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06" r:id="rId4"/>
  </p:sldMasterIdLst>
  <p:notesMasterIdLst>
    <p:notesMasterId r:id="rId12"/>
  </p:notesMasterIdLst>
  <p:handoutMasterIdLst>
    <p:handoutMasterId r:id="rId13"/>
  </p:handoutMasterIdLst>
  <p:sldIdLst>
    <p:sldId id="332" r:id="rId5"/>
    <p:sldId id="333" r:id="rId6"/>
    <p:sldId id="341" r:id="rId7"/>
    <p:sldId id="338" r:id="rId8"/>
    <p:sldId id="343" r:id="rId9"/>
    <p:sldId id="334" r:id="rId10"/>
    <p:sldId id="34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C083E6E3-FA7D-4D7B-A595-EF9225AFEA82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8" autoAdjust="0"/>
    <p:restoredTop sz="95388" autoAdjust="0"/>
  </p:normalViewPr>
  <p:slideViewPr>
    <p:cSldViewPr snapToGrid="0">
      <p:cViewPr varScale="1">
        <p:scale>
          <a:sx n="81" d="100"/>
          <a:sy n="81" d="100"/>
        </p:scale>
        <p:origin x="662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45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325"/>
    </p:cViewPr>
  </p:sorterViewPr>
  <p:notesViewPr>
    <p:cSldViewPr snapToGrid="0">
      <p:cViewPr varScale="1">
        <p:scale>
          <a:sx n="58" d="100"/>
          <a:sy n="58" d="100"/>
        </p:scale>
        <p:origin x="3240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D8E7403-EB4A-4177-AFCE-6A9D7B160C6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C49177-C030-4043-9380-EA6E4C94A16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C7415F-6970-4DE4-93F1-94FEF07D0F1C}" type="datetimeFigureOut">
              <a:rPr lang="en-US" smtClean="0"/>
              <a:t>8/21/2024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4C83CE-EC9B-40C4-BD7A-48797AE5B1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9A75D-9B4E-4704-98C7-2A42472F118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CC6D6D-E986-427F-AD9C-4E9408DDBE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7748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86E6E5-5A19-4AE7-8D4E-049C5315C9A0}" type="datetimeFigureOut">
              <a:rPr lang="en-US" smtClean="0"/>
              <a:t>8/21/2024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5A580F-E35D-42E1-AF82-E41CC201EA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680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5A580F-E35D-42E1-AF82-E41CC201EA9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8846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5A580F-E35D-42E1-AF82-E41CC201EA9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5353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5A580F-E35D-42E1-AF82-E41CC201EA9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9011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5A580F-E35D-42E1-AF82-E41CC201EA91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3587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5A580F-E35D-42E1-AF82-E41CC201EA91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1512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5A580F-E35D-42E1-AF82-E41CC201EA91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1216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5A580F-E35D-42E1-AF82-E41CC201EA91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437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8426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8426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219008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53305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997973"/>
            <a:ext cx="8404122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217190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9AE8321-5884-9E75-1272-926961F313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908591"/>
            <a:ext cx="4058728" cy="5225507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B22DF521-FA73-0B43-D1F3-A28543BA84E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699125" y="0"/>
            <a:ext cx="5786438" cy="61341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insert picture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00E6515-DDBF-35F4-5C9E-FF113FD164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274074"/>
            <a:ext cx="672354" cy="583926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B32A424-7EFB-F80C-2BDA-94D103A55F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00100" y="723900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68EFEEF-ABDC-22C9-C5DB-0494BEB868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699342" y="6136928"/>
            <a:ext cx="578672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70001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gend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7352414-3211-CEB2-31A1-11097989D43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5934" y="723900"/>
            <a:ext cx="3503757" cy="5316415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BA26D20-54E1-2490-0D75-F08BCB7D3BF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582232" y="2053087"/>
            <a:ext cx="5903332" cy="3987230"/>
          </a:xfrm>
        </p:spPr>
        <p:txBody>
          <a:bodyPr anchor="t"/>
          <a:lstStyle>
            <a:lvl1pPr marL="0" indent="0">
              <a:buNone/>
              <a:defRPr/>
            </a:lvl1pPr>
            <a:lvl2pPr marL="742950" indent="-285750">
              <a:buFont typeface="Arial" panose="020B0604020202020204" pitchFamily="34" charset="0"/>
              <a:buChar char="•"/>
              <a:defRPr/>
            </a:lvl2pPr>
            <a:lvl3pPr marL="1200150" indent="-285750">
              <a:buFont typeface="Arial" panose="020B0604020202020204" pitchFamily="34" charset="0"/>
              <a:buChar char="•"/>
              <a:defRPr/>
            </a:lvl3pPr>
            <a:lvl4pPr marL="1657350" indent="-285750">
              <a:buFont typeface="Arial" panose="020B0604020202020204" pitchFamily="34" charset="0"/>
              <a:buChar char="•"/>
              <a:defRPr/>
            </a:lvl4pPr>
            <a:lvl5pPr marL="21145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00E6515-DDBF-35F4-5C9E-FF113FD164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274074"/>
            <a:ext cx="672354" cy="583926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98A376F-AF56-AABE-DFA3-DE5A8C8996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695467" y="723900"/>
            <a:ext cx="5790599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DE9D420-BBEC-E7C6-7E76-FB9791C71C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699342" y="6136928"/>
            <a:ext cx="578672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67220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0AFB647-646C-4130-9EF5-C19C686B18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715000" y="738013"/>
            <a:ext cx="56769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392D6AD5-5357-463C-B785-6A488FFC8D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37007" y="817581"/>
            <a:ext cx="5935869" cy="5238159"/>
          </a:xfrm>
        </p:spPr>
        <p:txBody>
          <a:bodyPr anchor="ctr" anchorCtr="0">
            <a:noAutofit/>
          </a:bodyPr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EAD023B5-9ABC-4D4A-A1AD-D4D83D66219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"/>
            <a:ext cx="4876799" cy="6858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C0A0972-FD9A-4E9D-A0A3-BD0AF8C7B7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715000" y="6134100"/>
            <a:ext cx="56769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96080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Title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9AE8321-5884-9E75-1272-926961F313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3439" y="684311"/>
            <a:ext cx="4058728" cy="2749009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5EB8AC8C-DEDA-D180-1CD8-B67B47276E34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757600" y="3662835"/>
            <a:ext cx="4064567" cy="2468396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B22DF521-FA73-0B43-D1F3-A28543BA84E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707756" y="4"/>
            <a:ext cx="5786438" cy="61341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insert picture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527B4D-405A-DCD2-6970-1162843E00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4484" y="721031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00E6515-DDBF-35F4-5C9E-FF113FD164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274074"/>
            <a:ext cx="672354" cy="583926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B3B79298-0F84-5214-4916-E9C0B4B46A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699342" y="6136928"/>
            <a:ext cx="578672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74750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873196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288688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22096"/>
            <a:ext cx="10691265" cy="112793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5383" y="2128684"/>
            <a:ext cx="5304417" cy="3844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28684"/>
            <a:ext cx="5219700" cy="3844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49623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87" y="929148"/>
            <a:ext cx="10640005" cy="7615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4" y="1681163"/>
            <a:ext cx="5282192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5384" y="2505075"/>
            <a:ext cx="5282192" cy="34237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237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804711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215405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099094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426" y="781665"/>
            <a:ext cx="4093599" cy="122345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8258" y="2315497"/>
            <a:ext cx="4093599" cy="35534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824194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342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342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754729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22096"/>
            <a:ext cx="10691265" cy="137103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93126"/>
            <a:ext cx="10691265" cy="3636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925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5383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1801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3" r:id="rId1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672">
          <p15:clr>
            <a:srgbClr val="F26B43"/>
          </p15:clr>
        </p15:guide>
        <p15:guide id="4" orient="horz" pos="912">
          <p15:clr>
            <a:srgbClr val="F26B43"/>
          </p15:clr>
        </p15:guide>
        <p15:guide id="5" pos="7176">
          <p15:clr>
            <a:srgbClr val="F26B43"/>
          </p15:clr>
        </p15:guide>
        <p15:guide id="6" pos="504">
          <p15:clr>
            <a:srgbClr val="F26B43"/>
          </p15:clr>
        </p15:guide>
        <p15:guide id="7" orient="horz" pos="3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vivid.fov.um.si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Matija.Lokar@fmf.uni-LJ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3.jpeg"/><Relationship Id="rId4" Type="http://schemas.openxmlformats.org/officeDocument/2006/relationships/hyperlink" Target="mailto:Andrej.Brodnik@UPR.SI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99D8326-B701-CBE8-39AA-6C700DA49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VIVID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pic>
        <p:nvPicPr>
          <p:cNvPr id="8" name="Picture Placeholder 13" descr="A close-up of a pine cone">
            <a:extLst>
              <a:ext uri="{FF2B5EF4-FFF2-40B4-BE49-F238E27FC236}">
                <a16:creationId xmlns:a16="http://schemas.microsoft.com/office/drawing/2014/main" id="{975CC0D6-B1DF-FCDA-F41E-56F7EFA2D49B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/>
          <a:srcRect t="2885" b="2885"/>
          <a:stretch/>
        </p:blipFill>
        <p:spPr/>
      </p:pic>
    </p:spTree>
    <p:extLst>
      <p:ext uri="{BB962C8B-B14F-4D97-AF65-F5344CB8AC3E}">
        <p14:creationId xmlns:p14="http://schemas.microsoft.com/office/powerpoint/2010/main" val="2922288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08BEF5F-00BC-5BA7-C0E2-94A5C1FC0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VIVID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7243AA-A570-5533-577C-6CF74FAD07DC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err="1"/>
              <a:t>konferenca</a:t>
            </a:r>
            <a:r>
              <a:rPr lang="en-US" dirty="0"/>
              <a:t> </a:t>
            </a:r>
            <a:r>
              <a:rPr lang="en-US" dirty="0" err="1"/>
              <a:t>Vzgoja</a:t>
            </a:r>
            <a:r>
              <a:rPr lang="en-US" dirty="0"/>
              <a:t> in </a:t>
            </a:r>
            <a:r>
              <a:rPr lang="en-US" dirty="0" err="1"/>
              <a:t>izobraževanje</a:t>
            </a:r>
            <a:r>
              <a:rPr lang="en-US" dirty="0"/>
              <a:t> v </a:t>
            </a:r>
            <a:r>
              <a:rPr lang="en-US" dirty="0" err="1"/>
              <a:t>informacijski</a:t>
            </a:r>
            <a:r>
              <a:rPr lang="en-US" dirty="0"/>
              <a:t> </a:t>
            </a:r>
            <a:r>
              <a:rPr lang="en-US" dirty="0" err="1"/>
              <a:t>družbi</a:t>
            </a:r>
            <a:r>
              <a:rPr lang="en-US" dirty="0"/>
              <a:t> 2024</a:t>
            </a:r>
            <a:br>
              <a:rPr lang="en-US" dirty="0"/>
            </a:br>
            <a:br>
              <a:rPr lang="en-US" dirty="0"/>
            </a:br>
            <a:r>
              <a:rPr lang="en-US" dirty="0"/>
              <a:t>27 </a:t>
            </a:r>
            <a:r>
              <a:rPr lang="en-US" dirty="0" err="1"/>
              <a:t>izvedba</a:t>
            </a:r>
            <a:endParaRPr lang="en-US" dirty="0"/>
          </a:p>
          <a:p>
            <a:r>
              <a:rPr lang="pl-PL" dirty="0"/>
              <a:t>Konferenca bo potekala pod okriljem multikonference Informacijska družba 2024</a:t>
            </a:r>
            <a:endParaRPr lang="en-US" dirty="0"/>
          </a:p>
          <a:p>
            <a:r>
              <a:rPr lang="sl-SI" dirty="0"/>
              <a:t>v petek 11. 10. 2024 na Inštitutu Jožef Stefan v Ljubljani</a:t>
            </a:r>
            <a:endParaRPr lang="en-US" dirty="0"/>
          </a:p>
          <a:p>
            <a:endParaRPr lang="en-US" dirty="0"/>
          </a:p>
          <a:p>
            <a:r>
              <a:rPr lang="sl-SI" b="1" i="1" u="sng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Roboto" panose="02000000000000000000" pitchFamily="2" charset="0"/>
                <a:hlinkClick r:id="rId3"/>
              </a:rPr>
              <a:t>http://vivid.fov.um.si</a:t>
            </a:r>
            <a:r>
              <a:rPr lang="en-US" b="1" i="1" u="sng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Roboto" panose="02000000000000000000" pitchFamily="2" charset="0"/>
              </a:rPr>
              <a:t> </a:t>
            </a:r>
            <a:endParaRPr lang="sl-SI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A128192-0728-892D-258C-A8F14C65D6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817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08BEF5F-00BC-5BA7-C0E2-94A5C1FC0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Teme</a:t>
            </a:r>
            <a:r>
              <a:rPr lang="en-US" dirty="0"/>
              <a:t> </a:t>
            </a:r>
            <a:r>
              <a:rPr lang="en-US" dirty="0" err="1"/>
              <a:t>konference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7243AA-A570-5533-577C-6CF74FAD07D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252294" y="1435385"/>
            <a:ext cx="5903332" cy="398723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/>
              <a:t>pokrivajo</a:t>
            </a:r>
            <a:r>
              <a:rPr lang="en-US" dirty="0"/>
              <a:t> </a:t>
            </a:r>
            <a:r>
              <a:rPr lang="en-US" dirty="0" err="1"/>
              <a:t>digitalno</a:t>
            </a:r>
            <a:r>
              <a:rPr lang="en-US" dirty="0"/>
              <a:t> </a:t>
            </a:r>
            <a:r>
              <a:rPr lang="en-US" dirty="0" err="1"/>
              <a:t>opismenjevanje</a:t>
            </a:r>
            <a:r>
              <a:rPr lang="en-US" dirty="0"/>
              <a:t> od </a:t>
            </a:r>
            <a:r>
              <a:rPr lang="en-US" dirty="0" err="1"/>
              <a:t>vrtca</a:t>
            </a:r>
            <a:r>
              <a:rPr lang="en-US" dirty="0"/>
              <a:t> do </a:t>
            </a:r>
            <a:r>
              <a:rPr lang="en-US" dirty="0" err="1"/>
              <a:t>univerze</a:t>
            </a:r>
            <a:r>
              <a:rPr lang="en-US" dirty="0"/>
              <a:t> za </a:t>
            </a:r>
            <a:r>
              <a:rPr lang="en-US" dirty="0" err="1"/>
              <a:t>tretje</a:t>
            </a:r>
            <a:r>
              <a:rPr lang="en-US" dirty="0"/>
              <a:t> </a:t>
            </a:r>
            <a:r>
              <a:rPr lang="en-US" dirty="0" err="1"/>
              <a:t>življenjsko</a:t>
            </a:r>
            <a:r>
              <a:rPr lang="en-US" dirty="0"/>
              <a:t> </a:t>
            </a:r>
            <a:r>
              <a:rPr lang="en-US" dirty="0" err="1"/>
              <a:t>obdobje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naslednjih</a:t>
            </a:r>
            <a:r>
              <a:rPr lang="en-US" dirty="0"/>
              <a:t> </a:t>
            </a:r>
            <a:r>
              <a:rPr lang="en-US" dirty="0" err="1"/>
              <a:t>področjih</a:t>
            </a:r>
            <a:r>
              <a:rPr lang="en-US" dirty="0"/>
              <a:t>: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 IKT v </a:t>
            </a:r>
            <a:r>
              <a:rPr lang="en-US" dirty="0" err="1"/>
              <a:t>izobraževanju</a:t>
            </a:r>
            <a:r>
              <a:rPr lang="en-US" dirty="0"/>
              <a:t>: </a:t>
            </a:r>
            <a:r>
              <a:rPr lang="en-US" dirty="0" err="1"/>
              <a:t>novi</a:t>
            </a:r>
            <a:r>
              <a:rPr lang="en-US" dirty="0"/>
              <a:t> </a:t>
            </a:r>
            <a:r>
              <a:rPr lang="en-US" dirty="0" err="1"/>
              <a:t>pristopi</a:t>
            </a:r>
            <a:r>
              <a:rPr lang="en-US" dirty="0"/>
              <a:t> in </a:t>
            </a:r>
            <a:r>
              <a:rPr lang="en-US" dirty="0" err="1"/>
              <a:t>izzivi</a:t>
            </a:r>
            <a:r>
              <a:rPr lang="en-US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  </a:t>
            </a:r>
            <a:r>
              <a:rPr lang="en-US" dirty="0" err="1"/>
              <a:t>Umetna</a:t>
            </a:r>
            <a:r>
              <a:rPr lang="en-US" dirty="0"/>
              <a:t> </a:t>
            </a:r>
            <a:r>
              <a:rPr lang="en-US" dirty="0" err="1"/>
              <a:t>inteligenca</a:t>
            </a:r>
            <a:r>
              <a:rPr lang="en-US" dirty="0"/>
              <a:t> v </a:t>
            </a:r>
            <a:r>
              <a:rPr lang="en-US" dirty="0" err="1"/>
              <a:t>učno-vzgojnem</a:t>
            </a:r>
            <a:r>
              <a:rPr lang="en-US" dirty="0"/>
              <a:t> </a:t>
            </a:r>
            <a:r>
              <a:rPr lang="en-US" dirty="0" err="1"/>
              <a:t>procesu</a:t>
            </a:r>
            <a:r>
              <a:rPr lang="en-US" dirty="0"/>
              <a:t>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Digitalne</a:t>
            </a:r>
            <a:r>
              <a:rPr lang="en-US" dirty="0"/>
              <a:t> </a:t>
            </a:r>
            <a:r>
              <a:rPr lang="en-US" dirty="0" err="1"/>
              <a:t>kompetence</a:t>
            </a:r>
            <a:r>
              <a:rPr lang="en-US" dirty="0"/>
              <a:t> </a:t>
            </a:r>
            <a:r>
              <a:rPr lang="en-US" dirty="0" err="1"/>
              <a:t>učiteljev</a:t>
            </a:r>
            <a:r>
              <a:rPr lang="en-US" dirty="0"/>
              <a:t> in </a:t>
            </a:r>
            <a:r>
              <a:rPr lang="en-US" dirty="0" err="1"/>
              <a:t>dijakov</a:t>
            </a:r>
            <a:r>
              <a:rPr lang="en-US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  </a:t>
            </a:r>
            <a:r>
              <a:rPr lang="en-US" dirty="0" err="1"/>
              <a:t>Poučevanje</a:t>
            </a:r>
            <a:r>
              <a:rPr lang="en-US" dirty="0"/>
              <a:t> </a:t>
            </a:r>
            <a:r>
              <a:rPr lang="en-US" dirty="0" err="1"/>
              <a:t>računalniških</a:t>
            </a:r>
            <a:r>
              <a:rPr lang="en-US" dirty="0"/>
              <a:t> </a:t>
            </a:r>
            <a:r>
              <a:rPr lang="en-US" dirty="0" err="1"/>
              <a:t>znanosti</a:t>
            </a:r>
            <a:r>
              <a:rPr lang="en-US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  E-</a:t>
            </a:r>
            <a:r>
              <a:rPr lang="en-US" dirty="0" err="1"/>
              <a:t>učenje</a:t>
            </a:r>
            <a:r>
              <a:rPr lang="en-US" dirty="0"/>
              <a:t> in </a:t>
            </a:r>
            <a:r>
              <a:rPr lang="en-US" dirty="0" err="1"/>
              <a:t>spletni</a:t>
            </a:r>
            <a:r>
              <a:rPr lang="en-US" dirty="0"/>
              <a:t> </a:t>
            </a:r>
            <a:r>
              <a:rPr lang="en-US" dirty="0" err="1"/>
              <a:t>viri</a:t>
            </a:r>
            <a:r>
              <a:rPr lang="en-US" dirty="0"/>
              <a:t> za </a:t>
            </a:r>
            <a:r>
              <a:rPr lang="en-US" dirty="0" err="1"/>
              <a:t>izobraževanje</a:t>
            </a:r>
            <a:r>
              <a:rPr lang="en-US" dirty="0"/>
              <a:t>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 E-</a:t>
            </a:r>
            <a:r>
              <a:rPr lang="en-US" dirty="0" err="1"/>
              <a:t>varnost</a:t>
            </a:r>
            <a:r>
              <a:rPr lang="en-US" dirty="0"/>
              <a:t> in </a:t>
            </a:r>
            <a:r>
              <a:rPr lang="en-US" dirty="0" err="1"/>
              <a:t>zaščita</a:t>
            </a:r>
            <a:r>
              <a:rPr lang="en-US" dirty="0"/>
              <a:t> </a:t>
            </a:r>
            <a:r>
              <a:rPr lang="en-US" dirty="0" err="1"/>
              <a:t>podatkov</a:t>
            </a:r>
            <a:r>
              <a:rPr lang="en-US" dirty="0"/>
              <a:t> v </a:t>
            </a:r>
            <a:r>
              <a:rPr lang="en-US" dirty="0" err="1"/>
              <a:t>izobraževalnih</a:t>
            </a:r>
            <a:r>
              <a:rPr lang="en-US" dirty="0"/>
              <a:t> </a:t>
            </a:r>
            <a:r>
              <a:rPr lang="en-US" dirty="0" err="1"/>
              <a:t>institucijah</a:t>
            </a:r>
            <a:r>
              <a:rPr lang="en-US" dirty="0"/>
              <a:t>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Vloga</a:t>
            </a:r>
            <a:r>
              <a:rPr lang="en-US" dirty="0"/>
              <a:t> </a:t>
            </a:r>
            <a:r>
              <a:rPr lang="en-US" dirty="0" err="1"/>
              <a:t>informacijske</a:t>
            </a:r>
            <a:r>
              <a:rPr lang="en-US" dirty="0"/>
              <a:t> </a:t>
            </a:r>
            <a:r>
              <a:rPr lang="en-US" dirty="0" err="1"/>
              <a:t>tehnologije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inkluzivnem</a:t>
            </a:r>
            <a:r>
              <a:rPr lang="en-US" dirty="0"/>
              <a:t> </a:t>
            </a:r>
            <a:r>
              <a:rPr lang="en-US" dirty="0" err="1"/>
              <a:t>izobraževanju</a:t>
            </a:r>
            <a:r>
              <a:rPr lang="en-US" dirty="0"/>
              <a:t>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 IKT </a:t>
            </a:r>
            <a:r>
              <a:rPr lang="en-US" dirty="0" err="1"/>
              <a:t>kot</a:t>
            </a:r>
            <a:r>
              <a:rPr lang="en-US" dirty="0"/>
              <a:t> </a:t>
            </a:r>
            <a:r>
              <a:rPr lang="en-US" dirty="0" err="1"/>
              <a:t>orodje</a:t>
            </a:r>
            <a:r>
              <a:rPr lang="en-US" dirty="0"/>
              <a:t> za </a:t>
            </a:r>
            <a:r>
              <a:rPr lang="en-US" dirty="0" err="1"/>
              <a:t>avtentično</a:t>
            </a:r>
            <a:r>
              <a:rPr lang="en-US" dirty="0"/>
              <a:t> </a:t>
            </a:r>
            <a:r>
              <a:rPr lang="en-US" dirty="0" err="1"/>
              <a:t>ocenjevanje</a:t>
            </a:r>
            <a:r>
              <a:rPr lang="en-US" dirty="0"/>
              <a:t> </a:t>
            </a:r>
            <a:r>
              <a:rPr lang="en-US" dirty="0" err="1"/>
              <a:t>znanja</a:t>
            </a: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A128192-0728-892D-258C-A8F14C65D6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884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0E82A33-7ED3-A4A3-7E06-B568D6D13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VZOREC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777958E-E73E-C5A9-C0E3-3DD9808453DB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noProof="1"/>
              <a:t>Le oblikovno</a:t>
            </a:r>
          </a:p>
        </p:txBody>
      </p:sp>
      <p:pic>
        <p:nvPicPr>
          <p:cNvPr id="14" name="Picture Placeholder 33" descr="A river with boats in it surrounded by trees">
            <a:extLst>
              <a:ext uri="{FF2B5EF4-FFF2-40B4-BE49-F238E27FC236}">
                <a16:creationId xmlns:a16="http://schemas.microsoft.com/office/drawing/2014/main" id="{C87A0E87-E987-D779-B17A-3A89F2E6F373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/>
          <a:srcRect l="18580" r="18580"/>
          <a:stretch/>
        </p:blipFill>
        <p:spPr/>
      </p:pic>
    </p:spTree>
    <p:extLst>
      <p:ext uri="{BB962C8B-B14F-4D97-AF65-F5344CB8AC3E}">
        <p14:creationId xmlns:p14="http://schemas.microsoft.com/office/powerpoint/2010/main" val="209861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0E82A33-7ED3-A4A3-7E06-B568D6D13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VZOREC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777958E-E73E-C5A9-C0E3-3DD9808453DB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noProof="1"/>
              <a:t>vsebinsko</a:t>
            </a:r>
          </a:p>
        </p:txBody>
      </p:sp>
      <p:pic>
        <p:nvPicPr>
          <p:cNvPr id="14" name="Picture Placeholder 33" descr="A river with boats in it surrounded by trees">
            <a:extLst>
              <a:ext uri="{FF2B5EF4-FFF2-40B4-BE49-F238E27FC236}">
                <a16:creationId xmlns:a16="http://schemas.microsoft.com/office/drawing/2014/main" id="{C87A0E87-E987-D779-B17A-3A89F2E6F373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/>
          <a:srcRect l="18580" r="18580"/>
          <a:stretch/>
        </p:blipFill>
        <p:spPr/>
      </p:pic>
    </p:spTree>
    <p:extLst>
      <p:ext uri="{BB962C8B-B14F-4D97-AF65-F5344CB8AC3E}">
        <p14:creationId xmlns:p14="http://schemas.microsoft.com/office/powerpoint/2010/main" val="331434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10417AF4-08C0-FC51-8823-C041945D63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2166" y="1138093"/>
            <a:ext cx="5935869" cy="5238159"/>
          </a:xfrm>
        </p:spPr>
        <p:txBody>
          <a:bodyPr/>
          <a:lstStyle/>
          <a:p>
            <a:r>
              <a:rPr lang="sl-SI" sz="2400" dirty="0"/>
              <a:t>KAKO</a:t>
            </a:r>
            <a:br>
              <a:rPr lang="sl-SI" sz="2400" dirty="0"/>
            </a:br>
            <a:br>
              <a:rPr lang="sl-SI" sz="2400" dirty="0"/>
            </a:br>
            <a:r>
              <a:rPr lang="sl-SI" sz="1600" dirty="0"/>
              <a:t>Med </a:t>
            </a:r>
            <a:r>
              <a:rPr lang="en-US" sz="1600" dirty="0"/>
              <a:t>9:30 in </a:t>
            </a:r>
            <a:r>
              <a:rPr lang="sl-SI" sz="1600" dirty="0"/>
              <a:t> 1</a:t>
            </a:r>
            <a:r>
              <a:rPr lang="en-US" sz="1600" dirty="0"/>
              <a:t>0</a:t>
            </a:r>
            <a:r>
              <a:rPr lang="sl-SI" sz="1600" dirty="0"/>
              <a:t>:30 v paru (ali samostojno) pripravite </a:t>
            </a:r>
            <a:r>
              <a:rPr lang="en-US" sz="1600" dirty="0"/>
              <a:t>GROB OSNUTEK</a:t>
            </a:r>
            <a:br>
              <a:rPr lang="en-US" sz="1600" dirty="0"/>
            </a:br>
            <a:br>
              <a:rPr lang="en-US" sz="1600" dirty="0"/>
            </a:br>
            <a:r>
              <a:rPr lang="en-US" sz="1600" dirty="0"/>
              <a:t>11 – 12:30  DELO NA ČLANKU Z MENTORJEMA</a:t>
            </a:r>
            <a:br>
              <a:rPr lang="en-US" sz="1600" dirty="0"/>
            </a:br>
            <a:r>
              <a:rPr lang="en-US" sz="1600" dirty="0"/>
              <a:t> </a:t>
            </a:r>
            <a:br>
              <a:rPr lang="sl-SI" sz="1600" dirty="0"/>
            </a:br>
            <a:r>
              <a:rPr lang="sl-SI" sz="1600" dirty="0"/>
              <a:t>14:00 – 15:</a:t>
            </a:r>
            <a:r>
              <a:rPr lang="en-US" sz="1600" dirty="0"/>
              <a:t>0</a:t>
            </a:r>
            <a:r>
              <a:rPr lang="sl-SI" sz="1600" dirty="0"/>
              <a:t>0 predstavitev </a:t>
            </a:r>
            <a:r>
              <a:rPr lang="en-US" sz="1600" dirty="0"/>
              <a:t>ČLANKOV</a:t>
            </a:r>
            <a:br>
              <a:rPr lang="en-US" sz="1600" dirty="0"/>
            </a:br>
            <a:r>
              <a:rPr lang="en-US" sz="1600" dirty="0"/>
              <a:t>========================================</a:t>
            </a:r>
            <a:br>
              <a:rPr lang="en-US" sz="1600" dirty="0"/>
            </a:br>
            <a:br>
              <a:rPr lang="en-US" sz="1600" dirty="0"/>
            </a:br>
            <a:r>
              <a:rPr lang="en-US" sz="1600" dirty="0"/>
              <a:t>DO PONEDELJKA do 14h NA </a:t>
            </a:r>
            <a:r>
              <a:rPr lang="en-US" sz="1600" dirty="0" err="1">
                <a:hlinkClick r:id="rId3"/>
              </a:rPr>
              <a:t>Matija.Lokar@fmf.uni-LJ</a:t>
            </a:r>
            <a:r>
              <a:rPr lang="en-US" sz="1600" dirty="0"/>
              <a:t> in </a:t>
            </a:r>
            <a:r>
              <a:rPr lang="en-US" sz="1600" dirty="0">
                <a:hlinkClick r:id="rId4"/>
              </a:rPr>
              <a:t>Andrej.Brodnik@UPR.SI</a:t>
            </a:r>
            <a:r>
              <a:rPr lang="en-US" sz="1600" dirty="0"/>
              <a:t> </a:t>
            </a:r>
            <a:r>
              <a:rPr lang="en-US" sz="1600" dirty="0" err="1"/>
              <a:t>poslati</a:t>
            </a:r>
            <a:r>
              <a:rPr lang="en-US" sz="1600" dirty="0"/>
              <a:t> </a:t>
            </a:r>
            <a:r>
              <a:rPr lang="en-US" sz="1600" dirty="0" err="1"/>
              <a:t>članek</a:t>
            </a:r>
            <a:r>
              <a:rPr lang="en-US" sz="1600" dirty="0"/>
              <a:t> v </a:t>
            </a:r>
            <a:r>
              <a:rPr lang="en-US" sz="1600" dirty="0" err="1"/>
              <a:t>pregled</a:t>
            </a:r>
            <a:br>
              <a:rPr lang="en-US" sz="1600" dirty="0"/>
            </a:br>
            <a:br>
              <a:rPr lang="en-US" sz="1600" dirty="0"/>
            </a:br>
            <a:r>
              <a:rPr lang="en-US" sz="1600" dirty="0"/>
              <a:t>DO _________ </a:t>
            </a:r>
            <a:r>
              <a:rPr lang="en-US" sz="1600" dirty="0" err="1"/>
              <a:t>povratna</a:t>
            </a:r>
            <a:r>
              <a:rPr lang="en-US" sz="1600" dirty="0"/>
              <a:t> </a:t>
            </a:r>
            <a:r>
              <a:rPr lang="en-US" sz="1600" dirty="0" err="1"/>
              <a:t>informacija</a:t>
            </a:r>
            <a:br>
              <a:rPr lang="en-US" sz="1600" dirty="0"/>
            </a:br>
            <a:br>
              <a:rPr lang="en-US" sz="1600" dirty="0"/>
            </a:br>
            <a:r>
              <a:rPr lang="en-US" sz="1600" dirty="0"/>
              <a:t>DO _________ POPRAVLJENI ČLANEK </a:t>
            </a:r>
            <a:r>
              <a:rPr lang="en-US" sz="1600" dirty="0" err="1"/>
              <a:t>Andreju</a:t>
            </a:r>
            <a:br>
              <a:rPr lang="en-US" sz="1600" dirty="0"/>
            </a:br>
            <a:br>
              <a:rPr lang="en-US" sz="1600" dirty="0"/>
            </a:br>
            <a:r>
              <a:rPr lang="en-US" sz="1600" dirty="0"/>
              <a:t>DO _________ ANDREJ POŠLJE NA VIVID</a:t>
            </a:r>
            <a:br>
              <a:rPr lang="en-US" sz="1600" dirty="0"/>
            </a:br>
            <a:endParaRPr lang="en-US" sz="2400" dirty="0"/>
          </a:p>
        </p:txBody>
      </p:sp>
      <p:pic>
        <p:nvPicPr>
          <p:cNvPr id="5" name="Picture Placeholder 16" descr="Logs Stacked ">
            <a:extLst>
              <a:ext uri="{FF2B5EF4-FFF2-40B4-BE49-F238E27FC236}">
                <a16:creationId xmlns:a16="http://schemas.microsoft.com/office/drawing/2014/main" id="{91CDF817-5DD8-B6A6-422E-3161F6D60CCA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58" r="258"/>
          <a:stretch/>
        </p:blipFill>
        <p:spPr/>
      </p:pic>
    </p:spTree>
    <p:extLst>
      <p:ext uri="{BB962C8B-B14F-4D97-AF65-F5344CB8AC3E}">
        <p14:creationId xmlns:p14="http://schemas.microsoft.com/office/powerpoint/2010/main" val="3250560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0E82A33-7ED3-A4A3-7E06-B568D6D13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IZVEDBA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777958E-E73E-C5A9-C0E3-3DD9808453DB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noProof="1"/>
              <a:t>boste v program v petek, 11. 10. </a:t>
            </a:r>
          </a:p>
        </p:txBody>
      </p:sp>
      <p:pic>
        <p:nvPicPr>
          <p:cNvPr id="14" name="Picture Placeholder 33" descr="A river with boats in it surrounded by trees">
            <a:extLst>
              <a:ext uri="{FF2B5EF4-FFF2-40B4-BE49-F238E27FC236}">
                <a16:creationId xmlns:a16="http://schemas.microsoft.com/office/drawing/2014/main" id="{C87A0E87-E987-D779-B17A-3A89F2E6F373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/>
          <a:srcRect l="18580" r="18580"/>
          <a:stretch/>
        </p:blipFill>
        <p:spPr/>
      </p:pic>
    </p:spTree>
    <p:extLst>
      <p:ext uri="{BB962C8B-B14F-4D97-AF65-F5344CB8AC3E}">
        <p14:creationId xmlns:p14="http://schemas.microsoft.com/office/powerpoint/2010/main" val="81079461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778B3239-FE1A-45AC-BACA-CC3412D875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B916DD8-9028-41F0-AB19-FE384D2009A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1C92F81-A6B6-4190-80A1-406B3B4C18B8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{CDC422CF-373D-427B-9E2E-F0A87580A177}tf67498733_win32</Template>
  <TotalTime>42</TotalTime>
  <Words>235</Words>
  <Application>Microsoft Office PowerPoint</Application>
  <PresentationFormat>Widescreen</PresentationFormat>
  <Paragraphs>33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Calisto MT</vt:lpstr>
      <vt:lpstr>Roboto</vt:lpstr>
      <vt:lpstr>Univers Condensed</vt:lpstr>
      <vt:lpstr>ChronicleVTI</vt:lpstr>
      <vt:lpstr>VIVID     </vt:lpstr>
      <vt:lpstr>VIVID</vt:lpstr>
      <vt:lpstr>Teme konference</vt:lpstr>
      <vt:lpstr>VZOREC</vt:lpstr>
      <vt:lpstr>VZOREC</vt:lpstr>
      <vt:lpstr>KAKO  Med 9:30 in  10:30 v paru (ali samostojno) pripravite GROB OSNUTEK  11 – 12:30  DELO NA ČLANKU Z MENTORJEMA   14:00 – 15:00 predstavitev ČLANKOV ========================================  DO PONEDELJKA do 14h NA Matija.Lokar@fmf.uni-LJ in Andrej.Brodnik@UPR.SI poslati članek v pregled  DO _________ povratna informacija  DO _________ POPRAVLJENI ČLANEK Andreju  DO _________ ANDREJ POŠLJE NA VIVID </vt:lpstr>
      <vt:lpstr>IZVEDBA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Lokar, Matija</dc:creator>
  <cp:lastModifiedBy>Lokar, Matija</cp:lastModifiedBy>
  <cp:revision>3</cp:revision>
  <dcterms:created xsi:type="dcterms:W3CDTF">2024-08-21T06:03:55Z</dcterms:created>
  <dcterms:modified xsi:type="dcterms:W3CDTF">2024-08-21T15:06:59Z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