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3" r:id="rId1"/>
  </p:sldMasterIdLst>
  <p:notesMasterIdLst>
    <p:notesMasterId r:id="rId7"/>
  </p:notesMasterIdLst>
  <p:sldIdLst>
    <p:sldId id="256" r:id="rId2"/>
    <p:sldId id="348" r:id="rId3"/>
    <p:sldId id="350" r:id="rId4"/>
    <p:sldId id="349" r:id="rId5"/>
    <p:sldId id="257" r:id="rId6"/>
  </p:sldIdLst>
  <p:sldSz cx="9144000" cy="5143500" type="screen16x9"/>
  <p:notesSz cx="6858000" cy="9144000"/>
  <p:embeddedFontLst>
    <p:embeddedFont>
      <p:font typeface="Barlow SemiBold" panose="00000700000000000000" pitchFamily="2" charset="-18"/>
      <p:regular r:id="rId8"/>
      <p:bold r:id="rId9"/>
      <p:italic r:id="rId10"/>
      <p:boldItalic r:id="rId11"/>
    </p:embeddedFont>
    <p:embeddedFont>
      <p:font typeface="Catamaran" panose="020B0604020202020204" charset="-18"/>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ECAE79E-6EAF-4047-BA1A-DA17B9AE0A3B}">
  <a:tblStyle styleId="{AECAE79E-6EAF-4047-BA1A-DA17B9AE0A3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930"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6"/>
        <p:cNvGrpSpPr/>
        <p:nvPr/>
      </p:nvGrpSpPr>
      <p:grpSpPr>
        <a:xfrm>
          <a:off x="0" y="0"/>
          <a:ext cx="0" cy="0"/>
          <a:chOff x="0" y="0"/>
          <a:chExt cx="0" cy="0"/>
        </a:xfrm>
      </p:grpSpPr>
      <p:sp>
        <p:nvSpPr>
          <p:cNvPr id="1327" name="Google Shape;132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8" name="Google Shape;132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0"/>
        <p:cNvGrpSpPr/>
        <p:nvPr/>
      </p:nvGrpSpPr>
      <p:grpSpPr>
        <a:xfrm>
          <a:off x="0" y="0"/>
          <a:ext cx="0" cy="0"/>
          <a:chOff x="0" y="0"/>
          <a:chExt cx="0" cy="0"/>
        </a:xfrm>
      </p:grpSpPr>
      <p:sp>
        <p:nvSpPr>
          <p:cNvPr id="1341" name="Google Shape;1341;g93969108f1_2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2" name="Google Shape;1342;g93969108f1_2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5"/>
        </a:solidFill>
        <a:effectLst/>
      </p:bgPr>
    </p:bg>
    <p:spTree>
      <p:nvGrpSpPr>
        <p:cNvPr id="1" name="Shape 8"/>
        <p:cNvGrpSpPr/>
        <p:nvPr/>
      </p:nvGrpSpPr>
      <p:grpSpPr>
        <a:xfrm>
          <a:off x="0" y="0"/>
          <a:ext cx="0" cy="0"/>
          <a:chOff x="0" y="0"/>
          <a:chExt cx="0" cy="0"/>
        </a:xfrm>
      </p:grpSpPr>
      <p:sp>
        <p:nvSpPr>
          <p:cNvPr id="9" name="Google Shape;9;p2"/>
          <p:cNvSpPr/>
          <p:nvPr/>
        </p:nvSpPr>
        <p:spPr>
          <a:xfrm>
            <a:off x="-2534550" y="4085025"/>
            <a:ext cx="12182784" cy="2559993"/>
          </a:xfrm>
          <a:custGeom>
            <a:avLst/>
            <a:gdLst/>
            <a:ahLst/>
            <a:cxnLst/>
            <a:rect l="l" t="t" r="r" b="b"/>
            <a:pathLst>
              <a:path w="296346" h="185776" extrusionOk="0">
                <a:moveTo>
                  <a:pt x="66710" y="0"/>
                </a:moveTo>
                <a:cubicBezTo>
                  <a:pt x="57325" y="0"/>
                  <a:pt x="46367" y="1938"/>
                  <a:pt x="38628" y="7210"/>
                </a:cubicBezTo>
                <a:cubicBezTo>
                  <a:pt x="31323" y="12114"/>
                  <a:pt x="28521" y="20586"/>
                  <a:pt x="26553" y="28792"/>
                </a:cubicBezTo>
                <a:cubicBezTo>
                  <a:pt x="20782" y="53143"/>
                  <a:pt x="15011" y="77561"/>
                  <a:pt x="9207" y="101911"/>
                </a:cubicBezTo>
                <a:cubicBezTo>
                  <a:pt x="5872" y="115955"/>
                  <a:pt x="2536" y="130098"/>
                  <a:pt x="935" y="144475"/>
                </a:cubicBezTo>
                <a:cubicBezTo>
                  <a:pt x="334" y="149812"/>
                  <a:pt x="1" y="155483"/>
                  <a:pt x="2436" y="160320"/>
                </a:cubicBezTo>
                <a:cubicBezTo>
                  <a:pt x="4938" y="165323"/>
                  <a:pt x="9941" y="168526"/>
                  <a:pt x="14978" y="170961"/>
                </a:cubicBezTo>
                <a:cubicBezTo>
                  <a:pt x="30322" y="178233"/>
                  <a:pt x="47568" y="180067"/>
                  <a:pt x="64513" y="181502"/>
                </a:cubicBezTo>
                <a:cubicBezTo>
                  <a:pt x="98555" y="184344"/>
                  <a:pt x="132751" y="185776"/>
                  <a:pt x="166934" y="185776"/>
                </a:cubicBezTo>
                <a:cubicBezTo>
                  <a:pt x="182894" y="185776"/>
                  <a:pt x="198851" y="185464"/>
                  <a:pt x="214787" y="184837"/>
                </a:cubicBezTo>
                <a:cubicBezTo>
                  <a:pt x="239939" y="183870"/>
                  <a:pt x="267558" y="180901"/>
                  <a:pt x="284737" y="162521"/>
                </a:cubicBezTo>
                <a:cubicBezTo>
                  <a:pt x="289341" y="157618"/>
                  <a:pt x="292977" y="151680"/>
                  <a:pt x="294478" y="145176"/>
                </a:cubicBezTo>
                <a:cubicBezTo>
                  <a:pt x="296346" y="137137"/>
                  <a:pt x="294978" y="128664"/>
                  <a:pt x="293710" y="120491"/>
                </a:cubicBezTo>
                <a:cubicBezTo>
                  <a:pt x="287973" y="82998"/>
                  <a:pt x="285171" y="45071"/>
                  <a:pt x="285371" y="7110"/>
                </a:cubicBezTo>
                <a:lnTo>
                  <a:pt x="285371" y="7110"/>
                </a:lnTo>
                <a:cubicBezTo>
                  <a:pt x="274463" y="15783"/>
                  <a:pt x="261020" y="21287"/>
                  <a:pt x="247144" y="22788"/>
                </a:cubicBezTo>
                <a:cubicBezTo>
                  <a:pt x="240973" y="23455"/>
                  <a:pt x="234468" y="23422"/>
                  <a:pt x="229098" y="26557"/>
                </a:cubicBezTo>
                <a:cubicBezTo>
                  <a:pt x="219658" y="32028"/>
                  <a:pt x="216188" y="45871"/>
                  <a:pt x="205648" y="48640"/>
                </a:cubicBezTo>
                <a:cubicBezTo>
                  <a:pt x="204171" y="49025"/>
                  <a:pt x="202641" y="49161"/>
                  <a:pt x="201085" y="49161"/>
                </a:cubicBezTo>
                <a:cubicBezTo>
                  <a:pt x="197377" y="49161"/>
                  <a:pt x="193524" y="48390"/>
                  <a:pt x="189920" y="48390"/>
                </a:cubicBezTo>
                <a:cubicBezTo>
                  <a:pt x="187178" y="48390"/>
                  <a:pt x="184579" y="48836"/>
                  <a:pt x="182298" y="50408"/>
                </a:cubicBezTo>
                <a:cubicBezTo>
                  <a:pt x="179662" y="52209"/>
                  <a:pt x="178128" y="55145"/>
                  <a:pt x="175659" y="57146"/>
                </a:cubicBezTo>
                <a:cubicBezTo>
                  <a:pt x="172925" y="59433"/>
                  <a:pt x="169357" y="60270"/>
                  <a:pt x="165733" y="60270"/>
                </a:cubicBezTo>
                <a:cubicBezTo>
                  <a:pt x="164230" y="60270"/>
                  <a:pt x="162717" y="60126"/>
                  <a:pt x="161249" y="59881"/>
                </a:cubicBezTo>
                <a:cubicBezTo>
                  <a:pt x="151109" y="58147"/>
                  <a:pt x="141769" y="52142"/>
                  <a:pt x="136065" y="43603"/>
                </a:cubicBezTo>
                <a:cubicBezTo>
                  <a:pt x="130627" y="35531"/>
                  <a:pt x="127358" y="24322"/>
                  <a:pt x="117952" y="21554"/>
                </a:cubicBezTo>
                <a:cubicBezTo>
                  <a:pt x="111914" y="19753"/>
                  <a:pt x="104776" y="22188"/>
                  <a:pt x="99505" y="18752"/>
                </a:cubicBezTo>
                <a:cubicBezTo>
                  <a:pt x="96503" y="16784"/>
                  <a:pt x="94835" y="13381"/>
                  <a:pt x="92600" y="10546"/>
                </a:cubicBezTo>
                <a:cubicBezTo>
                  <a:pt x="87096" y="3541"/>
                  <a:pt x="77856" y="339"/>
                  <a:pt x="68983" y="38"/>
                </a:cubicBezTo>
                <a:cubicBezTo>
                  <a:pt x="68238" y="13"/>
                  <a:pt x="67479" y="0"/>
                  <a:pt x="667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flipH="1">
            <a:off x="7586833" y="167100"/>
            <a:ext cx="4274568" cy="2444503"/>
          </a:xfrm>
          <a:custGeom>
            <a:avLst/>
            <a:gdLst/>
            <a:ahLst/>
            <a:cxnLst/>
            <a:rect l="l" t="t" r="r" b="b"/>
            <a:pathLst>
              <a:path w="83260" h="47614" extrusionOk="0">
                <a:moveTo>
                  <a:pt x="8920" y="1"/>
                </a:moveTo>
                <a:cubicBezTo>
                  <a:pt x="8511" y="1"/>
                  <a:pt x="8105" y="42"/>
                  <a:pt x="7706" y="137"/>
                </a:cubicBezTo>
                <a:cubicBezTo>
                  <a:pt x="5337" y="705"/>
                  <a:pt x="3970" y="3140"/>
                  <a:pt x="3002" y="5341"/>
                </a:cubicBezTo>
                <a:cubicBezTo>
                  <a:pt x="1935" y="7943"/>
                  <a:pt x="1134" y="10645"/>
                  <a:pt x="567" y="13414"/>
                </a:cubicBezTo>
                <a:cubicBezTo>
                  <a:pt x="200" y="15282"/>
                  <a:pt x="0" y="17250"/>
                  <a:pt x="500" y="19118"/>
                </a:cubicBezTo>
                <a:cubicBezTo>
                  <a:pt x="1534" y="22854"/>
                  <a:pt x="5204" y="25189"/>
                  <a:pt x="8773" y="26923"/>
                </a:cubicBezTo>
                <a:cubicBezTo>
                  <a:pt x="18613" y="31627"/>
                  <a:pt x="29488" y="34195"/>
                  <a:pt x="40396" y="34462"/>
                </a:cubicBezTo>
                <a:cubicBezTo>
                  <a:pt x="41137" y="34479"/>
                  <a:pt x="41882" y="34484"/>
                  <a:pt x="42629" y="34484"/>
                </a:cubicBezTo>
                <a:cubicBezTo>
                  <a:pt x="43919" y="34484"/>
                  <a:pt x="45215" y="34468"/>
                  <a:pt x="46508" y="34468"/>
                </a:cubicBezTo>
                <a:cubicBezTo>
                  <a:pt x="50492" y="34468"/>
                  <a:pt x="54460" y="34617"/>
                  <a:pt x="58208" y="35830"/>
                </a:cubicBezTo>
                <a:cubicBezTo>
                  <a:pt x="61244" y="36797"/>
                  <a:pt x="64079" y="38432"/>
                  <a:pt x="66848" y="40033"/>
                </a:cubicBezTo>
                <a:cubicBezTo>
                  <a:pt x="67515" y="40466"/>
                  <a:pt x="68883" y="41934"/>
                  <a:pt x="69183" y="42668"/>
                </a:cubicBezTo>
                <a:cubicBezTo>
                  <a:pt x="69603" y="43731"/>
                  <a:pt x="69905" y="47613"/>
                  <a:pt x="71745" y="47613"/>
                </a:cubicBezTo>
                <a:cubicBezTo>
                  <a:pt x="72098" y="47613"/>
                  <a:pt x="72508" y="47471"/>
                  <a:pt x="72985" y="47138"/>
                </a:cubicBezTo>
                <a:cubicBezTo>
                  <a:pt x="74520" y="46037"/>
                  <a:pt x="73986" y="41701"/>
                  <a:pt x="75721" y="39999"/>
                </a:cubicBezTo>
                <a:cubicBezTo>
                  <a:pt x="77822" y="37965"/>
                  <a:pt x="81391" y="37364"/>
                  <a:pt x="82559" y="34662"/>
                </a:cubicBezTo>
                <a:cubicBezTo>
                  <a:pt x="83259" y="32961"/>
                  <a:pt x="82692" y="30926"/>
                  <a:pt x="81592" y="29425"/>
                </a:cubicBezTo>
                <a:cubicBezTo>
                  <a:pt x="80524" y="27924"/>
                  <a:pt x="79023" y="26757"/>
                  <a:pt x="77689" y="25456"/>
                </a:cubicBezTo>
                <a:cubicBezTo>
                  <a:pt x="74053" y="21986"/>
                  <a:pt x="71184" y="17316"/>
                  <a:pt x="66481" y="15615"/>
                </a:cubicBezTo>
                <a:cubicBezTo>
                  <a:pt x="65013" y="15078"/>
                  <a:pt x="63510" y="14881"/>
                  <a:pt x="61985" y="14881"/>
                </a:cubicBezTo>
                <a:cubicBezTo>
                  <a:pt x="57797" y="14881"/>
                  <a:pt x="53439" y="16365"/>
                  <a:pt x="49164" y="16365"/>
                </a:cubicBezTo>
                <a:cubicBezTo>
                  <a:pt x="48910" y="16365"/>
                  <a:pt x="48655" y="16360"/>
                  <a:pt x="48401" y="16349"/>
                </a:cubicBezTo>
                <a:cubicBezTo>
                  <a:pt x="41997" y="16116"/>
                  <a:pt x="36359" y="12213"/>
                  <a:pt x="30789" y="8977"/>
                </a:cubicBezTo>
                <a:cubicBezTo>
                  <a:pt x="24951" y="5608"/>
                  <a:pt x="18780" y="2839"/>
                  <a:pt x="12376" y="705"/>
                </a:cubicBezTo>
                <a:cubicBezTo>
                  <a:pt x="11265" y="334"/>
                  <a:pt x="10082" y="1"/>
                  <a:pt x="89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251911" y="2942384"/>
            <a:ext cx="563960" cy="2368153"/>
          </a:xfrm>
          <a:custGeom>
            <a:avLst/>
            <a:gdLst/>
            <a:ahLst/>
            <a:cxnLst/>
            <a:rect l="l" t="t" r="r" b="b"/>
            <a:pathLst>
              <a:path w="29289" h="122989" extrusionOk="0">
                <a:moveTo>
                  <a:pt x="6872" y="1"/>
                </a:moveTo>
                <a:lnTo>
                  <a:pt x="1" y="122989"/>
                </a:lnTo>
                <a:lnTo>
                  <a:pt x="29288" y="122989"/>
                </a:lnTo>
                <a:lnTo>
                  <a:pt x="22383" y="1"/>
                </a:lnTo>
                <a:cubicBezTo>
                  <a:pt x="22383" y="501"/>
                  <a:pt x="20349" y="935"/>
                  <a:pt x="17480" y="1102"/>
                </a:cubicBezTo>
                <a:cubicBezTo>
                  <a:pt x="16613" y="1168"/>
                  <a:pt x="15645" y="1202"/>
                  <a:pt x="14644" y="1202"/>
                </a:cubicBezTo>
                <a:cubicBezTo>
                  <a:pt x="13344" y="1202"/>
                  <a:pt x="12143" y="1168"/>
                  <a:pt x="11109" y="1068"/>
                </a:cubicBezTo>
                <a:cubicBezTo>
                  <a:pt x="8607" y="868"/>
                  <a:pt x="6872" y="434"/>
                  <a:pt x="68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7687989" y="3325876"/>
            <a:ext cx="1218437" cy="1969308"/>
          </a:xfrm>
          <a:custGeom>
            <a:avLst/>
            <a:gdLst/>
            <a:ahLst/>
            <a:cxnLst/>
            <a:rect l="l" t="t" r="r" b="b"/>
            <a:pathLst>
              <a:path w="63279" h="99172" extrusionOk="0">
                <a:moveTo>
                  <a:pt x="0" y="0"/>
                </a:moveTo>
                <a:lnTo>
                  <a:pt x="0" y="99171"/>
                </a:lnTo>
                <a:lnTo>
                  <a:pt x="63279" y="99171"/>
                </a:lnTo>
                <a:lnTo>
                  <a:pt x="6327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97048" y="2902050"/>
            <a:ext cx="273600" cy="483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8052689" y="2589310"/>
            <a:ext cx="238500" cy="483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a:off x="7803924" y="3438316"/>
            <a:ext cx="988479" cy="1636232"/>
            <a:chOff x="7753401" y="3121977"/>
            <a:chExt cx="1074901" cy="1779286"/>
          </a:xfrm>
        </p:grpSpPr>
        <p:sp>
          <p:nvSpPr>
            <p:cNvPr id="16" name="Google Shape;16;p2"/>
            <p:cNvSpPr/>
            <p:nvPr/>
          </p:nvSpPr>
          <p:spPr>
            <a:xfrm>
              <a:off x="8556564" y="3121977"/>
              <a:ext cx="271738" cy="115966"/>
            </a:xfrm>
            <a:custGeom>
              <a:avLst/>
              <a:gdLst/>
              <a:ahLst/>
              <a:cxnLst/>
              <a:rect l="l" t="t" r="r" b="b"/>
              <a:pathLst>
                <a:path w="12977" h="5538"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8556564" y="3306347"/>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556564" y="3490738"/>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556564" y="3673706"/>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556564" y="3858097"/>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154972" y="3121977"/>
              <a:ext cx="271738" cy="115966"/>
            </a:xfrm>
            <a:custGeom>
              <a:avLst/>
              <a:gdLst/>
              <a:ahLst/>
              <a:cxnLst/>
              <a:rect l="l" t="t" r="r" b="b"/>
              <a:pathLst>
                <a:path w="12977" h="5538" extrusionOk="0">
                  <a:moveTo>
                    <a:pt x="1" y="1"/>
                  </a:moveTo>
                  <a:lnTo>
                    <a:pt x="1" y="5538"/>
                  </a:lnTo>
                  <a:lnTo>
                    <a:pt x="12977" y="5538"/>
                  </a:lnTo>
                  <a:lnTo>
                    <a:pt x="129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154972" y="3306347"/>
              <a:ext cx="271738" cy="115987"/>
            </a:xfrm>
            <a:custGeom>
              <a:avLst/>
              <a:gdLst/>
              <a:ahLst/>
              <a:cxnLst/>
              <a:rect l="l" t="t" r="r" b="b"/>
              <a:pathLst>
                <a:path w="12977" h="5539" extrusionOk="0">
                  <a:moveTo>
                    <a:pt x="1" y="1"/>
                  </a:moveTo>
                  <a:lnTo>
                    <a:pt x="1" y="5538"/>
                  </a:lnTo>
                  <a:lnTo>
                    <a:pt x="12977" y="5538"/>
                  </a:lnTo>
                  <a:lnTo>
                    <a:pt x="129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8154972" y="3490738"/>
              <a:ext cx="271738" cy="115966"/>
            </a:xfrm>
            <a:custGeom>
              <a:avLst/>
              <a:gdLst/>
              <a:ahLst/>
              <a:cxnLst/>
              <a:rect l="l" t="t" r="r" b="b"/>
              <a:pathLst>
                <a:path w="12977" h="5538" extrusionOk="0">
                  <a:moveTo>
                    <a:pt x="1" y="0"/>
                  </a:moveTo>
                  <a:lnTo>
                    <a:pt x="1" y="5537"/>
                  </a:lnTo>
                  <a:lnTo>
                    <a:pt x="12977" y="5537"/>
                  </a:lnTo>
                  <a:lnTo>
                    <a:pt x="1297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8154972" y="3673706"/>
              <a:ext cx="271738" cy="115987"/>
            </a:xfrm>
            <a:custGeom>
              <a:avLst/>
              <a:gdLst/>
              <a:ahLst/>
              <a:cxnLst/>
              <a:rect l="l" t="t" r="r" b="b"/>
              <a:pathLst>
                <a:path w="12977" h="5539" extrusionOk="0">
                  <a:moveTo>
                    <a:pt x="1" y="1"/>
                  </a:moveTo>
                  <a:lnTo>
                    <a:pt x="1" y="5538"/>
                  </a:lnTo>
                  <a:lnTo>
                    <a:pt x="12977" y="5538"/>
                  </a:lnTo>
                  <a:lnTo>
                    <a:pt x="129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154972" y="3858097"/>
              <a:ext cx="271738" cy="115966"/>
            </a:xfrm>
            <a:custGeom>
              <a:avLst/>
              <a:gdLst/>
              <a:ahLst/>
              <a:cxnLst/>
              <a:rect l="l" t="t" r="r" b="b"/>
              <a:pathLst>
                <a:path w="12977" h="5538" extrusionOk="0">
                  <a:moveTo>
                    <a:pt x="1" y="0"/>
                  </a:moveTo>
                  <a:lnTo>
                    <a:pt x="1" y="5537"/>
                  </a:lnTo>
                  <a:lnTo>
                    <a:pt x="12977" y="5537"/>
                  </a:lnTo>
                  <a:lnTo>
                    <a:pt x="1297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7753401" y="3121977"/>
              <a:ext cx="271738" cy="115966"/>
            </a:xfrm>
            <a:custGeom>
              <a:avLst/>
              <a:gdLst/>
              <a:ahLst/>
              <a:cxnLst/>
              <a:rect l="l" t="t" r="r" b="b"/>
              <a:pathLst>
                <a:path w="12977" h="5538"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7753401" y="3306347"/>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753401" y="3490738"/>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7753401" y="3673706"/>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7753401" y="3858097"/>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556564" y="4049177"/>
              <a:ext cx="271738" cy="115966"/>
            </a:xfrm>
            <a:custGeom>
              <a:avLst/>
              <a:gdLst/>
              <a:ahLst/>
              <a:cxnLst/>
              <a:rect l="l" t="t" r="r" b="b"/>
              <a:pathLst>
                <a:path w="12977" h="5538"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8556564" y="4233547"/>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8556564" y="4417938"/>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8556564" y="4600906"/>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556564" y="4785297"/>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8154972" y="4049177"/>
              <a:ext cx="271738" cy="115966"/>
            </a:xfrm>
            <a:custGeom>
              <a:avLst/>
              <a:gdLst/>
              <a:ahLst/>
              <a:cxnLst/>
              <a:rect l="l" t="t" r="r" b="b"/>
              <a:pathLst>
                <a:path w="12977" h="5538" extrusionOk="0">
                  <a:moveTo>
                    <a:pt x="1" y="1"/>
                  </a:moveTo>
                  <a:lnTo>
                    <a:pt x="1" y="5538"/>
                  </a:lnTo>
                  <a:lnTo>
                    <a:pt x="12977" y="5538"/>
                  </a:lnTo>
                  <a:lnTo>
                    <a:pt x="129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8154972" y="4233547"/>
              <a:ext cx="271738" cy="115987"/>
            </a:xfrm>
            <a:custGeom>
              <a:avLst/>
              <a:gdLst/>
              <a:ahLst/>
              <a:cxnLst/>
              <a:rect l="l" t="t" r="r" b="b"/>
              <a:pathLst>
                <a:path w="12977" h="5539" extrusionOk="0">
                  <a:moveTo>
                    <a:pt x="1" y="1"/>
                  </a:moveTo>
                  <a:lnTo>
                    <a:pt x="1" y="5538"/>
                  </a:lnTo>
                  <a:lnTo>
                    <a:pt x="12977" y="5538"/>
                  </a:lnTo>
                  <a:lnTo>
                    <a:pt x="129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8154972" y="4417938"/>
              <a:ext cx="271738" cy="115966"/>
            </a:xfrm>
            <a:custGeom>
              <a:avLst/>
              <a:gdLst/>
              <a:ahLst/>
              <a:cxnLst/>
              <a:rect l="l" t="t" r="r" b="b"/>
              <a:pathLst>
                <a:path w="12977" h="5538" extrusionOk="0">
                  <a:moveTo>
                    <a:pt x="1" y="0"/>
                  </a:moveTo>
                  <a:lnTo>
                    <a:pt x="1" y="5537"/>
                  </a:lnTo>
                  <a:lnTo>
                    <a:pt x="12977" y="5537"/>
                  </a:lnTo>
                  <a:lnTo>
                    <a:pt x="1297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8154972" y="4600906"/>
              <a:ext cx="271738" cy="115987"/>
            </a:xfrm>
            <a:custGeom>
              <a:avLst/>
              <a:gdLst/>
              <a:ahLst/>
              <a:cxnLst/>
              <a:rect l="l" t="t" r="r" b="b"/>
              <a:pathLst>
                <a:path w="12977" h="5539" extrusionOk="0">
                  <a:moveTo>
                    <a:pt x="1" y="1"/>
                  </a:moveTo>
                  <a:lnTo>
                    <a:pt x="1" y="5538"/>
                  </a:lnTo>
                  <a:lnTo>
                    <a:pt x="12977" y="5538"/>
                  </a:lnTo>
                  <a:lnTo>
                    <a:pt x="129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8154972" y="4785297"/>
              <a:ext cx="271738" cy="115966"/>
            </a:xfrm>
            <a:custGeom>
              <a:avLst/>
              <a:gdLst/>
              <a:ahLst/>
              <a:cxnLst/>
              <a:rect l="l" t="t" r="r" b="b"/>
              <a:pathLst>
                <a:path w="12977" h="5538" extrusionOk="0">
                  <a:moveTo>
                    <a:pt x="1" y="0"/>
                  </a:moveTo>
                  <a:lnTo>
                    <a:pt x="1" y="5537"/>
                  </a:lnTo>
                  <a:lnTo>
                    <a:pt x="12977" y="5537"/>
                  </a:lnTo>
                  <a:lnTo>
                    <a:pt x="1297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7753401" y="4049177"/>
              <a:ext cx="271738" cy="115966"/>
            </a:xfrm>
            <a:custGeom>
              <a:avLst/>
              <a:gdLst/>
              <a:ahLst/>
              <a:cxnLst/>
              <a:rect l="l" t="t" r="r" b="b"/>
              <a:pathLst>
                <a:path w="12977" h="5538"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7753401" y="4233547"/>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7753401" y="4417938"/>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753401" y="4600906"/>
              <a:ext cx="271738" cy="115987"/>
            </a:xfrm>
            <a:custGeom>
              <a:avLst/>
              <a:gdLst/>
              <a:ahLst/>
              <a:cxnLst/>
              <a:rect l="l" t="t" r="r" b="b"/>
              <a:pathLst>
                <a:path w="12977" h="5539" extrusionOk="0">
                  <a:moveTo>
                    <a:pt x="0" y="1"/>
                  </a:moveTo>
                  <a:lnTo>
                    <a:pt x="0" y="5538"/>
                  </a:lnTo>
                  <a:lnTo>
                    <a:pt x="12976" y="5538"/>
                  </a:lnTo>
                  <a:lnTo>
                    <a:pt x="1297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7753401" y="4785297"/>
              <a:ext cx="271738" cy="115966"/>
            </a:xfrm>
            <a:custGeom>
              <a:avLst/>
              <a:gdLst/>
              <a:ahLst/>
              <a:cxnLst/>
              <a:rect l="l" t="t" r="r" b="b"/>
              <a:pathLst>
                <a:path w="12977" h="5538" extrusionOk="0">
                  <a:moveTo>
                    <a:pt x="0" y="0"/>
                  </a:moveTo>
                  <a:lnTo>
                    <a:pt x="0" y="5537"/>
                  </a:lnTo>
                  <a:lnTo>
                    <a:pt x="12976" y="5537"/>
                  </a:lnTo>
                  <a:lnTo>
                    <a:pt x="129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p:nvPr/>
        </p:nvSpPr>
        <p:spPr>
          <a:xfrm>
            <a:off x="7935228" y="2628990"/>
            <a:ext cx="472113" cy="2672594"/>
          </a:xfrm>
          <a:custGeom>
            <a:avLst/>
            <a:gdLst/>
            <a:ahLst/>
            <a:cxnLst/>
            <a:rect l="l" t="t" r="r" b="b"/>
            <a:pathLst>
              <a:path w="24519" h="138800" extrusionOk="0">
                <a:moveTo>
                  <a:pt x="5738" y="0"/>
                </a:moveTo>
                <a:lnTo>
                  <a:pt x="1" y="138800"/>
                </a:lnTo>
                <a:lnTo>
                  <a:pt x="24518" y="138800"/>
                </a:lnTo>
                <a:lnTo>
                  <a:pt x="18747" y="0"/>
                </a:lnTo>
                <a:cubicBezTo>
                  <a:pt x="18747" y="601"/>
                  <a:pt x="17046" y="1101"/>
                  <a:pt x="14644" y="1301"/>
                </a:cubicBezTo>
                <a:cubicBezTo>
                  <a:pt x="13877" y="1335"/>
                  <a:pt x="13077" y="1368"/>
                  <a:pt x="12243" y="1368"/>
                </a:cubicBezTo>
                <a:cubicBezTo>
                  <a:pt x="11209" y="1368"/>
                  <a:pt x="10175" y="1301"/>
                  <a:pt x="9307" y="1201"/>
                </a:cubicBezTo>
                <a:cubicBezTo>
                  <a:pt x="7172" y="1001"/>
                  <a:pt x="5738" y="534"/>
                  <a:pt x="57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352351" y="1758263"/>
            <a:ext cx="633308" cy="1173972"/>
          </a:xfrm>
          <a:custGeom>
            <a:avLst/>
            <a:gdLst/>
            <a:ahLst/>
            <a:cxnLst/>
            <a:rect l="l" t="t" r="r" b="b"/>
            <a:pathLst>
              <a:path w="19449" h="31497" extrusionOk="0">
                <a:moveTo>
                  <a:pt x="15015" y="0"/>
                </a:moveTo>
                <a:cubicBezTo>
                  <a:pt x="14543" y="0"/>
                  <a:pt x="14073" y="31"/>
                  <a:pt x="13630" y="75"/>
                </a:cubicBezTo>
                <a:cubicBezTo>
                  <a:pt x="10801" y="397"/>
                  <a:pt x="7426" y="1072"/>
                  <a:pt x="6462" y="3772"/>
                </a:cubicBezTo>
                <a:cubicBezTo>
                  <a:pt x="5947" y="5283"/>
                  <a:pt x="6365" y="7051"/>
                  <a:pt x="5594" y="8465"/>
                </a:cubicBezTo>
                <a:cubicBezTo>
                  <a:pt x="4983" y="9558"/>
                  <a:pt x="3826" y="10169"/>
                  <a:pt x="2894" y="11005"/>
                </a:cubicBezTo>
                <a:cubicBezTo>
                  <a:pt x="611" y="13094"/>
                  <a:pt x="1" y="16791"/>
                  <a:pt x="1544" y="19491"/>
                </a:cubicBezTo>
                <a:cubicBezTo>
                  <a:pt x="2219" y="20712"/>
                  <a:pt x="3344" y="21773"/>
                  <a:pt x="4115" y="23027"/>
                </a:cubicBezTo>
                <a:cubicBezTo>
                  <a:pt x="4854" y="24248"/>
                  <a:pt x="5272" y="25952"/>
                  <a:pt x="4437" y="27141"/>
                </a:cubicBezTo>
                <a:cubicBezTo>
                  <a:pt x="3633" y="28331"/>
                  <a:pt x="2379" y="29713"/>
                  <a:pt x="3826" y="30999"/>
                </a:cubicBezTo>
                <a:cubicBezTo>
                  <a:pt x="4238" y="31352"/>
                  <a:pt x="4860" y="31496"/>
                  <a:pt x="5502" y="31496"/>
                </a:cubicBezTo>
                <a:cubicBezTo>
                  <a:pt x="6261" y="31496"/>
                  <a:pt x="7050" y="31295"/>
                  <a:pt x="7555" y="30999"/>
                </a:cubicBezTo>
                <a:cubicBezTo>
                  <a:pt x="8680" y="30356"/>
                  <a:pt x="9258" y="28748"/>
                  <a:pt x="8455" y="27752"/>
                </a:cubicBezTo>
                <a:cubicBezTo>
                  <a:pt x="8165" y="27398"/>
                  <a:pt x="7747" y="27141"/>
                  <a:pt x="7587" y="26755"/>
                </a:cubicBezTo>
                <a:cubicBezTo>
                  <a:pt x="7362" y="26113"/>
                  <a:pt x="7908" y="25438"/>
                  <a:pt x="8487" y="25020"/>
                </a:cubicBezTo>
                <a:cubicBezTo>
                  <a:pt x="9033" y="24666"/>
                  <a:pt x="9773" y="24377"/>
                  <a:pt x="10126" y="23766"/>
                </a:cubicBezTo>
                <a:cubicBezTo>
                  <a:pt x="11219" y="21998"/>
                  <a:pt x="8519" y="20005"/>
                  <a:pt x="8873" y="17980"/>
                </a:cubicBezTo>
                <a:cubicBezTo>
                  <a:pt x="9098" y="16823"/>
                  <a:pt x="10255" y="16116"/>
                  <a:pt x="11380" y="15762"/>
                </a:cubicBezTo>
                <a:cubicBezTo>
                  <a:pt x="12473" y="15473"/>
                  <a:pt x="13694" y="15344"/>
                  <a:pt x="14659" y="14701"/>
                </a:cubicBezTo>
                <a:cubicBezTo>
                  <a:pt x="15623" y="14058"/>
                  <a:pt x="16266" y="12644"/>
                  <a:pt x="15591" y="11712"/>
                </a:cubicBezTo>
                <a:cubicBezTo>
                  <a:pt x="14884" y="10715"/>
                  <a:pt x="12987" y="10715"/>
                  <a:pt x="12730" y="9494"/>
                </a:cubicBezTo>
                <a:cubicBezTo>
                  <a:pt x="12537" y="8562"/>
                  <a:pt x="13501" y="7822"/>
                  <a:pt x="14401" y="7437"/>
                </a:cubicBezTo>
                <a:cubicBezTo>
                  <a:pt x="15623" y="6858"/>
                  <a:pt x="16909" y="6344"/>
                  <a:pt x="17873" y="5379"/>
                </a:cubicBezTo>
                <a:cubicBezTo>
                  <a:pt x="18902" y="4415"/>
                  <a:pt x="19448" y="2872"/>
                  <a:pt x="18837" y="1683"/>
                </a:cubicBezTo>
                <a:cubicBezTo>
                  <a:pt x="18194" y="346"/>
                  <a:pt x="16596" y="0"/>
                  <a:pt x="1501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86224" y="3031154"/>
            <a:ext cx="384197" cy="2176046"/>
          </a:xfrm>
          <a:custGeom>
            <a:avLst/>
            <a:gdLst/>
            <a:ahLst/>
            <a:cxnLst/>
            <a:rect l="l" t="t" r="r" b="b"/>
            <a:pathLst>
              <a:path w="24518" h="138867" extrusionOk="0">
                <a:moveTo>
                  <a:pt x="5738" y="1"/>
                </a:moveTo>
                <a:lnTo>
                  <a:pt x="0" y="138867"/>
                </a:lnTo>
                <a:lnTo>
                  <a:pt x="24518" y="138867"/>
                </a:lnTo>
                <a:lnTo>
                  <a:pt x="18747" y="1"/>
                </a:lnTo>
                <a:cubicBezTo>
                  <a:pt x="18747" y="568"/>
                  <a:pt x="17046" y="1068"/>
                  <a:pt x="14611" y="1302"/>
                </a:cubicBezTo>
                <a:cubicBezTo>
                  <a:pt x="13877" y="1335"/>
                  <a:pt x="13076" y="1369"/>
                  <a:pt x="12242" y="1369"/>
                </a:cubicBezTo>
                <a:cubicBezTo>
                  <a:pt x="11208" y="1369"/>
                  <a:pt x="10174" y="1302"/>
                  <a:pt x="9273" y="1202"/>
                </a:cubicBezTo>
                <a:cubicBezTo>
                  <a:pt x="7172" y="1002"/>
                  <a:pt x="5738" y="535"/>
                  <a:pt x="57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906790" y="3501562"/>
            <a:ext cx="301099" cy="1705601"/>
          </a:xfrm>
          <a:custGeom>
            <a:avLst/>
            <a:gdLst/>
            <a:ahLst/>
            <a:cxnLst/>
            <a:rect l="l" t="t" r="r" b="b"/>
            <a:pathLst>
              <a:path w="19215" h="108845" extrusionOk="0">
                <a:moveTo>
                  <a:pt x="4504" y="0"/>
                </a:moveTo>
                <a:lnTo>
                  <a:pt x="1" y="108845"/>
                </a:lnTo>
                <a:lnTo>
                  <a:pt x="19215" y="108845"/>
                </a:lnTo>
                <a:lnTo>
                  <a:pt x="14711" y="0"/>
                </a:lnTo>
                <a:cubicBezTo>
                  <a:pt x="14711" y="467"/>
                  <a:pt x="13344" y="834"/>
                  <a:pt x="11442" y="1001"/>
                </a:cubicBezTo>
                <a:cubicBezTo>
                  <a:pt x="10875" y="1034"/>
                  <a:pt x="10242" y="1101"/>
                  <a:pt x="9574" y="1101"/>
                </a:cubicBezTo>
                <a:cubicBezTo>
                  <a:pt x="8740" y="1101"/>
                  <a:pt x="7973" y="1034"/>
                  <a:pt x="7239" y="968"/>
                </a:cubicBezTo>
                <a:cubicBezTo>
                  <a:pt x="5638" y="801"/>
                  <a:pt x="4504" y="434"/>
                  <a:pt x="45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645975" y="4181850"/>
            <a:ext cx="1281179" cy="892771"/>
          </a:xfrm>
          <a:custGeom>
            <a:avLst/>
            <a:gdLst/>
            <a:ahLst/>
            <a:cxnLst/>
            <a:rect l="l" t="t" r="r" b="b"/>
            <a:pathLst>
              <a:path w="81760" h="61912" extrusionOk="0">
                <a:moveTo>
                  <a:pt x="1" y="1"/>
                </a:moveTo>
                <a:lnTo>
                  <a:pt x="1" y="61912"/>
                </a:lnTo>
                <a:lnTo>
                  <a:pt x="81759" y="61912"/>
                </a:lnTo>
                <a:lnTo>
                  <a:pt x="8175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472466" y="3906098"/>
            <a:ext cx="829538" cy="1299999"/>
          </a:xfrm>
          <a:custGeom>
            <a:avLst/>
            <a:gdLst/>
            <a:ahLst/>
            <a:cxnLst/>
            <a:rect l="l" t="t" r="r" b="b"/>
            <a:pathLst>
              <a:path w="52938" h="82961" extrusionOk="0">
                <a:moveTo>
                  <a:pt x="0" y="1"/>
                </a:moveTo>
                <a:lnTo>
                  <a:pt x="0" y="82960"/>
                </a:lnTo>
                <a:lnTo>
                  <a:pt x="52938" y="82960"/>
                </a:lnTo>
                <a:lnTo>
                  <a:pt x="5293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8916240" y="3272136"/>
            <a:ext cx="4900" cy="3518"/>
          </a:xfrm>
          <a:custGeom>
            <a:avLst/>
            <a:gdLst/>
            <a:ahLst/>
            <a:cxnLst/>
            <a:rect l="l" t="t" r="r" b="b"/>
            <a:pathLst>
              <a:path w="234" h="168" extrusionOk="0">
                <a:moveTo>
                  <a:pt x="134" y="167"/>
                </a:moveTo>
                <a:cubicBezTo>
                  <a:pt x="167" y="167"/>
                  <a:pt x="234" y="34"/>
                  <a:pt x="134" y="0"/>
                </a:cubicBezTo>
                <a:cubicBezTo>
                  <a:pt x="67" y="34"/>
                  <a:pt x="0" y="167"/>
                  <a:pt x="134" y="167"/>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8919025" y="3461406"/>
            <a:ext cx="3518" cy="6994"/>
          </a:xfrm>
          <a:custGeom>
            <a:avLst/>
            <a:gdLst/>
            <a:ahLst/>
            <a:cxnLst/>
            <a:rect l="l" t="t" r="r" b="b"/>
            <a:pathLst>
              <a:path w="168" h="334" extrusionOk="0">
                <a:moveTo>
                  <a:pt x="101" y="267"/>
                </a:moveTo>
                <a:cubicBezTo>
                  <a:pt x="167" y="234"/>
                  <a:pt x="67" y="0"/>
                  <a:pt x="1" y="100"/>
                </a:cubicBezTo>
                <a:cubicBezTo>
                  <a:pt x="1" y="134"/>
                  <a:pt x="67" y="334"/>
                  <a:pt x="101" y="267"/>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481328" y="2991966"/>
            <a:ext cx="194100" cy="393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980998" y="3466652"/>
            <a:ext cx="148200" cy="393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 name="Google Shape;56;p2"/>
          <p:cNvGrpSpPr/>
          <p:nvPr/>
        </p:nvGrpSpPr>
        <p:grpSpPr>
          <a:xfrm>
            <a:off x="550868" y="3984359"/>
            <a:ext cx="672662" cy="1140507"/>
            <a:chOff x="592966" y="3748067"/>
            <a:chExt cx="844629" cy="1432078"/>
          </a:xfrm>
        </p:grpSpPr>
        <p:sp>
          <p:nvSpPr>
            <p:cNvPr id="57" name="Google Shape;57;p2"/>
            <p:cNvSpPr/>
            <p:nvPr/>
          </p:nvSpPr>
          <p:spPr>
            <a:xfrm>
              <a:off x="1224278" y="3748067"/>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1224278" y="3896883"/>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1224278" y="4045700"/>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1224278" y="4193847"/>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224278" y="4342663"/>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1224278" y="4491479"/>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1224278" y="4639626"/>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1224278" y="4788442"/>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1224278" y="4937259"/>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1224278" y="5085406"/>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908616" y="3751555"/>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08616" y="3900371"/>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908616" y="4049187"/>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908616" y="4197334"/>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908616" y="4346150"/>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908616" y="4494967"/>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908616" y="4643114"/>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908616" y="4791930"/>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908616" y="4940746"/>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908616" y="5088893"/>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592966" y="3751555"/>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592966" y="3900371"/>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592966" y="4049187"/>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592966" y="4197334"/>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592966" y="4346150"/>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592966" y="4494967"/>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592966" y="4643114"/>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592966" y="4791930"/>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592966" y="4940746"/>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592966" y="5088893"/>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 name="Google Shape;87;p2"/>
          <p:cNvGrpSpPr/>
          <p:nvPr/>
        </p:nvGrpSpPr>
        <p:grpSpPr>
          <a:xfrm>
            <a:off x="1320522" y="4263796"/>
            <a:ext cx="548454" cy="672662"/>
            <a:chOff x="2332528" y="4098942"/>
            <a:chExt cx="688667" cy="844629"/>
          </a:xfrm>
        </p:grpSpPr>
        <p:sp>
          <p:nvSpPr>
            <p:cNvPr id="88" name="Google Shape;88;p2"/>
            <p:cNvSpPr/>
            <p:nvPr/>
          </p:nvSpPr>
          <p:spPr>
            <a:xfrm rot="-5400000">
              <a:off x="2271161" y="4160308"/>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rot="-5400000">
              <a:off x="2419643" y="4159974"/>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rot="-5400000">
              <a:off x="2568459" y="4159974"/>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rot="-5400000">
              <a:off x="2716941" y="4160308"/>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rot="-5400000">
              <a:off x="2865422" y="4159974"/>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rot="-5400000">
              <a:off x="2274649" y="4475971"/>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rot="-5400000">
              <a:off x="2423131" y="4475637"/>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rot="-5400000">
              <a:off x="2571947" y="4475637"/>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rot="-5400000">
              <a:off x="2720428" y="4475971"/>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rot="-5400000">
              <a:off x="2868910" y="4475637"/>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rot="-5400000">
              <a:off x="2274649" y="4791621"/>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rot="-5400000">
              <a:off x="2423131" y="4791287"/>
              <a:ext cx="213316" cy="91253"/>
            </a:xfrm>
            <a:custGeom>
              <a:avLst/>
              <a:gdLst/>
              <a:ahLst/>
              <a:cxnLst/>
              <a:rect l="l" t="t" r="r" b="b"/>
              <a:pathLst>
                <a:path w="10842" h="4638" extrusionOk="0">
                  <a:moveTo>
                    <a:pt x="0" y="1"/>
                  </a:moveTo>
                  <a:lnTo>
                    <a:pt x="0" y="4638"/>
                  </a:lnTo>
                  <a:lnTo>
                    <a:pt x="10841" y="4638"/>
                  </a:lnTo>
                  <a:lnTo>
                    <a:pt x="108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rot="-5400000">
              <a:off x="2571947" y="4791287"/>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rot="-5400000">
              <a:off x="2720428" y="4791621"/>
              <a:ext cx="213316" cy="90584"/>
            </a:xfrm>
            <a:custGeom>
              <a:avLst/>
              <a:gdLst/>
              <a:ahLst/>
              <a:cxnLst/>
              <a:rect l="l" t="t" r="r" b="b"/>
              <a:pathLst>
                <a:path w="10842" h="4604" extrusionOk="0">
                  <a:moveTo>
                    <a:pt x="0" y="0"/>
                  </a:moveTo>
                  <a:lnTo>
                    <a:pt x="0" y="4603"/>
                  </a:lnTo>
                  <a:lnTo>
                    <a:pt x="10841" y="4603"/>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rot="-5400000">
              <a:off x="2868910" y="4791287"/>
              <a:ext cx="213316" cy="91253"/>
            </a:xfrm>
            <a:custGeom>
              <a:avLst/>
              <a:gdLst/>
              <a:ahLst/>
              <a:cxnLst/>
              <a:rect l="l" t="t" r="r" b="b"/>
              <a:pathLst>
                <a:path w="10842" h="4638" extrusionOk="0">
                  <a:moveTo>
                    <a:pt x="0" y="0"/>
                  </a:moveTo>
                  <a:lnTo>
                    <a:pt x="0" y="4637"/>
                  </a:lnTo>
                  <a:lnTo>
                    <a:pt x="10841" y="4637"/>
                  </a:lnTo>
                  <a:lnTo>
                    <a:pt x="1084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2"/>
          <p:cNvSpPr/>
          <p:nvPr/>
        </p:nvSpPr>
        <p:spPr>
          <a:xfrm rot="-2345834">
            <a:off x="804746" y="2884689"/>
            <a:ext cx="548493" cy="518969"/>
          </a:xfrm>
          <a:custGeom>
            <a:avLst/>
            <a:gdLst/>
            <a:ahLst/>
            <a:cxnLst/>
            <a:rect l="l" t="t" r="r" b="b"/>
            <a:pathLst>
              <a:path w="11091" h="10494" extrusionOk="0">
                <a:moveTo>
                  <a:pt x="8161" y="1"/>
                </a:moveTo>
                <a:cubicBezTo>
                  <a:pt x="6952" y="1"/>
                  <a:pt x="5710" y="325"/>
                  <a:pt x="4597" y="789"/>
                </a:cubicBezTo>
                <a:cubicBezTo>
                  <a:pt x="3536" y="1239"/>
                  <a:pt x="2508" y="1850"/>
                  <a:pt x="1800" y="2814"/>
                </a:cubicBezTo>
                <a:cubicBezTo>
                  <a:pt x="1190" y="3714"/>
                  <a:pt x="965" y="5097"/>
                  <a:pt x="1672" y="6061"/>
                </a:cubicBezTo>
                <a:cubicBezTo>
                  <a:pt x="1897" y="6382"/>
                  <a:pt x="2218" y="6704"/>
                  <a:pt x="2122" y="7057"/>
                </a:cubicBezTo>
                <a:cubicBezTo>
                  <a:pt x="2058" y="7636"/>
                  <a:pt x="1318" y="7700"/>
                  <a:pt x="868" y="7990"/>
                </a:cubicBezTo>
                <a:cubicBezTo>
                  <a:pt x="0" y="8504"/>
                  <a:pt x="129" y="9822"/>
                  <a:pt x="836" y="10336"/>
                </a:cubicBezTo>
                <a:cubicBezTo>
                  <a:pt x="1054" y="10449"/>
                  <a:pt x="1311" y="10493"/>
                  <a:pt x="1587" y="10493"/>
                </a:cubicBezTo>
                <a:cubicBezTo>
                  <a:pt x="2409" y="10493"/>
                  <a:pt x="3401" y="10103"/>
                  <a:pt x="4051" y="9983"/>
                </a:cubicBezTo>
                <a:cubicBezTo>
                  <a:pt x="4436" y="9918"/>
                  <a:pt x="4822" y="9822"/>
                  <a:pt x="5111" y="9597"/>
                </a:cubicBezTo>
                <a:cubicBezTo>
                  <a:pt x="5401" y="9340"/>
                  <a:pt x="5561" y="8890"/>
                  <a:pt x="5304" y="8568"/>
                </a:cubicBezTo>
                <a:cubicBezTo>
                  <a:pt x="4983" y="8150"/>
                  <a:pt x="4147" y="8215"/>
                  <a:pt x="4018" y="7700"/>
                </a:cubicBezTo>
                <a:cubicBezTo>
                  <a:pt x="3954" y="7379"/>
                  <a:pt x="4308" y="7057"/>
                  <a:pt x="4629" y="7025"/>
                </a:cubicBezTo>
                <a:cubicBezTo>
                  <a:pt x="4688" y="7013"/>
                  <a:pt x="4747" y="7008"/>
                  <a:pt x="4806" y="7008"/>
                </a:cubicBezTo>
                <a:cubicBezTo>
                  <a:pt x="5069" y="7008"/>
                  <a:pt x="5331" y="7113"/>
                  <a:pt x="5594" y="7218"/>
                </a:cubicBezTo>
                <a:cubicBezTo>
                  <a:pt x="6380" y="7510"/>
                  <a:pt x="7229" y="7645"/>
                  <a:pt x="8064" y="7645"/>
                </a:cubicBezTo>
                <a:cubicBezTo>
                  <a:pt x="8424" y="7645"/>
                  <a:pt x="8781" y="7620"/>
                  <a:pt x="9129" y="7572"/>
                </a:cubicBezTo>
                <a:cubicBezTo>
                  <a:pt x="9612" y="7507"/>
                  <a:pt x="10126" y="7347"/>
                  <a:pt x="10254" y="6897"/>
                </a:cubicBezTo>
                <a:cubicBezTo>
                  <a:pt x="10447" y="6254"/>
                  <a:pt x="9676" y="5675"/>
                  <a:pt x="9194" y="5418"/>
                </a:cubicBezTo>
                <a:cubicBezTo>
                  <a:pt x="8969" y="5257"/>
                  <a:pt x="8776" y="5032"/>
                  <a:pt x="8647" y="4775"/>
                </a:cubicBezTo>
                <a:cubicBezTo>
                  <a:pt x="8390" y="4036"/>
                  <a:pt x="9001" y="3682"/>
                  <a:pt x="9483" y="3329"/>
                </a:cubicBezTo>
                <a:cubicBezTo>
                  <a:pt x="10126" y="2846"/>
                  <a:pt x="10640" y="2204"/>
                  <a:pt x="10962" y="1432"/>
                </a:cubicBezTo>
                <a:cubicBezTo>
                  <a:pt x="11026" y="1239"/>
                  <a:pt x="11090" y="1014"/>
                  <a:pt x="11026" y="853"/>
                </a:cubicBezTo>
                <a:cubicBezTo>
                  <a:pt x="10962" y="757"/>
                  <a:pt x="10801" y="661"/>
                  <a:pt x="10705" y="596"/>
                </a:cubicBezTo>
                <a:cubicBezTo>
                  <a:pt x="9916" y="175"/>
                  <a:pt x="9047" y="1"/>
                  <a:pt x="81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4" name="Google Shape;104;p2"/>
          <p:cNvGrpSpPr/>
          <p:nvPr/>
        </p:nvGrpSpPr>
        <p:grpSpPr>
          <a:xfrm flipH="1">
            <a:off x="4212278" y="-1003110"/>
            <a:ext cx="1947310" cy="1947310"/>
            <a:chOff x="624503" y="61115"/>
            <a:chExt cx="1947310" cy="1947310"/>
          </a:xfrm>
        </p:grpSpPr>
        <p:sp>
          <p:nvSpPr>
            <p:cNvPr id="105" name="Google Shape;105;p2"/>
            <p:cNvSpPr/>
            <p:nvPr/>
          </p:nvSpPr>
          <p:spPr>
            <a:xfrm>
              <a:off x="2048296" y="171379"/>
              <a:ext cx="413839" cy="413221"/>
            </a:xfrm>
            <a:custGeom>
              <a:avLst/>
              <a:gdLst/>
              <a:ahLst/>
              <a:cxnLst/>
              <a:rect l="l" t="t" r="r" b="b"/>
              <a:pathLst>
                <a:path w="12712" h="12693" extrusionOk="0">
                  <a:moveTo>
                    <a:pt x="0" y="0"/>
                  </a:moveTo>
                  <a:lnTo>
                    <a:pt x="12712" y="12693"/>
                  </a:lnTo>
                  <a:cubicBezTo>
                    <a:pt x="12600" y="12469"/>
                    <a:pt x="12451" y="12228"/>
                    <a:pt x="12339" y="12004"/>
                  </a:cubicBezTo>
                  <a:lnTo>
                    <a:pt x="726" y="391"/>
                  </a:lnTo>
                  <a:cubicBezTo>
                    <a:pt x="503" y="242"/>
                    <a:pt x="261" y="131"/>
                    <a:pt x="0" y="0"/>
                  </a:cubicBez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913778" y="112617"/>
              <a:ext cx="605914" cy="605881"/>
            </a:xfrm>
            <a:custGeom>
              <a:avLst/>
              <a:gdLst/>
              <a:ahLst/>
              <a:cxnLst/>
              <a:rect l="l" t="t" r="r" b="b"/>
              <a:pathLst>
                <a:path w="18612" h="18611" extrusionOk="0">
                  <a:moveTo>
                    <a:pt x="1" y="0"/>
                  </a:moveTo>
                  <a:lnTo>
                    <a:pt x="18612" y="18611"/>
                  </a:lnTo>
                  <a:cubicBezTo>
                    <a:pt x="18556" y="18481"/>
                    <a:pt x="18500" y="18313"/>
                    <a:pt x="18444" y="18127"/>
                  </a:cubicBezTo>
                  <a:lnTo>
                    <a:pt x="503" y="186"/>
                  </a:lnTo>
                  <a:cubicBezTo>
                    <a:pt x="354" y="130"/>
                    <a:pt x="150" y="74"/>
                    <a:pt x="1" y="0"/>
                  </a:cubicBez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807747" y="84132"/>
              <a:ext cx="742254" cy="742221"/>
            </a:xfrm>
            <a:custGeom>
              <a:avLst/>
              <a:gdLst/>
              <a:ahLst/>
              <a:cxnLst/>
              <a:rect l="l" t="t" r="r" b="b"/>
              <a:pathLst>
                <a:path w="22800" h="22799" extrusionOk="0">
                  <a:moveTo>
                    <a:pt x="1" y="0"/>
                  </a:moveTo>
                  <a:lnTo>
                    <a:pt x="22799" y="22799"/>
                  </a:lnTo>
                  <a:cubicBezTo>
                    <a:pt x="22743" y="22650"/>
                    <a:pt x="22725" y="22519"/>
                    <a:pt x="22706" y="22370"/>
                  </a:cubicBezTo>
                  <a:lnTo>
                    <a:pt x="410" y="93"/>
                  </a:lnTo>
                  <a:cubicBezTo>
                    <a:pt x="280" y="75"/>
                    <a:pt x="131" y="19"/>
                    <a:pt x="1" y="0"/>
                  </a:cubicBez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1715063" y="68375"/>
              <a:ext cx="850076" cy="849458"/>
            </a:xfrm>
            <a:custGeom>
              <a:avLst/>
              <a:gdLst/>
              <a:ahLst/>
              <a:cxnLst/>
              <a:rect l="l" t="t" r="r" b="b"/>
              <a:pathLst>
                <a:path w="26112" h="26093" extrusionOk="0">
                  <a:moveTo>
                    <a:pt x="1" y="0"/>
                  </a:moveTo>
                  <a:lnTo>
                    <a:pt x="26111" y="26093"/>
                  </a:lnTo>
                  <a:cubicBezTo>
                    <a:pt x="26111" y="25981"/>
                    <a:pt x="26093" y="25869"/>
                    <a:pt x="26056" y="25739"/>
                  </a:cubicBezTo>
                  <a:lnTo>
                    <a:pt x="373" y="38"/>
                  </a:lnTo>
                  <a:cubicBezTo>
                    <a:pt x="261" y="19"/>
                    <a:pt x="131" y="19"/>
                    <a:pt x="1" y="0"/>
                  </a:cubicBez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1632047" y="61115"/>
              <a:ext cx="939147" cy="939114"/>
            </a:xfrm>
            <a:custGeom>
              <a:avLst/>
              <a:gdLst/>
              <a:ahLst/>
              <a:cxnLst/>
              <a:rect l="l" t="t" r="r" b="b"/>
              <a:pathLst>
                <a:path w="28848" h="28847" extrusionOk="0">
                  <a:moveTo>
                    <a:pt x="1" y="0"/>
                  </a:moveTo>
                  <a:lnTo>
                    <a:pt x="28848" y="28847"/>
                  </a:lnTo>
                  <a:lnTo>
                    <a:pt x="28848" y="28549"/>
                  </a:lnTo>
                  <a:lnTo>
                    <a:pt x="354" y="37"/>
                  </a:lnTo>
                  <a:cubicBezTo>
                    <a:pt x="224" y="37"/>
                    <a:pt x="113" y="37"/>
                    <a:pt x="1" y="0"/>
                  </a:cubicBez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1555706" y="62320"/>
              <a:ext cx="1016107" cy="1016074"/>
            </a:xfrm>
            <a:custGeom>
              <a:avLst/>
              <a:gdLst/>
              <a:ahLst/>
              <a:cxnLst/>
              <a:rect l="l" t="t" r="r" b="b"/>
              <a:pathLst>
                <a:path w="31212" h="31211" extrusionOk="0">
                  <a:moveTo>
                    <a:pt x="317" y="0"/>
                  </a:moveTo>
                  <a:cubicBezTo>
                    <a:pt x="206" y="0"/>
                    <a:pt x="113" y="0"/>
                    <a:pt x="1" y="19"/>
                  </a:cubicBezTo>
                  <a:lnTo>
                    <a:pt x="31193" y="31211"/>
                  </a:lnTo>
                  <a:cubicBezTo>
                    <a:pt x="31193" y="31099"/>
                    <a:pt x="31211" y="30987"/>
                    <a:pt x="31211" y="30894"/>
                  </a:cubicBezTo>
                  <a:lnTo>
                    <a:pt x="317"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1484215" y="66552"/>
              <a:ext cx="1082128" cy="1081510"/>
            </a:xfrm>
            <a:custGeom>
              <a:avLst/>
              <a:gdLst/>
              <a:ahLst/>
              <a:cxnLst/>
              <a:rect l="l" t="t" r="r" b="b"/>
              <a:pathLst>
                <a:path w="33240" h="33221" extrusionOk="0">
                  <a:moveTo>
                    <a:pt x="299" y="1"/>
                  </a:moveTo>
                  <a:cubicBezTo>
                    <a:pt x="206" y="1"/>
                    <a:pt x="112" y="19"/>
                    <a:pt x="1" y="19"/>
                  </a:cubicBezTo>
                  <a:lnTo>
                    <a:pt x="33202" y="33221"/>
                  </a:lnTo>
                  <a:cubicBezTo>
                    <a:pt x="33221" y="33146"/>
                    <a:pt x="33240" y="33053"/>
                    <a:pt x="33240" y="32942"/>
                  </a:cubicBezTo>
                  <a:lnTo>
                    <a:pt x="299"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1417575" y="76254"/>
              <a:ext cx="1139685" cy="1139067"/>
            </a:xfrm>
            <a:custGeom>
              <a:avLst/>
              <a:gdLst/>
              <a:ahLst/>
              <a:cxnLst/>
              <a:rect l="l" t="t" r="r" b="b"/>
              <a:pathLst>
                <a:path w="35008" h="34989" extrusionOk="0">
                  <a:moveTo>
                    <a:pt x="280" y="0"/>
                  </a:moveTo>
                  <a:cubicBezTo>
                    <a:pt x="187" y="38"/>
                    <a:pt x="94" y="56"/>
                    <a:pt x="1" y="56"/>
                  </a:cubicBezTo>
                  <a:lnTo>
                    <a:pt x="34952" y="34989"/>
                  </a:lnTo>
                  <a:lnTo>
                    <a:pt x="35008" y="34709"/>
                  </a:lnTo>
                  <a:lnTo>
                    <a:pt x="280"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1355786" y="90187"/>
              <a:ext cx="1188160" cy="1188160"/>
            </a:xfrm>
            <a:custGeom>
              <a:avLst/>
              <a:gdLst/>
              <a:ahLst/>
              <a:cxnLst/>
              <a:rect l="l" t="t" r="r" b="b"/>
              <a:pathLst>
                <a:path w="36497" h="36497" extrusionOk="0">
                  <a:moveTo>
                    <a:pt x="242" y="0"/>
                  </a:moveTo>
                  <a:cubicBezTo>
                    <a:pt x="149" y="19"/>
                    <a:pt x="56" y="38"/>
                    <a:pt x="0" y="75"/>
                  </a:cubicBezTo>
                  <a:lnTo>
                    <a:pt x="36422" y="36496"/>
                  </a:lnTo>
                  <a:cubicBezTo>
                    <a:pt x="36440" y="36403"/>
                    <a:pt x="36477" y="36310"/>
                    <a:pt x="36496" y="36236"/>
                  </a:cubicBezTo>
                  <a:lnTo>
                    <a:pt x="242"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1295787" y="106530"/>
              <a:ext cx="1231165" cy="1230579"/>
            </a:xfrm>
            <a:custGeom>
              <a:avLst/>
              <a:gdLst/>
              <a:ahLst/>
              <a:cxnLst/>
              <a:rect l="l" t="t" r="r" b="b"/>
              <a:pathLst>
                <a:path w="37818" h="37800" extrusionOk="0">
                  <a:moveTo>
                    <a:pt x="261" y="1"/>
                  </a:moveTo>
                  <a:cubicBezTo>
                    <a:pt x="168" y="38"/>
                    <a:pt x="94" y="57"/>
                    <a:pt x="1" y="75"/>
                  </a:cubicBezTo>
                  <a:lnTo>
                    <a:pt x="37725" y="37799"/>
                  </a:lnTo>
                  <a:cubicBezTo>
                    <a:pt x="37762" y="37744"/>
                    <a:pt x="37781" y="37651"/>
                    <a:pt x="37818" y="37576"/>
                  </a:cubicBezTo>
                  <a:lnTo>
                    <a:pt x="261"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1239467" y="126551"/>
              <a:ext cx="1267496" cy="1266910"/>
            </a:xfrm>
            <a:custGeom>
              <a:avLst/>
              <a:gdLst/>
              <a:ahLst/>
              <a:cxnLst/>
              <a:rect l="l" t="t" r="r" b="b"/>
              <a:pathLst>
                <a:path w="38934" h="38916" extrusionOk="0">
                  <a:moveTo>
                    <a:pt x="242" y="0"/>
                  </a:moveTo>
                  <a:cubicBezTo>
                    <a:pt x="168" y="19"/>
                    <a:pt x="75" y="75"/>
                    <a:pt x="0" y="93"/>
                  </a:cubicBezTo>
                  <a:lnTo>
                    <a:pt x="38841" y="38915"/>
                  </a:lnTo>
                  <a:cubicBezTo>
                    <a:pt x="38878" y="38841"/>
                    <a:pt x="38897" y="38785"/>
                    <a:pt x="38934" y="38710"/>
                  </a:cubicBezTo>
                  <a:lnTo>
                    <a:pt x="242"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1186142" y="148949"/>
              <a:ext cx="1297805" cy="1299042"/>
            </a:xfrm>
            <a:custGeom>
              <a:avLst/>
              <a:gdLst/>
              <a:ahLst/>
              <a:cxnLst/>
              <a:rect l="l" t="t" r="r" b="b"/>
              <a:pathLst>
                <a:path w="39865" h="39903" extrusionOk="0">
                  <a:moveTo>
                    <a:pt x="224" y="1"/>
                  </a:moveTo>
                  <a:cubicBezTo>
                    <a:pt x="149" y="38"/>
                    <a:pt x="93" y="75"/>
                    <a:pt x="0" y="131"/>
                  </a:cubicBezTo>
                  <a:lnTo>
                    <a:pt x="39772" y="39902"/>
                  </a:lnTo>
                  <a:cubicBezTo>
                    <a:pt x="39790" y="39809"/>
                    <a:pt x="39846" y="39735"/>
                    <a:pt x="39865" y="39679"/>
                  </a:cubicBezTo>
                  <a:lnTo>
                    <a:pt x="224"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1135258" y="174993"/>
              <a:ext cx="1323849" cy="1323882"/>
            </a:xfrm>
            <a:custGeom>
              <a:avLst/>
              <a:gdLst/>
              <a:ahLst/>
              <a:cxnLst/>
              <a:rect l="l" t="t" r="r" b="b"/>
              <a:pathLst>
                <a:path w="40665" h="40666" extrusionOk="0">
                  <a:moveTo>
                    <a:pt x="205" y="1"/>
                  </a:moveTo>
                  <a:cubicBezTo>
                    <a:pt x="130" y="38"/>
                    <a:pt x="74" y="75"/>
                    <a:pt x="0" y="113"/>
                  </a:cubicBezTo>
                  <a:lnTo>
                    <a:pt x="40553" y="40665"/>
                  </a:lnTo>
                  <a:cubicBezTo>
                    <a:pt x="40572" y="40591"/>
                    <a:pt x="40609" y="40517"/>
                    <a:pt x="40665" y="40461"/>
                  </a:cubicBezTo>
                  <a:lnTo>
                    <a:pt x="205"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1086165" y="202893"/>
              <a:ext cx="1345075" cy="1344456"/>
            </a:xfrm>
            <a:custGeom>
              <a:avLst/>
              <a:gdLst/>
              <a:ahLst/>
              <a:cxnLst/>
              <a:rect l="l" t="t" r="r" b="b"/>
              <a:pathLst>
                <a:path w="41317" h="41298" extrusionOk="0">
                  <a:moveTo>
                    <a:pt x="205" y="0"/>
                  </a:moveTo>
                  <a:cubicBezTo>
                    <a:pt x="131" y="56"/>
                    <a:pt x="56" y="93"/>
                    <a:pt x="1" y="112"/>
                  </a:cubicBezTo>
                  <a:lnTo>
                    <a:pt x="41168" y="41297"/>
                  </a:lnTo>
                  <a:lnTo>
                    <a:pt x="41316" y="41093"/>
                  </a:lnTo>
                  <a:lnTo>
                    <a:pt x="205"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1040132" y="233169"/>
              <a:ext cx="1360799" cy="1360832"/>
            </a:xfrm>
            <a:custGeom>
              <a:avLst/>
              <a:gdLst/>
              <a:ahLst/>
              <a:cxnLst/>
              <a:rect l="l" t="t" r="r" b="b"/>
              <a:pathLst>
                <a:path w="41800" h="41801" extrusionOk="0">
                  <a:moveTo>
                    <a:pt x="205" y="1"/>
                  </a:moveTo>
                  <a:cubicBezTo>
                    <a:pt x="130" y="56"/>
                    <a:pt x="56" y="94"/>
                    <a:pt x="0" y="131"/>
                  </a:cubicBezTo>
                  <a:lnTo>
                    <a:pt x="41670" y="41800"/>
                  </a:lnTo>
                  <a:cubicBezTo>
                    <a:pt x="41707" y="41707"/>
                    <a:pt x="41744" y="41651"/>
                    <a:pt x="41800" y="41596"/>
                  </a:cubicBezTo>
                  <a:lnTo>
                    <a:pt x="205"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995890" y="265268"/>
              <a:ext cx="1372323" cy="1372356"/>
            </a:xfrm>
            <a:custGeom>
              <a:avLst/>
              <a:gdLst/>
              <a:ahLst/>
              <a:cxnLst/>
              <a:rect l="l" t="t" r="r" b="b"/>
              <a:pathLst>
                <a:path w="42154" h="42155" extrusionOk="0">
                  <a:moveTo>
                    <a:pt x="187" y="1"/>
                  </a:moveTo>
                  <a:cubicBezTo>
                    <a:pt x="112" y="38"/>
                    <a:pt x="75" y="94"/>
                    <a:pt x="1" y="131"/>
                  </a:cubicBezTo>
                  <a:lnTo>
                    <a:pt x="42005" y="42154"/>
                  </a:lnTo>
                  <a:cubicBezTo>
                    <a:pt x="42061" y="42080"/>
                    <a:pt x="42098" y="42024"/>
                    <a:pt x="42154" y="41968"/>
                  </a:cubicBezTo>
                  <a:lnTo>
                    <a:pt x="187"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954676" y="299809"/>
              <a:ext cx="1379616" cy="1380234"/>
            </a:xfrm>
            <a:custGeom>
              <a:avLst/>
              <a:gdLst/>
              <a:ahLst/>
              <a:cxnLst/>
              <a:rect l="l" t="t" r="r" b="b"/>
              <a:pathLst>
                <a:path w="42378" h="42397" extrusionOk="0">
                  <a:moveTo>
                    <a:pt x="168" y="1"/>
                  </a:moveTo>
                  <a:cubicBezTo>
                    <a:pt x="94" y="57"/>
                    <a:pt x="57" y="94"/>
                    <a:pt x="1" y="168"/>
                  </a:cubicBezTo>
                  <a:lnTo>
                    <a:pt x="42229" y="42396"/>
                  </a:lnTo>
                  <a:cubicBezTo>
                    <a:pt x="42247" y="42322"/>
                    <a:pt x="42303" y="42247"/>
                    <a:pt x="42378" y="42210"/>
                  </a:cubicBezTo>
                  <a:lnTo>
                    <a:pt x="168"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914698" y="336791"/>
              <a:ext cx="1382025" cy="1382611"/>
            </a:xfrm>
            <a:custGeom>
              <a:avLst/>
              <a:gdLst/>
              <a:ahLst/>
              <a:cxnLst/>
              <a:rect l="l" t="t" r="r" b="b"/>
              <a:pathLst>
                <a:path w="42452" h="42470" extrusionOk="0">
                  <a:moveTo>
                    <a:pt x="168" y="0"/>
                  </a:moveTo>
                  <a:lnTo>
                    <a:pt x="1" y="168"/>
                  </a:lnTo>
                  <a:lnTo>
                    <a:pt x="42303" y="42470"/>
                  </a:lnTo>
                  <a:cubicBezTo>
                    <a:pt x="42340" y="42395"/>
                    <a:pt x="42415" y="42340"/>
                    <a:pt x="42452" y="42284"/>
                  </a:cubicBezTo>
                  <a:lnTo>
                    <a:pt x="168"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877130" y="375564"/>
              <a:ext cx="1381439" cy="1380820"/>
            </a:xfrm>
            <a:custGeom>
              <a:avLst/>
              <a:gdLst/>
              <a:ahLst/>
              <a:cxnLst/>
              <a:rect l="l" t="t" r="r" b="b"/>
              <a:pathLst>
                <a:path w="42434" h="42415" extrusionOk="0">
                  <a:moveTo>
                    <a:pt x="150" y="0"/>
                  </a:moveTo>
                  <a:lnTo>
                    <a:pt x="1" y="168"/>
                  </a:lnTo>
                  <a:lnTo>
                    <a:pt x="42247" y="42414"/>
                  </a:lnTo>
                  <a:cubicBezTo>
                    <a:pt x="42303" y="42358"/>
                    <a:pt x="42359" y="42321"/>
                    <a:pt x="42433" y="42247"/>
                  </a:cubicBezTo>
                  <a:lnTo>
                    <a:pt x="150"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842003" y="416746"/>
              <a:ext cx="1375351" cy="1374765"/>
            </a:xfrm>
            <a:custGeom>
              <a:avLst/>
              <a:gdLst/>
              <a:ahLst/>
              <a:cxnLst/>
              <a:rect l="l" t="t" r="r" b="b"/>
              <a:pathLst>
                <a:path w="42247" h="42229" extrusionOk="0">
                  <a:moveTo>
                    <a:pt x="149" y="1"/>
                  </a:moveTo>
                  <a:cubicBezTo>
                    <a:pt x="93" y="56"/>
                    <a:pt x="56" y="112"/>
                    <a:pt x="0" y="187"/>
                  </a:cubicBezTo>
                  <a:lnTo>
                    <a:pt x="42061" y="42228"/>
                  </a:lnTo>
                  <a:cubicBezTo>
                    <a:pt x="42117" y="42191"/>
                    <a:pt x="42172" y="42154"/>
                    <a:pt x="42247" y="42098"/>
                  </a:cubicBezTo>
                  <a:lnTo>
                    <a:pt x="149"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808666" y="459751"/>
              <a:ext cx="1365682" cy="1365682"/>
            </a:xfrm>
            <a:custGeom>
              <a:avLst/>
              <a:gdLst/>
              <a:ahLst/>
              <a:cxnLst/>
              <a:rect l="l" t="t" r="r" b="b"/>
              <a:pathLst>
                <a:path w="41950" h="41950" extrusionOk="0">
                  <a:moveTo>
                    <a:pt x="150" y="1"/>
                  </a:moveTo>
                  <a:cubicBezTo>
                    <a:pt x="94" y="75"/>
                    <a:pt x="57" y="113"/>
                    <a:pt x="1" y="187"/>
                  </a:cubicBezTo>
                  <a:lnTo>
                    <a:pt x="41763" y="41950"/>
                  </a:lnTo>
                  <a:cubicBezTo>
                    <a:pt x="41801" y="41894"/>
                    <a:pt x="41875" y="41838"/>
                    <a:pt x="41950" y="41801"/>
                  </a:cubicBezTo>
                  <a:lnTo>
                    <a:pt x="150"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777186" y="505198"/>
              <a:ext cx="1351716" cy="1351749"/>
            </a:xfrm>
            <a:custGeom>
              <a:avLst/>
              <a:gdLst/>
              <a:ahLst/>
              <a:cxnLst/>
              <a:rect l="l" t="t" r="r" b="b"/>
              <a:pathLst>
                <a:path w="41521" h="41522" extrusionOk="0">
                  <a:moveTo>
                    <a:pt x="130" y="1"/>
                  </a:moveTo>
                  <a:lnTo>
                    <a:pt x="0" y="206"/>
                  </a:lnTo>
                  <a:lnTo>
                    <a:pt x="41316" y="41521"/>
                  </a:lnTo>
                  <a:cubicBezTo>
                    <a:pt x="41372" y="41447"/>
                    <a:pt x="41446" y="41410"/>
                    <a:pt x="41521" y="41354"/>
                  </a:cubicBezTo>
                  <a:lnTo>
                    <a:pt x="130"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748700" y="553087"/>
              <a:ext cx="1332346" cy="1331727"/>
            </a:xfrm>
            <a:custGeom>
              <a:avLst/>
              <a:gdLst/>
              <a:ahLst/>
              <a:cxnLst/>
              <a:rect l="l" t="t" r="r" b="b"/>
              <a:pathLst>
                <a:path w="40926" h="40907" extrusionOk="0">
                  <a:moveTo>
                    <a:pt x="131" y="0"/>
                  </a:moveTo>
                  <a:cubicBezTo>
                    <a:pt x="75" y="56"/>
                    <a:pt x="56" y="130"/>
                    <a:pt x="0" y="205"/>
                  </a:cubicBezTo>
                  <a:lnTo>
                    <a:pt x="40721" y="40907"/>
                  </a:lnTo>
                  <a:cubicBezTo>
                    <a:pt x="40795" y="40869"/>
                    <a:pt x="40851" y="40813"/>
                    <a:pt x="40925" y="40795"/>
                  </a:cubicBezTo>
                  <a:lnTo>
                    <a:pt x="131"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722656" y="602766"/>
              <a:ext cx="1308711" cy="1308092"/>
            </a:xfrm>
            <a:custGeom>
              <a:avLst/>
              <a:gdLst/>
              <a:ahLst/>
              <a:cxnLst/>
              <a:rect l="l" t="t" r="r" b="b"/>
              <a:pathLst>
                <a:path w="40200" h="40181" extrusionOk="0">
                  <a:moveTo>
                    <a:pt x="112" y="0"/>
                  </a:moveTo>
                  <a:cubicBezTo>
                    <a:pt x="56" y="75"/>
                    <a:pt x="37" y="149"/>
                    <a:pt x="0" y="205"/>
                  </a:cubicBezTo>
                  <a:lnTo>
                    <a:pt x="39957" y="40181"/>
                  </a:lnTo>
                  <a:cubicBezTo>
                    <a:pt x="40032" y="40162"/>
                    <a:pt x="40125" y="40125"/>
                    <a:pt x="40199" y="40088"/>
                  </a:cubicBezTo>
                  <a:lnTo>
                    <a:pt x="112"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699021" y="654854"/>
              <a:ext cx="1279021" cy="1280258"/>
            </a:xfrm>
            <a:custGeom>
              <a:avLst/>
              <a:gdLst/>
              <a:ahLst/>
              <a:cxnLst/>
              <a:rect l="l" t="t" r="r" b="b"/>
              <a:pathLst>
                <a:path w="39288" h="39326" extrusionOk="0">
                  <a:moveTo>
                    <a:pt x="93" y="1"/>
                  </a:moveTo>
                  <a:cubicBezTo>
                    <a:pt x="75" y="75"/>
                    <a:pt x="19" y="168"/>
                    <a:pt x="0" y="243"/>
                  </a:cubicBezTo>
                  <a:lnTo>
                    <a:pt x="39083" y="39325"/>
                  </a:lnTo>
                  <a:cubicBezTo>
                    <a:pt x="39157" y="39307"/>
                    <a:pt x="39213" y="39251"/>
                    <a:pt x="39288" y="39232"/>
                  </a:cubicBezTo>
                  <a:lnTo>
                    <a:pt x="93"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677209" y="710588"/>
              <a:ext cx="1245717" cy="1245099"/>
            </a:xfrm>
            <a:custGeom>
              <a:avLst/>
              <a:gdLst/>
              <a:ahLst/>
              <a:cxnLst/>
              <a:rect l="l" t="t" r="r" b="b"/>
              <a:pathLst>
                <a:path w="38265" h="38246" extrusionOk="0">
                  <a:moveTo>
                    <a:pt x="93" y="1"/>
                  </a:moveTo>
                  <a:cubicBezTo>
                    <a:pt x="56" y="57"/>
                    <a:pt x="37" y="150"/>
                    <a:pt x="0" y="224"/>
                  </a:cubicBezTo>
                  <a:lnTo>
                    <a:pt x="38003" y="38246"/>
                  </a:lnTo>
                  <a:cubicBezTo>
                    <a:pt x="38097" y="38246"/>
                    <a:pt x="38190" y="38190"/>
                    <a:pt x="38264" y="38172"/>
                  </a:cubicBezTo>
                  <a:lnTo>
                    <a:pt x="93"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659630" y="768764"/>
              <a:ext cx="1205707" cy="1205707"/>
            </a:xfrm>
            <a:custGeom>
              <a:avLst/>
              <a:gdLst/>
              <a:ahLst/>
              <a:cxnLst/>
              <a:rect l="l" t="t" r="r" b="b"/>
              <a:pathLst>
                <a:path w="37036" h="37036" extrusionOk="0">
                  <a:moveTo>
                    <a:pt x="75" y="0"/>
                  </a:moveTo>
                  <a:cubicBezTo>
                    <a:pt x="38" y="94"/>
                    <a:pt x="19" y="168"/>
                    <a:pt x="1" y="261"/>
                  </a:cubicBezTo>
                  <a:lnTo>
                    <a:pt x="36775" y="37036"/>
                  </a:lnTo>
                  <a:cubicBezTo>
                    <a:pt x="36850" y="37017"/>
                    <a:pt x="36943" y="36980"/>
                    <a:pt x="37036" y="36961"/>
                  </a:cubicBezTo>
                  <a:lnTo>
                    <a:pt x="75"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644492" y="829967"/>
              <a:ext cx="1158470" cy="1159056"/>
            </a:xfrm>
            <a:custGeom>
              <a:avLst/>
              <a:gdLst/>
              <a:ahLst/>
              <a:cxnLst/>
              <a:rect l="l" t="t" r="r" b="b"/>
              <a:pathLst>
                <a:path w="35585" h="35603" extrusionOk="0">
                  <a:moveTo>
                    <a:pt x="75" y="0"/>
                  </a:moveTo>
                  <a:lnTo>
                    <a:pt x="0" y="279"/>
                  </a:lnTo>
                  <a:lnTo>
                    <a:pt x="35342" y="35603"/>
                  </a:lnTo>
                  <a:cubicBezTo>
                    <a:pt x="35417" y="35603"/>
                    <a:pt x="35528" y="35565"/>
                    <a:pt x="35584" y="35547"/>
                  </a:cubicBezTo>
                  <a:lnTo>
                    <a:pt x="75"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632967" y="895402"/>
              <a:ext cx="1105763" cy="1103907"/>
            </a:xfrm>
            <a:custGeom>
              <a:avLst/>
              <a:gdLst/>
              <a:ahLst/>
              <a:cxnLst/>
              <a:rect l="l" t="t" r="r" b="b"/>
              <a:pathLst>
                <a:path w="33966" h="33909" extrusionOk="0">
                  <a:moveTo>
                    <a:pt x="56" y="0"/>
                  </a:moveTo>
                  <a:cubicBezTo>
                    <a:pt x="19" y="93"/>
                    <a:pt x="19" y="186"/>
                    <a:pt x="1" y="279"/>
                  </a:cubicBezTo>
                  <a:lnTo>
                    <a:pt x="33649" y="33909"/>
                  </a:lnTo>
                  <a:cubicBezTo>
                    <a:pt x="33761" y="33909"/>
                    <a:pt x="33854" y="33909"/>
                    <a:pt x="33965" y="33890"/>
                  </a:cubicBezTo>
                  <a:lnTo>
                    <a:pt x="56"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626293" y="963866"/>
              <a:ext cx="1042769" cy="1042672"/>
            </a:xfrm>
            <a:custGeom>
              <a:avLst/>
              <a:gdLst/>
              <a:ahLst/>
              <a:cxnLst/>
              <a:rect l="l" t="t" r="r" b="b"/>
              <a:pathLst>
                <a:path w="32031" h="32028" extrusionOk="0">
                  <a:moveTo>
                    <a:pt x="20" y="0"/>
                  </a:moveTo>
                  <a:cubicBezTo>
                    <a:pt x="20" y="93"/>
                    <a:pt x="1" y="223"/>
                    <a:pt x="1" y="317"/>
                  </a:cubicBezTo>
                  <a:lnTo>
                    <a:pt x="31714" y="32011"/>
                  </a:lnTo>
                  <a:cubicBezTo>
                    <a:pt x="31751" y="32023"/>
                    <a:pt x="31788" y="32027"/>
                    <a:pt x="31825" y="32027"/>
                  </a:cubicBezTo>
                  <a:cubicBezTo>
                    <a:pt x="31898" y="32027"/>
                    <a:pt x="31968" y="32011"/>
                    <a:pt x="32030" y="32011"/>
                  </a:cubicBezTo>
                  <a:lnTo>
                    <a:pt x="20"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624503" y="1038384"/>
              <a:ext cx="970627" cy="970041"/>
            </a:xfrm>
            <a:custGeom>
              <a:avLst/>
              <a:gdLst/>
              <a:ahLst/>
              <a:cxnLst/>
              <a:rect l="l" t="t" r="r" b="b"/>
              <a:pathLst>
                <a:path w="29815" h="29797" extrusionOk="0">
                  <a:moveTo>
                    <a:pt x="0" y="0"/>
                  </a:moveTo>
                  <a:lnTo>
                    <a:pt x="0" y="317"/>
                  </a:lnTo>
                  <a:lnTo>
                    <a:pt x="29480" y="29796"/>
                  </a:lnTo>
                  <a:lnTo>
                    <a:pt x="29815" y="29796"/>
                  </a:lnTo>
                  <a:lnTo>
                    <a:pt x="0"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628116" y="1118339"/>
              <a:ext cx="886440" cy="886440"/>
            </a:xfrm>
            <a:custGeom>
              <a:avLst/>
              <a:gdLst/>
              <a:ahLst/>
              <a:cxnLst/>
              <a:rect l="l" t="t" r="r" b="b"/>
              <a:pathLst>
                <a:path w="27229" h="27229" extrusionOk="0">
                  <a:moveTo>
                    <a:pt x="1" y="1"/>
                  </a:moveTo>
                  <a:lnTo>
                    <a:pt x="1" y="1"/>
                  </a:lnTo>
                  <a:cubicBezTo>
                    <a:pt x="19" y="150"/>
                    <a:pt x="38" y="261"/>
                    <a:pt x="38" y="373"/>
                  </a:cubicBezTo>
                  <a:lnTo>
                    <a:pt x="26856" y="27210"/>
                  </a:lnTo>
                  <a:cubicBezTo>
                    <a:pt x="26968" y="27228"/>
                    <a:pt x="27079" y="27228"/>
                    <a:pt x="27228" y="27228"/>
                  </a:cubicBezTo>
                  <a:lnTo>
                    <a:pt x="1"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639641" y="1207410"/>
              <a:ext cx="786464" cy="785845"/>
            </a:xfrm>
            <a:custGeom>
              <a:avLst/>
              <a:gdLst/>
              <a:ahLst/>
              <a:cxnLst/>
              <a:rect l="l" t="t" r="r" b="b"/>
              <a:pathLst>
                <a:path w="24158" h="24139" extrusionOk="0">
                  <a:moveTo>
                    <a:pt x="0" y="1"/>
                  </a:moveTo>
                  <a:lnTo>
                    <a:pt x="0" y="1"/>
                  </a:lnTo>
                  <a:cubicBezTo>
                    <a:pt x="38" y="131"/>
                    <a:pt x="56" y="280"/>
                    <a:pt x="75" y="392"/>
                  </a:cubicBezTo>
                  <a:lnTo>
                    <a:pt x="23766" y="24064"/>
                  </a:lnTo>
                  <a:cubicBezTo>
                    <a:pt x="23897" y="24102"/>
                    <a:pt x="24046" y="24120"/>
                    <a:pt x="24157" y="24139"/>
                  </a:cubicBezTo>
                  <a:lnTo>
                    <a:pt x="0"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663276" y="1306767"/>
              <a:ext cx="662852" cy="662885"/>
            </a:xfrm>
            <a:custGeom>
              <a:avLst/>
              <a:gdLst/>
              <a:ahLst/>
              <a:cxnLst/>
              <a:rect l="l" t="t" r="r" b="b"/>
              <a:pathLst>
                <a:path w="20361" h="20362" extrusionOk="0">
                  <a:moveTo>
                    <a:pt x="0" y="1"/>
                  </a:moveTo>
                  <a:lnTo>
                    <a:pt x="0" y="1"/>
                  </a:lnTo>
                  <a:cubicBezTo>
                    <a:pt x="56" y="168"/>
                    <a:pt x="93" y="336"/>
                    <a:pt x="130" y="466"/>
                  </a:cubicBezTo>
                  <a:lnTo>
                    <a:pt x="19895" y="20231"/>
                  </a:lnTo>
                  <a:cubicBezTo>
                    <a:pt x="20063" y="20268"/>
                    <a:pt x="20193" y="20324"/>
                    <a:pt x="20360" y="20361"/>
                  </a:cubicBezTo>
                  <a:lnTo>
                    <a:pt x="0"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706899" y="1427970"/>
              <a:ext cx="498645" cy="498645"/>
            </a:xfrm>
            <a:custGeom>
              <a:avLst/>
              <a:gdLst/>
              <a:ahLst/>
              <a:cxnLst/>
              <a:rect l="l" t="t" r="r" b="b"/>
              <a:pathLst>
                <a:path w="15317" h="15317" extrusionOk="0">
                  <a:moveTo>
                    <a:pt x="0" y="0"/>
                  </a:moveTo>
                  <a:lnTo>
                    <a:pt x="0" y="0"/>
                  </a:lnTo>
                  <a:cubicBezTo>
                    <a:pt x="112" y="205"/>
                    <a:pt x="186" y="409"/>
                    <a:pt x="298" y="614"/>
                  </a:cubicBezTo>
                  <a:lnTo>
                    <a:pt x="14721" y="15038"/>
                  </a:lnTo>
                  <a:cubicBezTo>
                    <a:pt x="14926" y="15131"/>
                    <a:pt x="15112" y="15224"/>
                    <a:pt x="15317" y="15317"/>
                  </a:cubicBezTo>
                  <a:lnTo>
                    <a:pt x="0" y="0"/>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811694" y="1609106"/>
              <a:ext cx="211510" cy="211477"/>
            </a:xfrm>
            <a:custGeom>
              <a:avLst/>
              <a:gdLst/>
              <a:ahLst/>
              <a:cxnLst/>
              <a:rect l="l" t="t" r="r" b="b"/>
              <a:pathLst>
                <a:path w="6497" h="6496" extrusionOk="0">
                  <a:moveTo>
                    <a:pt x="1" y="1"/>
                  </a:moveTo>
                  <a:cubicBezTo>
                    <a:pt x="392" y="540"/>
                    <a:pt x="801" y="1061"/>
                    <a:pt x="1211" y="1545"/>
                  </a:cubicBezTo>
                  <a:lnTo>
                    <a:pt x="4989" y="5305"/>
                  </a:lnTo>
                  <a:cubicBezTo>
                    <a:pt x="5472" y="5733"/>
                    <a:pt x="5975" y="6124"/>
                    <a:pt x="6496" y="6496"/>
                  </a:cubicBezTo>
                  <a:lnTo>
                    <a:pt x="1" y="1"/>
                  </a:lnTo>
                  <a:close/>
                </a:path>
              </a:pathLst>
            </a:custGeom>
            <a:solidFill>
              <a:srgbClr val="EDD2BF"/>
            </a:solidFill>
            <a:ln w="9525" cap="flat" cmpd="sng">
              <a:solidFill>
                <a:srgbClr val="EDD2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1" name="Google Shape;141;p2"/>
          <p:cNvSpPr txBox="1">
            <a:spLocks noGrp="1"/>
          </p:cNvSpPr>
          <p:nvPr>
            <p:ph type="subTitle" idx="1"/>
          </p:nvPr>
        </p:nvSpPr>
        <p:spPr>
          <a:xfrm>
            <a:off x="3054000" y="2962350"/>
            <a:ext cx="3036000" cy="10809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SzPts val="2800"/>
              <a:buNone/>
              <a:defRPr sz="2000">
                <a:latin typeface="Catamaran"/>
                <a:ea typeface="Catamaran"/>
                <a:cs typeface="Catamaran"/>
                <a:sym typeface="Catamaran"/>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42" name="Google Shape;142;p2"/>
          <p:cNvSpPr/>
          <p:nvPr/>
        </p:nvSpPr>
        <p:spPr>
          <a:xfrm>
            <a:off x="416979" y="558802"/>
            <a:ext cx="1324034" cy="2462672"/>
          </a:xfrm>
          <a:custGeom>
            <a:avLst/>
            <a:gdLst/>
            <a:ahLst/>
            <a:cxnLst/>
            <a:rect l="l" t="t" r="r" b="b"/>
            <a:pathLst>
              <a:path w="27870" h="28140" extrusionOk="0">
                <a:moveTo>
                  <a:pt x="23538" y="1"/>
                </a:moveTo>
                <a:cubicBezTo>
                  <a:pt x="22678" y="1"/>
                  <a:pt x="21810" y="97"/>
                  <a:pt x="20959" y="242"/>
                </a:cubicBezTo>
                <a:cubicBezTo>
                  <a:pt x="19576" y="467"/>
                  <a:pt x="18162" y="917"/>
                  <a:pt x="17005" y="1752"/>
                </a:cubicBezTo>
                <a:cubicBezTo>
                  <a:pt x="15623" y="2813"/>
                  <a:pt x="14755" y="4324"/>
                  <a:pt x="13662" y="5642"/>
                </a:cubicBezTo>
                <a:cubicBezTo>
                  <a:pt x="12670" y="6838"/>
                  <a:pt x="11256" y="7927"/>
                  <a:pt x="9754" y="7927"/>
                </a:cubicBezTo>
                <a:cubicBezTo>
                  <a:pt x="9600" y="7927"/>
                  <a:pt x="9445" y="7916"/>
                  <a:pt x="9290" y="7892"/>
                </a:cubicBezTo>
                <a:cubicBezTo>
                  <a:pt x="8679" y="7828"/>
                  <a:pt x="8069" y="7538"/>
                  <a:pt x="7458" y="7506"/>
                </a:cubicBezTo>
                <a:cubicBezTo>
                  <a:pt x="7372" y="7498"/>
                  <a:pt x="7286" y="7494"/>
                  <a:pt x="7201" y="7494"/>
                </a:cubicBezTo>
                <a:cubicBezTo>
                  <a:pt x="6301" y="7494"/>
                  <a:pt x="5460" y="7942"/>
                  <a:pt x="4726" y="8471"/>
                </a:cubicBezTo>
                <a:cubicBezTo>
                  <a:pt x="2958" y="9724"/>
                  <a:pt x="1608" y="11524"/>
                  <a:pt x="740" y="13517"/>
                </a:cubicBezTo>
                <a:cubicBezTo>
                  <a:pt x="322" y="14578"/>
                  <a:pt x="0" y="15639"/>
                  <a:pt x="65" y="16796"/>
                </a:cubicBezTo>
                <a:cubicBezTo>
                  <a:pt x="225" y="19368"/>
                  <a:pt x="2315" y="21328"/>
                  <a:pt x="4308" y="22968"/>
                </a:cubicBezTo>
                <a:cubicBezTo>
                  <a:pt x="3665" y="23386"/>
                  <a:pt x="2926" y="23707"/>
                  <a:pt x="2283" y="24093"/>
                </a:cubicBezTo>
                <a:cubicBezTo>
                  <a:pt x="1125" y="24832"/>
                  <a:pt x="193" y="26472"/>
                  <a:pt x="1447" y="27597"/>
                </a:cubicBezTo>
                <a:cubicBezTo>
                  <a:pt x="1906" y="28008"/>
                  <a:pt x="2615" y="28139"/>
                  <a:pt x="3346" y="28139"/>
                </a:cubicBezTo>
                <a:cubicBezTo>
                  <a:pt x="4100" y="28139"/>
                  <a:pt x="4878" y="28000"/>
                  <a:pt x="5433" y="27886"/>
                </a:cubicBezTo>
                <a:cubicBezTo>
                  <a:pt x="5819" y="27789"/>
                  <a:pt x="6236" y="27661"/>
                  <a:pt x="6429" y="27307"/>
                </a:cubicBezTo>
                <a:cubicBezTo>
                  <a:pt x="6494" y="27114"/>
                  <a:pt x="6494" y="26954"/>
                  <a:pt x="6590" y="26761"/>
                </a:cubicBezTo>
                <a:cubicBezTo>
                  <a:pt x="6783" y="26182"/>
                  <a:pt x="7426" y="25797"/>
                  <a:pt x="8037" y="25668"/>
                </a:cubicBezTo>
                <a:cubicBezTo>
                  <a:pt x="8647" y="25539"/>
                  <a:pt x="9290" y="25572"/>
                  <a:pt x="9933" y="25539"/>
                </a:cubicBezTo>
                <a:cubicBezTo>
                  <a:pt x="11572" y="25411"/>
                  <a:pt x="13148" y="24639"/>
                  <a:pt x="14208" y="23418"/>
                </a:cubicBezTo>
                <a:cubicBezTo>
                  <a:pt x="15012" y="22518"/>
                  <a:pt x="15558" y="21296"/>
                  <a:pt x="15173" y="20171"/>
                </a:cubicBezTo>
                <a:cubicBezTo>
                  <a:pt x="14948" y="19400"/>
                  <a:pt x="14337" y="18757"/>
                  <a:pt x="14337" y="17953"/>
                </a:cubicBezTo>
                <a:cubicBezTo>
                  <a:pt x="14337" y="17118"/>
                  <a:pt x="15012" y="16378"/>
                  <a:pt x="15783" y="16057"/>
                </a:cubicBezTo>
                <a:cubicBezTo>
                  <a:pt x="16555" y="15735"/>
                  <a:pt x="17391" y="15735"/>
                  <a:pt x="18226" y="15671"/>
                </a:cubicBezTo>
                <a:cubicBezTo>
                  <a:pt x="19834" y="15542"/>
                  <a:pt x="21441" y="15221"/>
                  <a:pt x="23016" y="14739"/>
                </a:cubicBezTo>
                <a:cubicBezTo>
                  <a:pt x="23466" y="14578"/>
                  <a:pt x="23948" y="14385"/>
                  <a:pt x="24302" y="14064"/>
                </a:cubicBezTo>
                <a:cubicBezTo>
                  <a:pt x="24655" y="13742"/>
                  <a:pt x="24880" y="13164"/>
                  <a:pt x="24655" y="12714"/>
                </a:cubicBezTo>
                <a:cubicBezTo>
                  <a:pt x="24495" y="12328"/>
                  <a:pt x="24077" y="12135"/>
                  <a:pt x="23659" y="11910"/>
                </a:cubicBezTo>
                <a:cubicBezTo>
                  <a:pt x="22887" y="11557"/>
                  <a:pt x="22084" y="11203"/>
                  <a:pt x="21344" y="10849"/>
                </a:cubicBezTo>
                <a:cubicBezTo>
                  <a:pt x="20926" y="10689"/>
                  <a:pt x="20476" y="10464"/>
                  <a:pt x="20284" y="10078"/>
                </a:cubicBezTo>
                <a:cubicBezTo>
                  <a:pt x="19930" y="9435"/>
                  <a:pt x="20380" y="8631"/>
                  <a:pt x="20894" y="8085"/>
                </a:cubicBezTo>
                <a:cubicBezTo>
                  <a:pt x="22855" y="6124"/>
                  <a:pt x="26070" y="5513"/>
                  <a:pt x="27484" y="3103"/>
                </a:cubicBezTo>
                <a:cubicBezTo>
                  <a:pt x="27709" y="2717"/>
                  <a:pt x="27870" y="2267"/>
                  <a:pt x="27805" y="1849"/>
                </a:cubicBezTo>
                <a:cubicBezTo>
                  <a:pt x="27677" y="1077"/>
                  <a:pt x="26841" y="595"/>
                  <a:pt x="26070" y="338"/>
                </a:cubicBezTo>
                <a:cubicBezTo>
                  <a:pt x="25250" y="97"/>
                  <a:pt x="24398" y="1"/>
                  <a:pt x="235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txBox="1">
            <a:spLocks noGrp="1"/>
          </p:cNvSpPr>
          <p:nvPr>
            <p:ph type="ctrTitle"/>
          </p:nvPr>
        </p:nvSpPr>
        <p:spPr>
          <a:xfrm>
            <a:off x="1122900" y="1100250"/>
            <a:ext cx="6898200" cy="18273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39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lt1"/>
        </a:solidFill>
        <a:effectLst/>
      </p:bgPr>
    </p:bg>
    <p:spTree>
      <p:nvGrpSpPr>
        <p:cNvPr id="1" name="Shape 155"/>
        <p:cNvGrpSpPr/>
        <p:nvPr/>
      </p:nvGrpSpPr>
      <p:grpSpPr>
        <a:xfrm>
          <a:off x="0" y="0"/>
          <a:ext cx="0" cy="0"/>
          <a:chOff x="0" y="0"/>
          <a:chExt cx="0" cy="0"/>
        </a:xfrm>
      </p:grpSpPr>
      <p:sp>
        <p:nvSpPr>
          <p:cNvPr id="156" name="Google Shape;156;p4"/>
          <p:cNvSpPr/>
          <p:nvPr/>
        </p:nvSpPr>
        <p:spPr>
          <a:xfrm flipH="1">
            <a:off x="-560991" y="4085025"/>
            <a:ext cx="12182784" cy="2559993"/>
          </a:xfrm>
          <a:custGeom>
            <a:avLst/>
            <a:gdLst/>
            <a:ahLst/>
            <a:cxnLst/>
            <a:rect l="l" t="t" r="r" b="b"/>
            <a:pathLst>
              <a:path w="296346" h="185776" extrusionOk="0">
                <a:moveTo>
                  <a:pt x="66710" y="0"/>
                </a:moveTo>
                <a:cubicBezTo>
                  <a:pt x="57325" y="0"/>
                  <a:pt x="46367" y="1938"/>
                  <a:pt x="38628" y="7210"/>
                </a:cubicBezTo>
                <a:cubicBezTo>
                  <a:pt x="31323" y="12114"/>
                  <a:pt x="28521" y="20586"/>
                  <a:pt x="26553" y="28792"/>
                </a:cubicBezTo>
                <a:cubicBezTo>
                  <a:pt x="20782" y="53143"/>
                  <a:pt x="15011" y="77561"/>
                  <a:pt x="9207" y="101911"/>
                </a:cubicBezTo>
                <a:cubicBezTo>
                  <a:pt x="5872" y="115955"/>
                  <a:pt x="2536" y="130098"/>
                  <a:pt x="935" y="144475"/>
                </a:cubicBezTo>
                <a:cubicBezTo>
                  <a:pt x="334" y="149812"/>
                  <a:pt x="1" y="155483"/>
                  <a:pt x="2436" y="160320"/>
                </a:cubicBezTo>
                <a:cubicBezTo>
                  <a:pt x="4938" y="165323"/>
                  <a:pt x="9941" y="168526"/>
                  <a:pt x="14978" y="170961"/>
                </a:cubicBezTo>
                <a:cubicBezTo>
                  <a:pt x="30322" y="178233"/>
                  <a:pt x="47568" y="180067"/>
                  <a:pt x="64513" y="181502"/>
                </a:cubicBezTo>
                <a:cubicBezTo>
                  <a:pt x="98555" y="184344"/>
                  <a:pt x="132751" y="185776"/>
                  <a:pt x="166934" y="185776"/>
                </a:cubicBezTo>
                <a:cubicBezTo>
                  <a:pt x="182894" y="185776"/>
                  <a:pt x="198851" y="185464"/>
                  <a:pt x="214787" y="184837"/>
                </a:cubicBezTo>
                <a:cubicBezTo>
                  <a:pt x="239939" y="183870"/>
                  <a:pt x="267558" y="180901"/>
                  <a:pt x="284737" y="162521"/>
                </a:cubicBezTo>
                <a:cubicBezTo>
                  <a:pt x="289341" y="157618"/>
                  <a:pt x="292977" y="151680"/>
                  <a:pt x="294478" y="145176"/>
                </a:cubicBezTo>
                <a:cubicBezTo>
                  <a:pt x="296346" y="137137"/>
                  <a:pt x="294978" y="128664"/>
                  <a:pt x="293710" y="120491"/>
                </a:cubicBezTo>
                <a:cubicBezTo>
                  <a:pt x="287973" y="82998"/>
                  <a:pt x="285171" y="45071"/>
                  <a:pt x="285371" y="7110"/>
                </a:cubicBezTo>
                <a:lnTo>
                  <a:pt x="285371" y="7110"/>
                </a:lnTo>
                <a:cubicBezTo>
                  <a:pt x="274463" y="15783"/>
                  <a:pt x="261020" y="21287"/>
                  <a:pt x="247144" y="22788"/>
                </a:cubicBezTo>
                <a:cubicBezTo>
                  <a:pt x="240973" y="23455"/>
                  <a:pt x="234468" y="23422"/>
                  <a:pt x="229098" y="26557"/>
                </a:cubicBezTo>
                <a:cubicBezTo>
                  <a:pt x="219658" y="32028"/>
                  <a:pt x="216188" y="45871"/>
                  <a:pt x="205648" y="48640"/>
                </a:cubicBezTo>
                <a:cubicBezTo>
                  <a:pt x="204171" y="49025"/>
                  <a:pt x="202641" y="49161"/>
                  <a:pt x="201085" y="49161"/>
                </a:cubicBezTo>
                <a:cubicBezTo>
                  <a:pt x="197377" y="49161"/>
                  <a:pt x="193524" y="48390"/>
                  <a:pt x="189920" y="48390"/>
                </a:cubicBezTo>
                <a:cubicBezTo>
                  <a:pt x="187178" y="48390"/>
                  <a:pt x="184579" y="48836"/>
                  <a:pt x="182298" y="50408"/>
                </a:cubicBezTo>
                <a:cubicBezTo>
                  <a:pt x="179662" y="52209"/>
                  <a:pt x="178128" y="55145"/>
                  <a:pt x="175659" y="57146"/>
                </a:cubicBezTo>
                <a:cubicBezTo>
                  <a:pt x="172925" y="59433"/>
                  <a:pt x="169357" y="60270"/>
                  <a:pt x="165733" y="60270"/>
                </a:cubicBezTo>
                <a:cubicBezTo>
                  <a:pt x="164230" y="60270"/>
                  <a:pt x="162717" y="60126"/>
                  <a:pt x="161249" y="59881"/>
                </a:cubicBezTo>
                <a:cubicBezTo>
                  <a:pt x="151109" y="58147"/>
                  <a:pt x="141769" y="52142"/>
                  <a:pt x="136065" y="43603"/>
                </a:cubicBezTo>
                <a:cubicBezTo>
                  <a:pt x="130627" y="35531"/>
                  <a:pt x="127358" y="24322"/>
                  <a:pt x="117952" y="21554"/>
                </a:cubicBezTo>
                <a:cubicBezTo>
                  <a:pt x="111914" y="19753"/>
                  <a:pt x="104776" y="22188"/>
                  <a:pt x="99505" y="18752"/>
                </a:cubicBezTo>
                <a:cubicBezTo>
                  <a:pt x="96503" y="16784"/>
                  <a:pt x="94835" y="13381"/>
                  <a:pt x="92600" y="10546"/>
                </a:cubicBezTo>
                <a:cubicBezTo>
                  <a:pt x="87096" y="3541"/>
                  <a:pt x="77856" y="339"/>
                  <a:pt x="68983" y="38"/>
                </a:cubicBezTo>
                <a:cubicBezTo>
                  <a:pt x="68238" y="13"/>
                  <a:pt x="67479" y="0"/>
                  <a:pt x="667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1848750" y="-136525"/>
            <a:ext cx="7188922" cy="2126655"/>
          </a:xfrm>
          <a:custGeom>
            <a:avLst/>
            <a:gdLst/>
            <a:ahLst/>
            <a:cxnLst/>
            <a:rect l="l" t="t" r="r" b="b"/>
            <a:pathLst>
              <a:path w="109358" h="65325" extrusionOk="0">
                <a:moveTo>
                  <a:pt x="0" y="50845"/>
                </a:moveTo>
                <a:cubicBezTo>
                  <a:pt x="0" y="50845"/>
                  <a:pt x="12451" y="65325"/>
                  <a:pt x="29331" y="56615"/>
                </a:cubicBezTo>
                <a:cubicBezTo>
                  <a:pt x="41893" y="50157"/>
                  <a:pt x="34579" y="33761"/>
                  <a:pt x="41204" y="20845"/>
                </a:cubicBezTo>
                <a:cubicBezTo>
                  <a:pt x="47830" y="7929"/>
                  <a:pt x="63426" y="10795"/>
                  <a:pt x="72601" y="22241"/>
                </a:cubicBezTo>
                <a:cubicBezTo>
                  <a:pt x="83767" y="36180"/>
                  <a:pt x="109357" y="29480"/>
                  <a:pt x="108892" y="1"/>
                </a:cubicBezTo>
                <a:lnTo>
                  <a:pt x="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flipH="1">
            <a:off x="5465684" y="1357188"/>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flipH="1">
            <a:off x="7452946" y="2880763"/>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txBox="1">
            <a:spLocks noGrp="1"/>
          </p:cNvSpPr>
          <p:nvPr>
            <p:ph type="title"/>
          </p:nvPr>
        </p:nvSpPr>
        <p:spPr>
          <a:xfrm>
            <a:off x="522000" y="491400"/>
            <a:ext cx="8100000" cy="647100"/>
          </a:xfrm>
          <a:prstGeom prst="rect">
            <a:avLst/>
          </a:prstGeom>
        </p:spPr>
        <p:txBody>
          <a:bodyPr spcFirstLastPara="1" wrap="square" lIns="91425" tIns="91425" rIns="91425" bIns="91425" anchor="t" anchorCtr="0">
            <a:noAutofit/>
          </a:bodyPr>
          <a:lstStyle>
            <a:lvl1pPr lvl="0">
              <a:spcBef>
                <a:spcPts val="0"/>
              </a:spcBef>
              <a:spcAft>
                <a:spcPts val="0"/>
              </a:spcAft>
              <a:buSzPts val="4100"/>
              <a:buNone/>
              <a:defRPr/>
            </a:lvl1pPr>
            <a:lvl2pPr lvl="1">
              <a:spcBef>
                <a:spcPts val="0"/>
              </a:spcBef>
              <a:spcAft>
                <a:spcPts val="0"/>
              </a:spcAft>
              <a:buSzPts val="4100"/>
              <a:buNone/>
              <a:defRPr/>
            </a:lvl2pPr>
            <a:lvl3pPr lvl="2">
              <a:spcBef>
                <a:spcPts val="0"/>
              </a:spcBef>
              <a:spcAft>
                <a:spcPts val="0"/>
              </a:spcAft>
              <a:buSzPts val="4100"/>
              <a:buNone/>
              <a:defRPr/>
            </a:lvl3pPr>
            <a:lvl4pPr lvl="3">
              <a:spcBef>
                <a:spcPts val="0"/>
              </a:spcBef>
              <a:spcAft>
                <a:spcPts val="0"/>
              </a:spcAft>
              <a:buSzPts val="4100"/>
              <a:buNone/>
              <a:defRPr/>
            </a:lvl4pPr>
            <a:lvl5pPr lvl="4">
              <a:spcBef>
                <a:spcPts val="0"/>
              </a:spcBef>
              <a:spcAft>
                <a:spcPts val="0"/>
              </a:spcAft>
              <a:buSzPts val="4100"/>
              <a:buNone/>
              <a:defRPr/>
            </a:lvl5pPr>
            <a:lvl6pPr lvl="5">
              <a:spcBef>
                <a:spcPts val="0"/>
              </a:spcBef>
              <a:spcAft>
                <a:spcPts val="0"/>
              </a:spcAft>
              <a:buSzPts val="4100"/>
              <a:buNone/>
              <a:defRPr/>
            </a:lvl6pPr>
            <a:lvl7pPr lvl="6">
              <a:spcBef>
                <a:spcPts val="0"/>
              </a:spcBef>
              <a:spcAft>
                <a:spcPts val="0"/>
              </a:spcAft>
              <a:buSzPts val="4100"/>
              <a:buNone/>
              <a:defRPr/>
            </a:lvl7pPr>
            <a:lvl8pPr lvl="7">
              <a:spcBef>
                <a:spcPts val="0"/>
              </a:spcBef>
              <a:spcAft>
                <a:spcPts val="0"/>
              </a:spcAft>
              <a:buSzPts val="4100"/>
              <a:buNone/>
              <a:defRPr/>
            </a:lvl8pPr>
            <a:lvl9pPr lvl="8">
              <a:spcBef>
                <a:spcPts val="0"/>
              </a:spcBef>
              <a:spcAft>
                <a:spcPts val="0"/>
              </a:spcAft>
              <a:buSzPts val="4100"/>
              <a:buNone/>
              <a:defRPr/>
            </a:lvl9pPr>
          </a:lstStyle>
          <a:p>
            <a:endParaRPr/>
          </a:p>
        </p:txBody>
      </p:sp>
      <p:sp>
        <p:nvSpPr>
          <p:cNvPr id="161" name="Google Shape;161;p4"/>
          <p:cNvSpPr txBox="1">
            <a:spLocks noGrp="1"/>
          </p:cNvSpPr>
          <p:nvPr>
            <p:ph type="body" idx="1"/>
          </p:nvPr>
        </p:nvSpPr>
        <p:spPr>
          <a:xfrm>
            <a:off x="540000" y="1204800"/>
            <a:ext cx="7647900" cy="34953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AutoNum type="arabicPeriod"/>
              <a:defRPr sz="1200"/>
            </a:lvl1pPr>
            <a:lvl2pPr marL="914400" lvl="1" indent="-317500" rtl="0">
              <a:spcBef>
                <a:spcPts val="1600"/>
              </a:spcBef>
              <a:spcAft>
                <a:spcPts val="0"/>
              </a:spcAft>
              <a:buSzPts val="1400"/>
              <a:buAutoNum type="alphaLcPeriod"/>
              <a:defRPr/>
            </a:lvl2pPr>
            <a:lvl3pPr marL="1371600" lvl="2" indent="-317500" rtl="0">
              <a:spcBef>
                <a:spcPts val="1600"/>
              </a:spcBef>
              <a:spcAft>
                <a:spcPts val="0"/>
              </a:spcAft>
              <a:buSzPts val="1400"/>
              <a:buAutoNum type="romanLcPeriod"/>
              <a:defRPr/>
            </a:lvl3pPr>
            <a:lvl4pPr marL="1828800" lvl="3" indent="-317500" rtl="0">
              <a:spcBef>
                <a:spcPts val="1600"/>
              </a:spcBef>
              <a:spcAft>
                <a:spcPts val="0"/>
              </a:spcAft>
              <a:buSzPts val="1400"/>
              <a:buAutoNum type="arabicPeriod"/>
              <a:defRPr/>
            </a:lvl4pPr>
            <a:lvl5pPr marL="2286000" lvl="4" indent="-317500" rtl="0">
              <a:spcBef>
                <a:spcPts val="1600"/>
              </a:spcBef>
              <a:spcAft>
                <a:spcPts val="0"/>
              </a:spcAft>
              <a:buSzPts val="1400"/>
              <a:buAutoNum type="alphaLcPeriod"/>
              <a:defRPr/>
            </a:lvl5pPr>
            <a:lvl6pPr marL="2743200" lvl="5" indent="-317500" rtl="0">
              <a:spcBef>
                <a:spcPts val="1600"/>
              </a:spcBef>
              <a:spcAft>
                <a:spcPts val="0"/>
              </a:spcAft>
              <a:buSzPts val="1400"/>
              <a:buAutoNum type="romanLcPeriod"/>
              <a:defRPr/>
            </a:lvl6pPr>
            <a:lvl7pPr marL="3200400" lvl="6" indent="-317500" rtl="0">
              <a:spcBef>
                <a:spcPts val="1600"/>
              </a:spcBef>
              <a:spcAft>
                <a:spcPts val="0"/>
              </a:spcAft>
              <a:buSzPts val="1400"/>
              <a:buAutoNum type="arabicPeriod"/>
              <a:defRPr/>
            </a:lvl7pPr>
            <a:lvl8pPr marL="3657600" lvl="7" indent="-317500" rtl="0">
              <a:spcBef>
                <a:spcPts val="1600"/>
              </a:spcBef>
              <a:spcAft>
                <a:spcPts val="0"/>
              </a:spcAft>
              <a:buSzPts val="1400"/>
              <a:buAutoNum type="alphaLcPeriod"/>
              <a:defRPr/>
            </a:lvl8pPr>
            <a:lvl9pPr marL="4114800" lvl="8" indent="-317500" rtl="0">
              <a:spcBef>
                <a:spcPts val="1600"/>
              </a:spcBef>
              <a:spcAft>
                <a:spcPts val="1600"/>
              </a:spcAft>
              <a:buSzPts val="1400"/>
              <a:buAutoNum type="romanLcPeriod"/>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317"/>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1">
  <p:cSld name="CUSTOM_7">
    <p:bg>
      <p:bgPr>
        <a:solidFill>
          <a:schemeClr val="lt2"/>
        </a:solidFill>
        <a:effectLst/>
      </p:bgPr>
    </p:bg>
    <p:spTree>
      <p:nvGrpSpPr>
        <p:cNvPr id="1" name="Shape 1269"/>
        <p:cNvGrpSpPr/>
        <p:nvPr/>
      </p:nvGrpSpPr>
      <p:grpSpPr>
        <a:xfrm>
          <a:off x="0" y="0"/>
          <a:ext cx="0" cy="0"/>
          <a:chOff x="0" y="0"/>
          <a:chExt cx="0" cy="0"/>
        </a:xfrm>
      </p:grpSpPr>
      <p:sp>
        <p:nvSpPr>
          <p:cNvPr id="1270" name="Google Shape;1270;p53"/>
          <p:cNvSpPr/>
          <p:nvPr/>
        </p:nvSpPr>
        <p:spPr>
          <a:xfrm rot="10800000">
            <a:off x="-407434" y="-1585043"/>
            <a:ext cx="12182784" cy="2577178"/>
          </a:xfrm>
          <a:custGeom>
            <a:avLst/>
            <a:gdLst/>
            <a:ahLst/>
            <a:cxnLst/>
            <a:rect l="l" t="t" r="r" b="b"/>
            <a:pathLst>
              <a:path w="296346" h="185776" extrusionOk="0">
                <a:moveTo>
                  <a:pt x="66710" y="0"/>
                </a:moveTo>
                <a:cubicBezTo>
                  <a:pt x="57325" y="0"/>
                  <a:pt x="46367" y="1938"/>
                  <a:pt x="38628" y="7210"/>
                </a:cubicBezTo>
                <a:cubicBezTo>
                  <a:pt x="31323" y="12114"/>
                  <a:pt x="28521" y="20586"/>
                  <a:pt x="26553" y="28792"/>
                </a:cubicBezTo>
                <a:cubicBezTo>
                  <a:pt x="20782" y="53143"/>
                  <a:pt x="15011" y="77561"/>
                  <a:pt x="9207" y="101911"/>
                </a:cubicBezTo>
                <a:cubicBezTo>
                  <a:pt x="5872" y="115955"/>
                  <a:pt x="2536" y="130098"/>
                  <a:pt x="935" y="144475"/>
                </a:cubicBezTo>
                <a:cubicBezTo>
                  <a:pt x="334" y="149812"/>
                  <a:pt x="1" y="155483"/>
                  <a:pt x="2436" y="160320"/>
                </a:cubicBezTo>
                <a:cubicBezTo>
                  <a:pt x="4938" y="165323"/>
                  <a:pt x="9941" y="168526"/>
                  <a:pt x="14978" y="170961"/>
                </a:cubicBezTo>
                <a:cubicBezTo>
                  <a:pt x="30322" y="178233"/>
                  <a:pt x="47568" y="180067"/>
                  <a:pt x="64513" y="181502"/>
                </a:cubicBezTo>
                <a:cubicBezTo>
                  <a:pt x="98555" y="184344"/>
                  <a:pt x="132751" y="185776"/>
                  <a:pt x="166934" y="185776"/>
                </a:cubicBezTo>
                <a:cubicBezTo>
                  <a:pt x="182894" y="185776"/>
                  <a:pt x="198851" y="185464"/>
                  <a:pt x="214787" y="184837"/>
                </a:cubicBezTo>
                <a:cubicBezTo>
                  <a:pt x="239939" y="183870"/>
                  <a:pt x="267558" y="180901"/>
                  <a:pt x="284737" y="162521"/>
                </a:cubicBezTo>
                <a:cubicBezTo>
                  <a:pt x="289341" y="157618"/>
                  <a:pt x="292977" y="151680"/>
                  <a:pt x="294478" y="145176"/>
                </a:cubicBezTo>
                <a:cubicBezTo>
                  <a:pt x="296346" y="137137"/>
                  <a:pt x="294978" y="128664"/>
                  <a:pt x="293710" y="120491"/>
                </a:cubicBezTo>
                <a:cubicBezTo>
                  <a:pt x="287973" y="82998"/>
                  <a:pt x="285171" y="45071"/>
                  <a:pt x="285371" y="7110"/>
                </a:cubicBezTo>
                <a:lnTo>
                  <a:pt x="285371" y="7110"/>
                </a:lnTo>
                <a:cubicBezTo>
                  <a:pt x="274463" y="15783"/>
                  <a:pt x="261020" y="21287"/>
                  <a:pt x="247144" y="22788"/>
                </a:cubicBezTo>
                <a:cubicBezTo>
                  <a:pt x="240973" y="23455"/>
                  <a:pt x="234468" y="23422"/>
                  <a:pt x="229098" y="26557"/>
                </a:cubicBezTo>
                <a:cubicBezTo>
                  <a:pt x="219658" y="32028"/>
                  <a:pt x="216188" y="45871"/>
                  <a:pt x="205648" y="48640"/>
                </a:cubicBezTo>
                <a:cubicBezTo>
                  <a:pt x="204171" y="49025"/>
                  <a:pt x="202641" y="49161"/>
                  <a:pt x="201085" y="49161"/>
                </a:cubicBezTo>
                <a:cubicBezTo>
                  <a:pt x="197377" y="49161"/>
                  <a:pt x="193524" y="48390"/>
                  <a:pt x="189920" y="48390"/>
                </a:cubicBezTo>
                <a:cubicBezTo>
                  <a:pt x="187178" y="48390"/>
                  <a:pt x="184579" y="48836"/>
                  <a:pt x="182298" y="50408"/>
                </a:cubicBezTo>
                <a:cubicBezTo>
                  <a:pt x="179662" y="52209"/>
                  <a:pt x="178128" y="55145"/>
                  <a:pt x="175659" y="57146"/>
                </a:cubicBezTo>
                <a:cubicBezTo>
                  <a:pt x="172925" y="59433"/>
                  <a:pt x="169357" y="60270"/>
                  <a:pt x="165733" y="60270"/>
                </a:cubicBezTo>
                <a:cubicBezTo>
                  <a:pt x="164230" y="60270"/>
                  <a:pt x="162717" y="60126"/>
                  <a:pt x="161249" y="59881"/>
                </a:cubicBezTo>
                <a:cubicBezTo>
                  <a:pt x="151109" y="58147"/>
                  <a:pt x="141769" y="52142"/>
                  <a:pt x="136065" y="43603"/>
                </a:cubicBezTo>
                <a:cubicBezTo>
                  <a:pt x="130627" y="35531"/>
                  <a:pt x="127358" y="24322"/>
                  <a:pt x="117952" y="21554"/>
                </a:cubicBezTo>
                <a:cubicBezTo>
                  <a:pt x="111914" y="19753"/>
                  <a:pt x="104776" y="22188"/>
                  <a:pt x="99505" y="18752"/>
                </a:cubicBezTo>
                <a:cubicBezTo>
                  <a:pt x="96503" y="16784"/>
                  <a:pt x="94835" y="13381"/>
                  <a:pt x="92600" y="10546"/>
                </a:cubicBezTo>
                <a:cubicBezTo>
                  <a:pt x="87096" y="3541"/>
                  <a:pt x="77856" y="339"/>
                  <a:pt x="68983" y="38"/>
                </a:cubicBezTo>
                <a:cubicBezTo>
                  <a:pt x="68238" y="13"/>
                  <a:pt x="67479" y="0"/>
                  <a:pt x="667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53"/>
          <p:cNvSpPr/>
          <p:nvPr/>
        </p:nvSpPr>
        <p:spPr>
          <a:xfrm rot="10800000" flipH="1">
            <a:off x="-1695200" y="3101141"/>
            <a:ext cx="7188922" cy="2141027"/>
          </a:xfrm>
          <a:custGeom>
            <a:avLst/>
            <a:gdLst/>
            <a:ahLst/>
            <a:cxnLst/>
            <a:rect l="l" t="t" r="r" b="b"/>
            <a:pathLst>
              <a:path w="109358" h="65325" extrusionOk="0">
                <a:moveTo>
                  <a:pt x="0" y="50845"/>
                </a:moveTo>
                <a:cubicBezTo>
                  <a:pt x="0" y="50845"/>
                  <a:pt x="12451" y="65325"/>
                  <a:pt x="29331" y="56615"/>
                </a:cubicBezTo>
                <a:cubicBezTo>
                  <a:pt x="41893" y="50157"/>
                  <a:pt x="34579" y="33761"/>
                  <a:pt x="41204" y="20845"/>
                </a:cubicBezTo>
                <a:cubicBezTo>
                  <a:pt x="47830" y="7929"/>
                  <a:pt x="63426" y="10795"/>
                  <a:pt x="72601" y="22241"/>
                </a:cubicBezTo>
                <a:cubicBezTo>
                  <a:pt x="83767" y="36180"/>
                  <a:pt x="109357" y="29480"/>
                  <a:pt x="108892" y="1"/>
                </a:cubicBezTo>
                <a:lnTo>
                  <a:pt x="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53"/>
          <p:cNvSpPr/>
          <p:nvPr/>
        </p:nvSpPr>
        <p:spPr>
          <a:xfrm flipH="1">
            <a:off x="7827884" y="1814388"/>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53"/>
          <p:cNvSpPr/>
          <p:nvPr/>
        </p:nvSpPr>
        <p:spPr>
          <a:xfrm flipH="1">
            <a:off x="6246596" y="4613538"/>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2">
  <p:cSld name="CUSTOM_7_1">
    <p:bg>
      <p:bgPr>
        <a:solidFill>
          <a:schemeClr val="accent5"/>
        </a:solidFill>
        <a:effectLst/>
      </p:bgPr>
    </p:bg>
    <p:spTree>
      <p:nvGrpSpPr>
        <p:cNvPr id="1" name="Shape 1274"/>
        <p:cNvGrpSpPr/>
        <p:nvPr/>
      </p:nvGrpSpPr>
      <p:grpSpPr>
        <a:xfrm>
          <a:off x="0" y="0"/>
          <a:ext cx="0" cy="0"/>
          <a:chOff x="0" y="0"/>
          <a:chExt cx="0" cy="0"/>
        </a:xfrm>
      </p:grpSpPr>
      <p:sp>
        <p:nvSpPr>
          <p:cNvPr id="1275" name="Google Shape;1275;p54"/>
          <p:cNvSpPr/>
          <p:nvPr/>
        </p:nvSpPr>
        <p:spPr>
          <a:xfrm flipH="1">
            <a:off x="4390909" y="2256463"/>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54"/>
          <p:cNvSpPr/>
          <p:nvPr/>
        </p:nvSpPr>
        <p:spPr>
          <a:xfrm flipH="1">
            <a:off x="6378171" y="3780038"/>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7" name="Google Shape;1277;p54"/>
          <p:cNvGrpSpPr/>
          <p:nvPr/>
        </p:nvGrpSpPr>
        <p:grpSpPr>
          <a:xfrm rot="10800000">
            <a:off x="5118051" y="2571739"/>
            <a:ext cx="1733301" cy="1733301"/>
            <a:chOff x="624503" y="61115"/>
            <a:chExt cx="1947310" cy="1947310"/>
          </a:xfrm>
        </p:grpSpPr>
        <p:sp>
          <p:nvSpPr>
            <p:cNvPr id="1278" name="Google Shape;1278;p54"/>
            <p:cNvSpPr/>
            <p:nvPr/>
          </p:nvSpPr>
          <p:spPr>
            <a:xfrm>
              <a:off x="2048296" y="171379"/>
              <a:ext cx="413839" cy="413221"/>
            </a:xfrm>
            <a:custGeom>
              <a:avLst/>
              <a:gdLst/>
              <a:ahLst/>
              <a:cxnLst/>
              <a:rect l="l" t="t" r="r" b="b"/>
              <a:pathLst>
                <a:path w="12712" h="12693" extrusionOk="0">
                  <a:moveTo>
                    <a:pt x="0" y="0"/>
                  </a:moveTo>
                  <a:lnTo>
                    <a:pt x="12712" y="12693"/>
                  </a:lnTo>
                  <a:cubicBezTo>
                    <a:pt x="12600" y="12469"/>
                    <a:pt x="12451" y="12228"/>
                    <a:pt x="12339" y="12004"/>
                  </a:cubicBezTo>
                  <a:lnTo>
                    <a:pt x="726" y="391"/>
                  </a:lnTo>
                  <a:cubicBezTo>
                    <a:pt x="503" y="242"/>
                    <a:pt x="261" y="131"/>
                    <a:pt x="0" y="0"/>
                  </a:cubicBez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54"/>
            <p:cNvSpPr/>
            <p:nvPr/>
          </p:nvSpPr>
          <p:spPr>
            <a:xfrm>
              <a:off x="1913778" y="112617"/>
              <a:ext cx="605914" cy="605881"/>
            </a:xfrm>
            <a:custGeom>
              <a:avLst/>
              <a:gdLst/>
              <a:ahLst/>
              <a:cxnLst/>
              <a:rect l="l" t="t" r="r" b="b"/>
              <a:pathLst>
                <a:path w="18612" h="18611" extrusionOk="0">
                  <a:moveTo>
                    <a:pt x="1" y="0"/>
                  </a:moveTo>
                  <a:lnTo>
                    <a:pt x="18612" y="18611"/>
                  </a:lnTo>
                  <a:cubicBezTo>
                    <a:pt x="18556" y="18481"/>
                    <a:pt x="18500" y="18313"/>
                    <a:pt x="18444" y="18127"/>
                  </a:cubicBezTo>
                  <a:lnTo>
                    <a:pt x="503" y="186"/>
                  </a:lnTo>
                  <a:cubicBezTo>
                    <a:pt x="354" y="130"/>
                    <a:pt x="150" y="74"/>
                    <a:pt x="1" y="0"/>
                  </a:cubicBez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54"/>
            <p:cNvSpPr/>
            <p:nvPr/>
          </p:nvSpPr>
          <p:spPr>
            <a:xfrm>
              <a:off x="1807747" y="84132"/>
              <a:ext cx="742254" cy="742221"/>
            </a:xfrm>
            <a:custGeom>
              <a:avLst/>
              <a:gdLst/>
              <a:ahLst/>
              <a:cxnLst/>
              <a:rect l="l" t="t" r="r" b="b"/>
              <a:pathLst>
                <a:path w="22800" h="22799" extrusionOk="0">
                  <a:moveTo>
                    <a:pt x="1" y="0"/>
                  </a:moveTo>
                  <a:lnTo>
                    <a:pt x="22799" y="22799"/>
                  </a:lnTo>
                  <a:cubicBezTo>
                    <a:pt x="22743" y="22650"/>
                    <a:pt x="22725" y="22519"/>
                    <a:pt x="22706" y="22370"/>
                  </a:cubicBezTo>
                  <a:lnTo>
                    <a:pt x="410" y="93"/>
                  </a:lnTo>
                  <a:cubicBezTo>
                    <a:pt x="280" y="75"/>
                    <a:pt x="131" y="19"/>
                    <a:pt x="1" y="0"/>
                  </a:cubicBez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54"/>
            <p:cNvSpPr/>
            <p:nvPr/>
          </p:nvSpPr>
          <p:spPr>
            <a:xfrm>
              <a:off x="1715063" y="68375"/>
              <a:ext cx="850076" cy="849458"/>
            </a:xfrm>
            <a:custGeom>
              <a:avLst/>
              <a:gdLst/>
              <a:ahLst/>
              <a:cxnLst/>
              <a:rect l="l" t="t" r="r" b="b"/>
              <a:pathLst>
                <a:path w="26112" h="26093" extrusionOk="0">
                  <a:moveTo>
                    <a:pt x="1" y="0"/>
                  </a:moveTo>
                  <a:lnTo>
                    <a:pt x="26111" y="26093"/>
                  </a:lnTo>
                  <a:cubicBezTo>
                    <a:pt x="26111" y="25981"/>
                    <a:pt x="26093" y="25869"/>
                    <a:pt x="26056" y="25739"/>
                  </a:cubicBezTo>
                  <a:lnTo>
                    <a:pt x="373" y="38"/>
                  </a:lnTo>
                  <a:cubicBezTo>
                    <a:pt x="261" y="19"/>
                    <a:pt x="131" y="19"/>
                    <a:pt x="1" y="0"/>
                  </a:cubicBez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54"/>
            <p:cNvSpPr/>
            <p:nvPr/>
          </p:nvSpPr>
          <p:spPr>
            <a:xfrm>
              <a:off x="1632047" y="61115"/>
              <a:ext cx="939147" cy="939114"/>
            </a:xfrm>
            <a:custGeom>
              <a:avLst/>
              <a:gdLst/>
              <a:ahLst/>
              <a:cxnLst/>
              <a:rect l="l" t="t" r="r" b="b"/>
              <a:pathLst>
                <a:path w="28848" h="28847" extrusionOk="0">
                  <a:moveTo>
                    <a:pt x="1" y="0"/>
                  </a:moveTo>
                  <a:lnTo>
                    <a:pt x="28848" y="28847"/>
                  </a:lnTo>
                  <a:lnTo>
                    <a:pt x="28848" y="28549"/>
                  </a:lnTo>
                  <a:lnTo>
                    <a:pt x="354" y="37"/>
                  </a:lnTo>
                  <a:cubicBezTo>
                    <a:pt x="224" y="37"/>
                    <a:pt x="113" y="37"/>
                    <a:pt x="1" y="0"/>
                  </a:cubicBez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54"/>
            <p:cNvSpPr/>
            <p:nvPr/>
          </p:nvSpPr>
          <p:spPr>
            <a:xfrm>
              <a:off x="1555706" y="62320"/>
              <a:ext cx="1016107" cy="1016074"/>
            </a:xfrm>
            <a:custGeom>
              <a:avLst/>
              <a:gdLst/>
              <a:ahLst/>
              <a:cxnLst/>
              <a:rect l="l" t="t" r="r" b="b"/>
              <a:pathLst>
                <a:path w="31212" h="31211" extrusionOk="0">
                  <a:moveTo>
                    <a:pt x="317" y="0"/>
                  </a:moveTo>
                  <a:cubicBezTo>
                    <a:pt x="206" y="0"/>
                    <a:pt x="113" y="0"/>
                    <a:pt x="1" y="19"/>
                  </a:cubicBezTo>
                  <a:lnTo>
                    <a:pt x="31193" y="31211"/>
                  </a:lnTo>
                  <a:cubicBezTo>
                    <a:pt x="31193" y="31099"/>
                    <a:pt x="31211" y="30987"/>
                    <a:pt x="31211" y="30894"/>
                  </a:cubicBezTo>
                  <a:lnTo>
                    <a:pt x="317"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54"/>
            <p:cNvSpPr/>
            <p:nvPr/>
          </p:nvSpPr>
          <p:spPr>
            <a:xfrm>
              <a:off x="1484215" y="66552"/>
              <a:ext cx="1082128" cy="1081510"/>
            </a:xfrm>
            <a:custGeom>
              <a:avLst/>
              <a:gdLst/>
              <a:ahLst/>
              <a:cxnLst/>
              <a:rect l="l" t="t" r="r" b="b"/>
              <a:pathLst>
                <a:path w="33240" h="33221" extrusionOk="0">
                  <a:moveTo>
                    <a:pt x="299" y="1"/>
                  </a:moveTo>
                  <a:cubicBezTo>
                    <a:pt x="206" y="1"/>
                    <a:pt x="112" y="19"/>
                    <a:pt x="1" y="19"/>
                  </a:cubicBezTo>
                  <a:lnTo>
                    <a:pt x="33202" y="33221"/>
                  </a:lnTo>
                  <a:cubicBezTo>
                    <a:pt x="33221" y="33146"/>
                    <a:pt x="33240" y="33053"/>
                    <a:pt x="33240" y="32942"/>
                  </a:cubicBezTo>
                  <a:lnTo>
                    <a:pt x="299"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54"/>
            <p:cNvSpPr/>
            <p:nvPr/>
          </p:nvSpPr>
          <p:spPr>
            <a:xfrm>
              <a:off x="1417575" y="76254"/>
              <a:ext cx="1139685" cy="1139067"/>
            </a:xfrm>
            <a:custGeom>
              <a:avLst/>
              <a:gdLst/>
              <a:ahLst/>
              <a:cxnLst/>
              <a:rect l="l" t="t" r="r" b="b"/>
              <a:pathLst>
                <a:path w="35008" h="34989" extrusionOk="0">
                  <a:moveTo>
                    <a:pt x="280" y="0"/>
                  </a:moveTo>
                  <a:cubicBezTo>
                    <a:pt x="187" y="38"/>
                    <a:pt x="94" y="56"/>
                    <a:pt x="1" y="56"/>
                  </a:cubicBezTo>
                  <a:lnTo>
                    <a:pt x="34952" y="34989"/>
                  </a:lnTo>
                  <a:lnTo>
                    <a:pt x="35008" y="34709"/>
                  </a:lnTo>
                  <a:lnTo>
                    <a:pt x="280"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54"/>
            <p:cNvSpPr/>
            <p:nvPr/>
          </p:nvSpPr>
          <p:spPr>
            <a:xfrm>
              <a:off x="1355786" y="90187"/>
              <a:ext cx="1188160" cy="1188160"/>
            </a:xfrm>
            <a:custGeom>
              <a:avLst/>
              <a:gdLst/>
              <a:ahLst/>
              <a:cxnLst/>
              <a:rect l="l" t="t" r="r" b="b"/>
              <a:pathLst>
                <a:path w="36497" h="36497" extrusionOk="0">
                  <a:moveTo>
                    <a:pt x="242" y="0"/>
                  </a:moveTo>
                  <a:cubicBezTo>
                    <a:pt x="149" y="19"/>
                    <a:pt x="56" y="38"/>
                    <a:pt x="0" y="75"/>
                  </a:cubicBezTo>
                  <a:lnTo>
                    <a:pt x="36422" y="36496"/>
                  </a:lnTo>
                  <a:cubicBezTo>
                    <a:pt x="36440" y="36403"/>
                    <a:pt x="36477" y="36310"/>
                    <a:pt x="36496" y="36236"/>
                  </a:cubicBezTo>
                  <a:lnTo>
                    <a:pt x="242"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54"/>
            <p:cNvSpPr/>
            <p:nvPr/>
          </p:nvSpPr>
          <p:spPr>
            <a:xfrm>
              <a:off x="1295787" y="106530"/>
              <a:ext cx="1231165" cy="1230579"/>
            </a:xfrm>
            <a:custGeom>
              <a:avLst/>
              <a:gdLst/>
              <a:ahLst/>
              <a:cxnLst/>
              <a:rect l="l" t="t" r="r" b="b"/>
              <a:pathLst>
                <a:path w="37818" h="37800" extrusionOk="0">
                  <a:moveTo>
                    <a:pt x="261" y="1"/>
                  </a:moveTo>
                  <a:cubicBezTo>
                    <a:pt x="168" y="38"/>
                    <a:pt x="94" y="57"/>
                    <a:pt x="1" y="75"/>
                  </a:cubicBezTo>
                  <a:lnTo>
                    <a:pt x="37725" y="37799"/>
                  </a:lnTo>
                  <a:cubicBezTo>
                    <a:pt x="37762" y="37744"/>
                    <a:pt x="37781" y="37651"/>
                    <a:pt x="37818" y="37576"/>
                  </a:cubicBezTo>
                  <a:lnTo>
                    <a:pt x="261"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54"/>
            <p:cNvSpPr/>
            <p:nvPr/>
          </p:nvSpPr>
          <p:spPr>
            <a:xfrm>
              <a:off x="1239467" y="126551"/>
              <a:ext cx="1267496" cy="1266910"/>
            </a:xfrm>
            <a:custGeom>
              <a:avLst/>
              <a:gdLst/>
              <a:ahLst/>
              <a:cxnLst/>
              <a:rect l="l" t="t" r="r" b="b"/>
              <a:pathLst>
                <a:path w="38934" h="38916" extrusionOk="0">
                  <a:moveTo>
                    <a:pt x="242" y="0"/>
                  </a:moveTo>
                  <a:cubicBezTo>
                    <a:pt x="168" y="19"/>
                    <a:pt x="75" y="75"/>
                    <a:pt x="0" y="93"/>
                  </a:cubicBezTo>
                  <a:lnTo>
                    <a:pt x="38841" y="38915"/>
                  </a:lnTo>
                  <a:cubicBezTo>
                    <a:pt x="38878" y="38841"/>
                    <a:pt x="38897" y="38785"/>
                    <a:pt x="38934" y="38710"/>
                  </a:cubicBezTo>
                  <a:lnTo>
                    <a:pt x="242"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54"/>
            <p:cNvSpPr/>
            <p:nvPr/>
          </p:nvSpPr>
          <p:spPr>
            <a:xfrm>
              <a:off x="1186142" y="148949"/>
              <a:ext cx="1297805" cy="1299042"/>
            </a:xfrm>
            <a:custGeom>
              <a:avLst/>
              <a:gdLst/>
              <a:ahLst/>
              <a:cxnLst/>
              <a:rect l="l" t="t" r="r" b="b"/>
              <a:pathLst>
                <a:path w="39865" h="39903" extrusionOk="0">
                  <a:moveTo>
                    <a:pt x="224" y="1"/>
                  </a:moveTo>
                  <a:cubicBezTo>
                    <a:pt x="149" y="38"/>
                    <a:pt x="93" y="75"/>
                    <a:pt x="0" y="131"/>
                  </a:cubicBezTo>
                  <a:lnTo>
                    <a:pt x="39772" y="39902"/>
                  </a:lnTo>
                  <a:cubicBezTo>
                    <a:pt x="39790" y="39809"/>
                    <a:pt x="39846" y="39735"/>
                    <a:pt x="39865" y="39679"/>
                  </a:cubicBezTo>
                  <a:lnTo>
                    <a:pt x="224"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54"/>
            <p:cNvSpPr/>
            <p:nvPr/>
          </p:nvSpPr>
          <p:spPr>
            <a:xfrm>
              <a:off x="1135258" y="174993"/>
              <a:ext cx="1323849" cy="1323882"/>
            </a:xfrm>
            <a:custGeom>
              <a:avLst/>
              <a:gdLst/>
              <a:ahLst/>
              <a:cxnLst/>
              <a:rect l="l" t="t" r="r" b="b"/>
              <a:pathLst>
                <a:path w="40665" h="40666" extrusionOk="0">
                  <a:moveTo>
                    <a:pt x="205" y="1"/>
                  </a:moveTo>
                  <a:cubicBezTo>
                    <a:pt x="130" y="38"/>
                    <a:pt x="74" y="75"/>
                    <a:pt x="0" y="113"/>
                  </a:cubicBezTo>
                  <a:lnTo>
                    <a:pt x="40553" y="40665"/>
                  </a:lnTo>
                  <a:cubicBezTo>
                    <a:pt x="40572" y="40591"/>
                    <a:pt x="40609" y="40517"/>
                    <a:pt x="40665" y="40461"/>
                  </a:cubicBezTo>
                  <a:lnTo>
                    <a:pt x="205"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54"/>
            <p:cNvSpPr/>
            <p:nvPr/>
          </p:nvSpPr>
          <p:spPr>
            <a:xfrm>
              <a:off x="1086165" y="202893"/>
              <a:ext cx="1345075" cy="1344456"/>
            </a:xfrm>
            <a:custGeom>
              <a:avLst/>
              <a:gdLst/>
              <a:ahLst/>
              <a:cxnLst/>
              <a:rect l="l" t="t" r="r" b="b"/>
              <a:pathLst>
                <a:path w="41317" h="41298" extrusionOk="0">
                  <a:moveTo>
                    <a:pt x="205" y="0"/>
                  </a:moveTo>
                  <a:cubicBezTo>
                    <a:pt x="131" y="56"/>
                    <a:pt x="56" y="93"/>
                    <a:pt x="1" y="112"/>
                  </a:cubicBezTo>
                  <a:lnTo>
                    <a:pt x="41168" y="41297"/>
                  </a:lnTo>
                  <a:lnTo>
                    <a:pt x="41316" y="41093"/>
                  </a:lnTo>
                  <a:lnTo>
                    <a:pt x="205"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54"/>
            <p:cNvSpPr/>
            <p:nvPr/>
          </p:nvSpPr>
          <p:spPr>
            <a:xfrm>
              <a:off x="1040132" y="233169"/>
              <a:ext cx="1360799" cy="1360832"/>
            </a:xfrm>
            <a:custGeom>
              <a:avLst/>
              <a:gdLst/>
              <a:ahLst/>
              <a:cxnLst/>
              <a:rect l="l" t="t" r="r" b="b"/>
              <a:pathLst>
                <a:path w="41800" h="41801" extrusionOk="0">
                  <a:moveTo>
                    <a:pt x="205" y="1"/>
                  </a:moveTo>
                  <a:cubicBezTo>
                    <a:pt x="130" y="56"/>
                    <a:pt x="56" y="94"/>
                    <a:pt x="0" y="131"/>
                  </a:cubicBezTo>
                  <a:lnTo>
                    <a:pt x="41670" y="41800"/>
                  </a:lnTo>
                  <a:cubicBezTo>
                    <a:pt x="41707" y="41707"/>
                    <a:pt x="41744" y="41651"/>
                    <a:pt x="41800" y="41596"/>
                  </a:cubicBezTo>
                  <a:lnTo>
                    <a:pt x="205"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54"/>
            <p:cNvSpPr/>
            <p:nvPr/>
          </p:nvSpPr>
          <p:spPr>
            <a:xfrm>
              <a:off x="995890" y="265268"/>
              <a:ext cx="1372323" cy="1372356"/>
            </a:xfrm>
            <a:custGeom>
              <a:avLst/>
              <a:gdLst/>
              <a:ahLst/>
              <a:cxnLst/>
              <a:rect l="l" t="t" r="r" b="b"/>
              <a:pathLst>
                <a:path w="42154" h="42155" extrusionOk="0">
                  <a:moveTo>
                    <a:pt x="187" y="1"/>
                  </a:moveTo>
                  <a:cubicBezTo>
                    <a:pt x="112" y="38"/>
                    <a:pt x="75" y="94"/>
                    <a:pt x="1" y="131"/>
                  </a:cubicBezTo>
                  <a:lnTo>
                    <a:pt x="42005" y="42154"/>
                  </a:lnTo>
                  <a:cubicBezTo>
                    <a:pt x="42061" y="42080"/>
                    <a:pt x="42098" y="42024"/>
                    <a:pt x="42154" y="41968"/>
                  </a:cubicBezTo>
                  <a:lnTo>
                    <a:pt x="187"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54"/>
            <p:cNvSpPr/>
            <p:nvPr/>
          </p:nvSpPr>
          <p:spPr>
            <a:xfrm>
              <a:off x="954676" y="299809"/>
              <a:ext cx="1379616" cy="1380234"/>
            </a:xfrm>
            <a:custGeom>
              <a:avLst/>
              <a:gdLst/>
              <a:ahLst/>
              <a:cxnLst/>
              <a:rect l="l" t="t" r="r" b="b"/>
              <a:pathLst>
                <a:path w="42378" h="42397" extrusionOk="0">
                  <a:moveTo>
                    <a:pt x="168" y="1"/>
                  </a:moveTo>
                  <a:cubicBezTo>
                    <a:pt x="94" y="57"/>
                    <a:pt x="57" y="94"/>
                    <a:pt x="1" y="168"/>
                  </a:cubicBezTo>
                  <a:lnTo>
                    <a:pt x="42229" y="42396"/>
                  </a:lnTo>
                  <a:cubicBezTo>
                    <a:pt x="42247" y="42322"/>
                    <a:pt x="42303" y="42247"/>
                    <a:pt x="42378" y="42210"/>
                  </a:cubicBezTo>
                  <a:lnTo>
                    <a:pt x="168"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54"/>
            <p:cNvSpPr/>
            <p:nvPr/>
          </p:nvSpPr>
          <p:spPr>
            <a:xfrm>
              <a:off x="914698" y="336791"/>
              <a:ext cx="1382025" cy="1382611"/>
            </a:xfrm>
            <a:custGeom>
              <a:avLst/>
              <a:gdLst/>
              <a:ahLst/>
              <a:cxnLst/>
              <a:rect l="l" t="t" r="r" b="b"/>
              <a:pathLst>
                <a:path w="42452" h="42470" extrusionOk="0">
                  <a:moveTo>
                    <a:pt x="168" y="0"/>
                  </a:moveTo>
                  <a:lnTo>
                    <a:pt x="1" y="168"/>
                  </a:lnTo>
                  <a:lnTo>
                    <a:pt x="42303" y="42470"/>
                  </a:lnTo>
                  <a:cubicBezTo>
                    <a:pt x="42340" y="42395"/>
                    <a:pt x="42415" y="42340"/>
                    <a:pt x="42452" y="42284"/>
                  </a:cubicBezTo>
                  <a:lnTo>
                    <a:pt x="168"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54"/>
            <p:cNvSpPr/>
            <p:nvPr/>
          </p:nvSpPr>
          <p:spPr>
            <a:xfrm>
              <a:off x="877130" y="375564"/>
              <a:ext cx="1381439" cy="1380820"/>
            </a:xfrm>
            <a:custGeom>
              <a:avLst/>
              <a:gdLst/>
              <a:ahLst/>
              <a:cxnLst/>
              <a:rect l="l" t="t" r="r" b="b"/>
              <a:pathLst>
                <a:path w="42434" h="42415" extrusionOk="0">
                  <a:moveTo>
                    <a:pt x="150" y="0"/>
                  </a:moveTo>
                  <a:lnTo>
                    <a:pt x="1" y="168"/>
                  </a:lnTo>
                  <a:lnTo>
                    <a:pt x="42247" y="42414"/>
                  </a:lnTo>
                  <a:cubicBezTo>
                    <a:pt x="42303" y="42358"/>
                    <a:pt x="42359" y="42321"/>
                    <a:pt x="42433" y="42247"/>
                  </a:cubicBezTo>
                  <a:lnTo>
                    <a:pt x="150"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54"/>
            <p:cNvSpPr/>
            <p:nvPr/>
          </p:nvSpPr>
          <p:spPr>
            <a:xfrm>
              <a:off x="842003" y="416746"/>
              <a:ext cx="1375351" cy="1374765"/>
            </a:xfrm>
            <a:custGeom>
              <a:avLst/>
              <a:gdLst/>
              <a:ahLst/>
              <a:cxnLst/>
              <a:rect l="l" t="t" r="r" b="b"/>
              <a:pathLst>
                <a:path w="42247" h="42229" extrusionOk="0">
                  <a:moveTo>
                    <a:pt x="149" y="1"/>
                  </a:moveTo>
                  <a:cubicBezTo>
                    <a:pt x="93" y="56"/>
                    <a:pt x="56" y="112"/>
                    <a:pt x="0" y="187"/>
                  </a:cubicBezTo>
                  <a:lnTo>
                    <a:pt x="42061" y="42228"/>
                  </a:lnTo>
                  <a:cubicBezTo>
                    <a:pt x="42117" y="42191"/>
                    <a:pt x="42172" y="42154"/>
                    <a:pt x="42247" y="42098"/>
                  </a:cubicBezTo>
                  <a:lnTo>
                    <a:pt x="149"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54"/>
            <p:cNvSpPr/>
            <p:nvPr/>
          </p:nvSpPr>
          <p:spPr>
            <a:xfrm>
              <a:off x="808666" y="459751"/>
              <a:ext cx="1365682" cy="1365682"/>
            </a:xfrm>
            <a:custGeom>
              <a:avLst/>
              <a:gdLst/>
              <a:ahLst/>
              <a:cxnLst/>
              <a:rect l="l" t="t" r="r" b="b"/>
              <a:pathLst>
                <a:path w="41950" h="41950" extrusionOk="0">
                  <a:moveTo>
                    <a:pt x="150" y="1"/>
                  </a:moveTo>
                  <a:cubicBezTo>
                    <a:pt x="94" y="75"/>
                    <a:pt x="57" y="113"/>
                    <a:pt x="1" y="187"/>
                  </a:cubicBezTo>
                  <a:lnTo>
                    <a:pt x="41763" y="41950"/>
                  </a:lnTo>
                  <a:cubicBezTo>
                    <a:pt x="41801" y="41894"/>
                    <a:pt x="41875" y="41838"/>
                    <a:pt x="41950" y="41801"/>
                  </a:cubicBezTo>
                  <a:lnTo>
                    <a:pt x="150"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54"/>
            <p:cNvSpPr/>
            <p:nvPr/>
          </p:nvSpPr>
          <p:spPr>
            <a:xfrm>
              <a:off x="777186" y="505198"/>
              <a:ext cx="1351716" cy="1351749"/>
            </a:xfrm>
            <a:custGeom>
              <a:avLst/>
              <a:gdLst/>
              <a:ahLst/>
              <a:cxnLst/>
              <a:rect l="l" t="t" r="r" b="b"/>
              <a:pathLst>
                <a:path w="41521" h="41522" extrusionOk="0">
                  <a:moveTo>
                    <a:pt x="130" y="1"/>
                  </a:moveTo>
                  <a:lnTo>
                    <a:pt x="0" y="206"/>
                  </a:lnTo>
                  <a:lnTo>
                    <a:pt x="41316" y="41521"/>
                  </a:lnTo>
                  <a:cubicBezTo>
                    <a:pt x="41372" y="41447"/>
                    <a:pt x="41446" y="41410"/>
                    <a:pt x="41521" y="41354"/>
                  </a:cubicBezTo>
                  <a:lnTo>
                    <a:pt x="130"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54"/>
            <p:cNvSpPr/>
            <p:nvPr/>
          </p:nvSpPr>
          <p:spPr>
            <a:xfrm>
              <a:off x="748700" y="553087"/>
              <a:ext cx="1332346" cy="1331727"/>
            </a:xfrm>
            <a:custGeom>
              <a:avLst/>
              <a:gdLst/>
              <a:ahLst/>
              <a:cxnLst/>
              <a:rect l="l" t="t" r="r" b="b"/>
              <a:pathLst>
                <a:path w="40926" h="40907" extrusionOk="0">
                  <a:moveTo>
                    <a:pt x="131" y="0"/>
                  </a:moveTo>
                  <a:cubicBezTo>
                    <a:pt x="75" y="56"/>
                    <a:pt x="56" y="130"/>
                    <a:pt x="0" y="205"/>
                  </a:cubicBezTo>
                  <a:lnTo>
                    <a:pt x="40721" y="40907"/>
                  </a:lnTo>
                  <a:cubicBezTo>
                    <a:pt x="40795" y="40869"/>
                    <a:pt x="40851" y="40813"/>
                    <a:pt x="40925" y="40795"/>
                  </a:cubicBezTo>
                  <a:lnTo>
                    <a:pt x="131"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54"/>
            <p:cNvSpPr/>
            <p:nvPr/>
          </p:nvSpPr>
          <p:spPr>
            <a:xfrm>
              <a:off x="722656" y="602766"/>
              <a:ext cx="1308711" cy="1308092"/>
            </a:xfrm>
            <a:custGeom>
              <a:avLst/>
              <a:gdLst/>
              <a:ahLst/>
              <a:cxnLst/>
              <a:rect l="l" t="t" r="r" b="b"/>
              <a:pathLst>
                <a:path w="40200" h="40181" extrusionOk="0">
                  <a:moveTo>
                    <a:pt x="112" y="0"/>
                  </a:moveTo>
                  <a:cubicBezTo>
                    <a:pt x="56" y="75"/>
                    <a:pt x="37" y="149"/>
                    <a:pt x="0" y="205"/>
                  </a:cubicBezTo>
                  <a:lnTo>
                    <a:pt x="39957" y="40181"/>
                  </a:lnTo>
                  <a:cubicBezTo>
                    <a:pt x="40032" y="40162"/>
                    <a:pt x="40125" y="40125"/>
                    <a:pt x="40199" y="40088"/>
                  </a:cubicBezTo>
                  <a:lnTo>
                    <a:pt x="112"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54"/>
            <p:cNvSpPr/>
            <p:nvPr/>
          </p:nvSpPr>
          <p:spPr>
            <a:xfrm>
              <a:off x="699021" y="654854"/>
              <a:ext cx="1279021" cy="1280258"/>
            </a:xfrm>
            <a:custGeom>
              <a:avLst/>
              <a:gdLst/>
              <a:ahLst/>
              <a:cxnLst/>
              <a:rect l="l" t="t" r="r" b="b"/>
              <a:pathLst>
                <a:path w="39288" h="39326" extrusionOk="0">
                  <a:moveTo>
                    <a:pt x="93" y="1"/>
                  </a:moveTo>
                  <a:cubicBezTo>
                    <a:pt x="75" y="75"/>
                    <a:pt x="19" y="168"/>
                    <a:pt x="0" y="243"/>
                  </a:cubicBezTo>
                  <a:lnTo>
                    <a:pt x="39083" y="39325"/>
                  </a:lnTo>
                  <a:cubicBezTo>
                    <a:pt x="39157" y="39307"/>
                    <a:pt x="39213" y="39251"/>
                    <a:pt x="39288" y="39232"/>
                  </a:cubicBezTo>
                  <a:lnTo>
                    <a:pt x="93"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54"/>
            <p:cNvSpPr/>
            <p:nvPr/>
          </p:nvSpPr>
          <p:spPr>
            <a:xfrm>
              <a:off x="677209" y="710588"/>
              <a:ext cx="1245717" cy="1245099"/>
            </a:xfrm>
            <a:custGeom>
              <a:avLst/>
              <a:gdLst/>
              <a:ahLst/>
              <a:cxnLst/>
              <a:rect l="l" t="t" r="r" b="b"/>
              <a:pathLst>
                <a:path w="38265" h="38246" extrusionOk="0">
                  <a:moveTo>
                    <a:pt x="93" y="1"/>
                  </a:moveTo>
                  <a:cubicBezTo>
                    <a:pt x="56" y="57"/>
                    <a:pt x="37" y="150"/>
                    <a:pt x="0" y="224"/>
                  </a:cubicBezTo>
                  <a:lnTo>
                    <a:pt x="38003" y="38246"/>
                  </a:lnTo>
                  <a:cubicBezTo>
                    <a:pt x="38097" y="38246"/>
                    <a:pt x="38190" y="38190"/>
                    <a:pt x="38264" y="38172"/>
                  </a:cubicBezTo>
                  <a:lnTo>
                    <a:pt x="93"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54"/>
            <p:cNvSpPr/>
            <p:nvPr/>
          </p:nvSpPr>
          <p:spPr>
            <a:xfrm>
              <a:off x="659630" y="768764"/>
              <a:ext cx="1205707" cy="1205707"/>
            </a:xfrm>
            <a:custGeom>
              <a:avLst/>
              <a:gdLst/>
              <a:ahLst/>
              <a:cxnLst/>
              <a:rect l="l" t="t" r="r" b="b"/>
              <a:pathLst>
                <a:path w="37036" h="37036" extrusionOk="0">
                  <a:moveTo>
                    <a:pt x="75" y="0"/>
                  </a:moveTo>
                  <a:cubicBezTo>
                    <a:pt x="38" y="94"/>
                    <a:pt x="19" y="168"/>
                    <a:pt x="1" y="261"/>
                  </a:cubicBezTo>
                  <a:lnTo>
                    <a:pt x="36775" y="37036"/>
                  </a:lnTo>
                  <a:cubicBezTo>
                    <a:pt x="36850" y="37017"/>
                    <a:pt x="36943" y="36980"/>
                    <a:pt x="37036" y="36961"/>
                  </a:cubicBezTo>
                  <a:lnTo>
                    <a:pt x="75"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54"/>
            <p:cNvSpPr/>
            <p:nvPr/>
          </p:nvSpPr>
          <p:spPr>
            <a:xfrm>
              <a:off x="644492" y="829967"/>
              <a:ext cx="1158470" cy="1159056"/>
            </a:xfrm>
            <a:custGeom>
              <a:avLst/>
              <a:gdLst/>
              <a:ahLst/>
              <a:cxnLst/>
              <a:rect l="l" t="t" r="r" b="b"/>
              <a:pathLst>
                <a:path w="35585" h="35603" extrusionOk="0">
                  <a:moveTo>
                    <a:pt x="75" y="0"/>
                  </a:moveTo>
                  <a:lnTo>
                    <a:pt x="0" y="279"/>
                  </a:lnTo>
                  <a:lnTo>
                    <a:pt x="35342" y="35603"/>
                  </a:lnTo>
                  <a:cubicBezTo>
                    <a:pt x="35417" y="35603"/>
                    <a:pt x="35528" y="35565"/>
                    <a:pt x="35584" y="35547"/>
                  </a:cubicBezTo>
                  <a:lnTo>
                    <a:pt x="75"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54"/>
            <p:cNvSpPr/>
            <p:nvPr/>
          </p:nvSpPr>
          <p:spPr>
            <a:xfrm>
              <a:off x="632967" y="895402"/>
              <a:ext cx="1105763" cy="1103907"/>
            </a:xfrm>
            <a:custGeom>
              <a:avLst/>
              <a:gdLst/>
              <a:ahLst/>
              <a:cxnLst/>
              <a:rect l="l" t="t" r="r" b="b"/>
              <a:pathLst>
                <a:path w="33966" h="33909" extrusionOk="0">
                  <a:moveTo>
                    <a:pt x="56" y="0"/>
                  </a:moveTo>
                  <a:cubicBezTo>
                    <a:pt x="19" y="93"/>
                    <a:pt x="19" y="186"/>
                    <a:pt x="1" y="279"/>
                  </a:cubicBezTo>
                  <a:lnTo>
                    <a:pt x="33649" y="33909"/>
                  </a:lnTo>
                  <a:cubicBezTo>
                    <a:pt x="33761" y="33909"/>
                    <a:pt x="33854" y="33909"/>
                    <a:pt x="33965" y="33890"/>
                  </a:cubicBezTo>
                  <a:lnTo>
                    <a:pt x="56"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54"/>
            <p:cNvSpPr/>
            <p:nvPr/>
          </p:nvSpPr>
          <p:spPr>
            <a:xfrm>
              <a:off x="626293" y="963866"/>
              <a:ext cx="1042769" cy="1042672"/>
            </a:xfrm>
            <a:custGeom>
              <a:avLst/>
              <a:gdLst/>
              <a:ahLst/>
              <a:cxnLst/>
              <a:rect l="l" t="t" r="r" b="b"/>
              <a:pathLst>
                <a:path w="32031" h="32028" extrusionOk="0">
                  <a:moveTo>
                    <a:pt x="20" y="0"/>
                  </a:moveTo>
                  <a:cubicBezTo>
                    <a:pt x="20" y="93"/>
                    <a:pt x="1" y="223"/>
                    <a:pt x="1" y="317"/>
                  </a:cubicBezTo>
                  <a:lnTo>
                    <a:pt x="31714" y="32011"/>
                  </a:lnTo>
                  <a:cubicBezTo>
                    <a:pt x="31751" y="32023"/>
                    <a:pt x="31788" y="32027"/>
                    <a:pt x="31825" y="32027"/>
                  </a:cubicBezTo>
                  <a:cubicBezTo>
                    <a:pt x="31898" y="32027"/>
                    <a:pt x="31968" y="32011"/>
                    <a:pt x="32030" y="32011"/>
                  </a:cubicBezTo>
                  <a:lnTo>
                    <a:pt x="20"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54"/>
            <p:cNvSpPr/>
            <p:nvPr/>
          </p:nvSpPr>
          <p:spPr>
            <a:xfrm>
              <a:off x="624503" y="1038384"/>
              <a:ext cx="970627" cy="970041"/>
            </a:xfrm>
            <a:custGeom>
              <a:avLst/>
              <a:gdLst/>
              <a:ahLst/>
              <a:cxnLst/>
              <a:rect l="l" t="t" r="r" b="b"/>
              <a:pathLst>
                <a:path w="29815" h="29797" extrusionOk="0">
                  <a:moveTo>
                    <a:pt x="0" y="0"/>
                  </a:moveTo>
                  <a:lnTo>
                    <a:pt x="0" y="317"/>
                  </a:lnTo>
                  <a:lnTo>
                    <a:pt x="29480" y="29796"/>
                  </a:lnTo>
                  <a:lnTo>
                    <a:pt x="29815" y="29796"/>
                  </a:lnTo>
                  <a:lnTo>
                    <a:pt x="0"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54"/>
            <p:cNvSpPr/>
            <p:nvPr/>
          </p:nvSpPr>
          <p:spPr>
            <a:xfrm>
              <a:off x="628116" y="1118339"/>
              <a:ext cx="886440" cy="886440"/>
            </a:xfrm>
            <a:custGeom>
              <a:avLst/>
              <a:gdLst/>
              <a:ahLst/>
              <a:cxnLst/>
              <a:rect l="l" t="t" r="r" b="b"/>
              <a:pathLst>
                <a:path w="27229" h="27229" extrusionOk="0">
                  <a:moveTo>
                    <a:pt x="1" y="1"/>
                  </a:moveTo>
                  <a:lnTo>
                    <a:pt x="1" y="1"/>
                  </a:lnTo>
                  <a:cubicBezTo>
                    <a:pt x="19" y="150"/>
                    <a:pt x="38" y="261"/>
                    <a:pt x="38" y="373"/>
                  </a:cubicBezTo>
                  <a:lnTo>
                    <a:pt x="26856" y="27210"/>
                  </a:lnTo>
                  <a:cubicBezTo>
                    <a:pt x="26968" y="27228"/>
                    <a:pt x="27079" y="27228"/>
                    <a:pt x="27228" y="27228"/>
                  </a:cubicBezTo>
                  <a:lnTo>
                    <a:pt x="1"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54"/>
            <p:cNvSpPr/>
            <p:nvPr/>
          </p:nvSpPr>
          <p:spPr>
            <a:xfrm>
              <a:off x="639641" y="1207410"/>
              <a:ext cx="786464" cy="785845"/>
            </a:xfrm>
            <a:custGeom>
              <a:avLst/>
              <a:gdLst/>
              <a:ahLst/>
              <a:cxnLst/>
              <a:rect l="l" t="t" r="r" b="b"/>
              <a:pathLst>
                <a:path w="24158" h="24139" extrusionOk="0">
                  <a:moveTo>
                    <a:pt x="0" y="1"/>
                  </a:moveTo>
                  <a:lnTo>
                    <a:pt x="0" y="1"/>
                  </a:lnTo>
                  <a:cubicBezTo>
                    <a:pt x="38" y="131"/>
                    <a:pt x="56" y="280"/>
                    <a:pt x="75" y="392"/>
                  </a:cubicBezTo>
                  <a:lnTo>
                    <a:pt x="23766" y="24064"/>
                  </a:lnTo>
                  <a:cubicBezTo>
                    <a:pt x="23897" y="24102"/>
                    <a:pt x="24046" y="24120"/>
                    <a:pt x="24157" y="24139"/>
                  </a:cubicBezTo>
                  <a:lnTo>
                    <a:pt x="0"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54"/>
            <p:cNvSpPr/>
            <p:nvPr/>
          </p:nvSpPr>
          <p:spPr>
            <a:xfrm>
              <a:off x="663276" y="1306767"/>
              <a:ext cx="662852" cy="662885"/>
            </a:xfrm>
            <a:custGeom>
              <a:avLst/>
              <a:gdLst/>
              <a:ahLst/>
              <a:cxnLst/>
              <a:rect l="l" t="t" r="r" b="b"/>
              <a:pathLst>
                <a:path w="20361" h="20362" extrusionOk="0">
                  <a:moveTo>
                    <a:pt x="0" y="1"/>
                  </a:moveTo>
                  <a:lnTo>
                    <a:pt x="0" y="1"/>
                  </a:lnTo>
                  <a:cubicBezTo>
                    <a:pt x="56" y="168"/>
                    <a:pt x="93" y="336"/>
                    <a:pt x="130" y="466"/>
                  </a:cubicBezTo>
                  <a:lnTo>
                    <a:pt x="19895" y="20231"/>
                  </a:lnTo>
                  <a:cubicBezTo>
                    <a:pt x="20063" y="20268"/>
                    <a:pt x="20193" y="20324"/>
                    <a:pt x="20360" y="20361"/>
                  </a:cubicBezTo>
                  <a:lnTo>
                    <a:pt x="0"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54"/>
            <p:cNvSpPr/>
            <p:nvPr/>
          </p:nvSpPr>
          <p:spPr>
            <a:xfrm>
              <a:off x="706899" y="1427970"/>
              <a:ext cx="498645" cy="498645"/>
            </a:xfrm>
            <a:custGeom>
              <a:avLst/>
              <a:gdLst/>
              <a:ahLst/>
              <a:cxnLst/>
              <a:rect l="l" t="t" r="r" b="b"/>
              <a:pathLst>
                <a:path w="15317" h="15317" extrusionOk="0">
                  <a:moveTo>
                    <a:pt x="0" y="0"/>
                  </a:moveTo>
                  <a:lnTo>
                    <a:pt x="0" y="0"/>
                  </a:lnTo>
                  <a:cubicBezTo>
                    <a:pt x="112" y="205"/>
                    <a:pt x="186" y="409"/>
                    <a:pt x="298" y="614"/>
                  </a:cubicBezTo>
                  <a:lnTo>
                    <a:pt x="14721" y="15038"/>
                  </a:lnTo>
                  <a:cubicBezTo>
                    <a:pt x="14926" y="15131"/>
                    <a:pt x="15112" y="15224"/>
                    <a:pt x="15317" y="15317"/>
                  </a:cubicBezTo>
                  <a:lnTo>
                    <a:pt x="0" y="0"/>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54"/>
            <p:cNvSpPr/>
            <p:nvPr/>
          </p:nvSpPr>
          <p:spPr>
            <a:xfrm>
              <a:off x="811694" y="1609106"/>
              <a:ext cx="211510" cy="211477"/>
            </a:xfrm>
            <a:custGeom>
              <a:avLst/>
              <a:gdLst/>
              <a:ahLst/>
              <a:cxnLst/>
              <a:rect l="l" t="t" r="r" b="b"/>
              <a:pathLst>
                <a:path w="6497" h="6496" extrusionOk="0">
                  <a:moveTo>
                    <a:pt x="1" y="1"/>
                  </a:moveTo>
                  <a:cubicBezTo>
                    <a:pt x="392" y="540"/>
                    <a:pt x="801" y="1061"/>
                    <a:pt x="1211" y="1545"/>
                  </a:cubicBezTo>
                  <a:lnTo>
                    <a:pt x="4989" y="5305"/>
                  </a:lnTo>
                  <a:cubicBezTo>
                    <a:pt x="5472" y="5733"/>
                    <a:pt x="5975" y="6124"/>
                    <a:pt x="6496" y="6496"/>
                  </a:cubicBezTo>
                  <a:lnTo>
                    <a:pt x="1" y="1"/>
                  </a:lnTo>
                  <a:close/>
                </a:path>
              </a:pathLst>
            </a:cu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4" name="Google Shape;1314;p54"/>
          <p:cNvSpPr/>
          <p:nvPr/>
        </p:nvSpPr>
        <p:spPr>
          <a:xfrm rot="-10641324">
            <a:off x="-2550157" y="-711068"/>
            <a:ext cx="13272138" cy="2257180"/>
          </a:xfrm>
          <a:custGeom>
            <a:avLst/>
            <a:gdLst/>
            <a:ahLst/>
            <a:cxnLst/>
            <a:rect l="l" t="t" r="r" b="b"/>
            <a:pathLst>
              <a:path w="203789" h="69335" extrusionOk="0">
                <a:moveTo>
                  <a:pt x="172317" y="1"/>
                </a:moveTo>
                <a:cubicBezTo>
                  <a:pt x="159938" y="1"/>
                  <a:pt x="151290" y="8761"/>
                  <a:pt x="153912" y="26325"/>
                </a:cubicBezTo>
                <a:cubicBezTo>
                  <a:pt x="155535" y="37128"/>
                  <a:pt x="149594" y="41109"/>
                  <a:pt x="141160" y="41109"/>
                </a:cubicBezTo>
                <a:cubicBezTo>
                  <a:pt x="133061" y="41109"/>
                  <a:pt x="122662" y="37438"/>
                  <a:pt x="114457" y="32615"/>
                </a:cubicBezTo>
                <a:cubicBezTo>
                  <a:pt x="108557" y="29147"/>
                  <a:pt x="102960" y="27661"/>
                  <a:pt x="97863" y="27661"/>
                </a:cubicBezTo>
                <a:cubicBezTo>
                  <a:pt x="88491" y="27661"/>
                  <a:pt x="80813" y="32688"/>
                  <a:pt x="76063" y="39668"/>
                </a:cubicBezTo>
                <a:cubicBezTo>
                  <a:pt x="72714" y="44612"/>
                  <a:pt x="66870" y="47709"/>
                  <a:pt x="60247" y="47709"/>
                </a:cubicBezTo>
                <a:cubicBezTo>
                  <a:pt x="52407" y="47709"/>
                  <a:pt x="43474" y="43369"/>
                  <a:pt x="36292" y="32615"/>
                </a:cubicBezTo>
                <a:cubicBezTo>
                  <a:pt x="30414" y="23820"/>
                  <a:pt x="22624" y="21370"/>
                  <a:pt x="15768" y="21370"/>
                </a:cubicBezTo>
                <a:cubicBezTo>
                  <a:pt x="7145" y="21370"/>
                  <a:pt x="1" y="25245"/>
                  <a:pt x="1" y="25245"/>
                </a:cubicBezTo>
                <a:lnTo>
                  <a:pt x="1" y="69334"/>
                </a:lnTo>
                <a:lnTo>
                  <a:pt x="203789" y="69334"/>
                </a:lnTo>
                <a:lnTo>
                  <a:pt x="203789" y="14209"/>
                </a:lnTo>
                <a:cubicBezTo>
                  <a:pt x="203789" y="14209"/>
                  <a:pt x="196810" y="5480"/>
                  <a:pt x="180414" y="1126"/>
                </a:cubicBezTo>
                <a:cubicBezTo>
                  <a:pt x="177599" y="376"/>
                  <a:pt x="174878" y="1"/>
                  <a:pt x="1723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54"/>
          <p:cNvSpPr/>
          <p:nvPr/>
        </p:nvSpPr>
        <p:spPr>
          <a:xfrm flipH="1">
            <a:off x="1086691" y="4111750"/>
            <a:ext cx="9561417" cy="2067175"/>
          </a:xfrm>
          <a:custGeom>
            <a:avLst/>
            <a:gdLst/>
            <a:ahLst/>
            <a:cxnLst/>
            <a:rect l="l" t="t" r="r" b="b"/>
            <a:pathLst>
              <a:path w="164916" h="54335" extrusionOk="0">
                <a:moveTo>
                  <a:pt x="37882" y="1"/>
                </a:moveTo>
                <a:cubicBezTo>
                  <a:pt x="35111" y="1"/>
                  <a:pt x="32343" y="342"/>
                  <a:pt x="29655" y="963"/>
                </a:cubicBezTo>
                <a:cubicBezTo>
                  <a:pt x="25219" y="1997"/>
                  <a:pt x="20816" y="3498"/>
                  <a:pt x="16913" y="5900"/>
                </a:cubicBezTo>
                <a:cubicBezTo>
                  <a:pt x="16513" y="6134"/>
                  <a:pt x="16079" y="6434"/>
                  <a:pt x="15679" y="6667"/>
                </a:cubicBezTo>
                <a:cubicBezTo>
                  <a:pt x="12376" y="8802"/>
                  <a:pt x="9508" y="11471"/>
                  <a:pt x="6505" y="13939"/>
                </a:cubicBezTo>
                <a:cubicBezTo>
                  <a:pt x="1" y="19276"/>
                  <a:pt x="4771" y="48697"/>
                  <a:pt x="6105" y="48797"/>
                </a:cubicBezTo>
                <a:cubicBezTo>
                  <a:pt x="8868" y="48982"/>
                  <a:pt x="11654" y="49062"/>
                  <a:pt x="14458" y="49062"/>
                </a:cubicBezTo>
                <a:cubicBezTo>
                  <a:pt x="33634" y="49062"/>
                  <a:pt x="53616" y="45301"/>
                  <a:pt x="72686" y="45301"/>
                </a:cubicBezTo>
                <a:cubicBezTo>
                  <a:pt x="74047" y="45301"/>
                  <a:pt x="75404" y="45321"/>
                  <a:pt x="76756" y="45362"/>
                </a:cubicBezTo>
                <a:cubicBezTo>
                  <a:pt x="80492" y="45462"/>
                  <a:pt x="80959" y="54201"/>
                  <a:pt x="84728" y="54335"/>
                </a:cubicBezTo>
                <a:lnTo>
                  <a:pt x="106777" y="45929"/>
                </a:lnTo>
                <a:cubicBezTo>
                  <a:pt x="106777" y="45929"/>
                  <a:pt x="144304" y="52200"/>
                  <a:pt x="159648" y="52667"/>
                </a:cubicBezTo>
                <a:cubicBezTo>
                  <a:pt x="159663" y="52667"/>
                  <a:pt x="159679" y="52668"/>
                  <a:pt x="159694" y="52668"/>
                </a:cubicBezTo>
                <a:cubicBezTo>
                  <a:pt x="164190" y="52668"/>
                  <a:pt x="164915" y="28148"/>
                  <a:pt x="163951" y="27649"/>
                </a:cubicBezTo>
                <a:cubicBezTo>
                  <a:pt x="154077" y="22746"/>
                  <a:pt x="143770" y="18643"/>
                  <a:pt x="133162" y="15440"/>
                </a:cubicBezTo>
                <a:cubicBezTo>
                  <a:pt x="129579" y="14340"/>
                  <a:pt x="125839" y="13337"/>
                  <a:pt x="122122" y="13337"/>
                </a:cubicBezTo>
                <a:cubicBezTo>
                  <a:pt x="120995" y="13337"/>
                  <a:pt x="119870" y="13429"/>
                  <a:pt x="118752" y="13639"/>
                </a:cubicBezTo>
                <a:cubicBezTo>
                  <a:pt x="115450" y="14273"/>
                  <a:pt x="112414" y="15907"/>
                  <a:pt x="109412" y="17475"/>
                </a:cubicBezTo>
                <a:cubicBezTo>
                  <a:pt x="105443" y="19610"/>
                  <a:pt x="101540" y="21678"/>
                  <a:pt x="97570" y="23813"/>
                </a:cubicBezTo>
                <a:cubicBezTo>
                  <a:pt x="95436" y="24947"/>
                  <a:pt x="93201" y="26115"/>
                  <a:pt x="90766" y="26115"/>
                </a:cubicBezTo>
                <a:cubicBezTo>
                  <a:pt x="89398" y="26115"/>
                  <a:pt x="88030" y="25748"/>
                  <a:pt x="86729" y="25281"/>
                </a:cubicBezTo>
                <a:cubicBezTo>
                  <a:pt x="71285" y="19810"/>
                  <a:pt x="60677" y="4266"/>
                  <a:pt x="44699" y="730"/>
                </a:cubicBezTo>
                <a:cubicBezTo>
                  <a:pt x="42453" y="232"/>
                  <a:pt x="40167" y="1"/>
                  <a:pt x="378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54"/>
          <p:cNvSpPr/>
          <p:nvPr/>
        </p:nvSpPr>
        <p:spPr>
          <a:xfrm flipH="1">
            <a:off x="4139109" y="1532913"/>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54"/>
          <p:cNvSpPr/>
          <p:nvPr/>
        </p:nvSpPr>
        <p:spPr>
          <a:xfrm flipH="1">
            <a:off x="8007121" y="3535388"/>
            <a:ext cx="880675" cy="222875"/>
          </a:xfrm>
          <a:custGeom>
            <a:avLst/>
            <a:gdLst/>
            <a:ahLst/>
            <a:cxnLst/>
            <a:rect l="l" t="t" r="r" b="b"/>
            <a:pathLst>
              <a:path w="35227" h="8915" extrusionOk="0">
                <a:moveTo>
                  <a:pt x="18723" y="1"/>
                </a:moveTo>
                <a:cubicBezTo>
                  <a:pt x="17652" y="1"/>
                  <a:pt x="16620" y="579"/>
                  <a:pt x="15783" y="1297"/>
                </a:cubicBezTo>
                <a:cubicBezTo>
                  <a:pt x="14916" y="2036"/>
                  <a:pt x="14208" y="3000"/>
                  <a:pt x="13469" y="3932"/>
                </a:cubicBezTo>
                <a:cubicBezTo>
                  <a:pt x="13180" y="4286"/>
                  <a:pt x="12826" y="4672"/>
                  <a:pt x="12376" y="4768"/>
                </a:cubicBezTo>
                <a:cubicBezTo>
                  <a:pt x="12262" y="4797"/>
                  <a:pt x="12149" y="4809"/>
                  <a:pt x="12035" y="4809"/>
                </a:cubicBezTo>
                <a:cubicBezTo>
                  <a:pt x="11506" y="4809"/>
                  <a:pt x="10977" y="4541"/>
                  <a:pt x="10447" y="4382"/>
                </a:cubicBezTo>
                <a:cubicBezTo>
                  <a:pt x="10049" y="4240"/>
                  <a:pt x="9620" y="4171"/>
                  <a:pt x="9193" y="4171"/>
                </a:cubicBezTo>
                <a:cubicBezTo>
                  <a:pt x="7793" y="4171"/>
                  <a:pt x="6403" y="4910"/>
                  <a:pt x="6108" y="6215"/>
                </a:cubicBezTo>
                <a:cubicBezTo>
                  <a:pt x="5650" y="6066"/>
                  <a:pt x="5158" y="5996"/>
                  <a:pt x="4659" y="5996"/>
                </a:cubicBezTo>
                <a:cubicBezTo>
                  <a:pt x="2671" y="5996"/>
                  <a:pt x="566" y="7116"/>
                  <a:pt x="0" y="8915"/>
                </a:cubicBezTo>
                <a:lnTo>
                  <a:pt x="34909" y="8915"/>
                </a:lnTo>
                <a:cubicBezTo>
                  <a:pt x="35226" y="7446"/>
                  <a:pt x="33788" y="5926"/>
                  <a:pt x="32330" y="5926"/>
                </a:cubicBezTo>
                <a:cubicBezTo>
                  <a:pt x="32160" y="5926"/>
                  <a:pt x="31991" y="5946"/>
                  <a:pt x="31823" y="5990"/>
                </a:cubicBezTo>
                <a:cubicBezTo>
                  <a:pt x="30910" y="6210"/>
                  <a:pt x="30119" y="6987"/>
                  <a:pt x="29180" y="6987"/>
                </a:cubicBezTo>
                <a:cubicBezTo>
                  <a:pt x="29161" y="6987"/>
                  <a:pt x="29142" y="6987"/>
                  <a:pt x="29123" y="6986"/>
                </a:cubicBezTo>
                <a:cubicBezTo>
                  <a:pt x="28513" y="6986"/>
                  <a:pt x="27998" y="6665"/>
                  <a:pt x="27516" y="6343"/>
                </a:cubicBezTo>
                <a:cubicBezTo>
                  <a:pt x="26070" y="5411"/>
                  <a:pt x="24752" y="4350"/>
                  <a:pt x="23595" y="3129"/>
                </a:cubicBezTo>
                <a:cubicBezTo>
                  <a:pt x="22244" y="1779"/>
                  <a:pt x="20862" y="75"/>
                  <a:pt x="18966" y="11"/>
                </a:cubicBezTo>
                <a:cubicBezTo>
                  <a:pt x="18885" y="4"/>
                  <a:pt x="18804" y="1"/>
                  <a:pt x="187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5"/>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540000" y="1544250"/>
            <a:ext cx="8100000" cy="28659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1pPr>
            <a:lvl2pPr marL="914400" lvl="1"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2pPr>
            <a:lvl3pPr marL="1371600" lvl="2"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3pPr>
            <a:lvl4pPr marL="1828800" lvl="3"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4pPr>
            <a:lvl5pPr marL="2286000" lvl="4"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5pPr>
            <a:lvl6pPr marL="2743200" lvl="5"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6pPr>
            <a:lvl7pPr marL="3200400" lvl="6"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7pPr>
            <a:lvl8pPr marL="3657600" lvl="7" indent="-317500">
              <a:lnSpc>
                <a:spcPct val="115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8pPr>
            <a:lvl9pPr marL="4114800" lvl="8" indent="-317500">
              <a:lnSpc>
                <a:spcPct val="115000"/>
              </a:lnSpc>
              <a:spcBef>
                <a:spcPts val="1600"/>
              </a:spcBef>
              <a:spcAft>
                <a:spcPts val="1600"/>
              </a:spcAft>
              <a:buClr>
                <a:schemeClr val="dk1"/>
              </a:buClr>
              <a:buSzPts val="1400"/>
              <a:buFont typeface="Catamaran"/>
              <a:buChar char="■"/>
              <a:defRPr>
                <a:solidFill>
                  <a:schemeClr val="dk1"/>
                </a:solidFill>
                <a:latin typeface="Catamaran"/>
                <a:ea typeface="Catamaran"/>
                <a:cs typeface="Catamaran"/>
                <a:sym typeface="Catamaran"/>
              </a:defRPr>
            </a:lvl9pPr>
          </a:lstStyle>
          <a:p>
            <a:endParaRPr/>
          </a:p>
        </p:txBody>
      </p:sp>
      <p:sp>
        <p:nvSpPr>
          <p:cNvPr id="7" name="Google Shape;7;p1"/>
          <p:cNvSpPr txBox="1">
            <a:spLocks noGrp="1"/>
          </p:cNvSpPr>
          <p:nvPr>
            <p:ph type="title"/>
          </p:nvPr>
        </p:nvSpPr>
        <p:spPr>
          <a:xfrm>
            <a:off x="540000" y="491400"/>
            <a:ext cx="81000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1pPr>
            <a:lvl2pPr lvl="1"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2pPr>
            <a:lvl3pPr lvl="2"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3pPr>
            <a:lvl4pPr lvl="3"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4pPr>
            <a:lvl5pPr lvl="4"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5pPr>
            <a:lvl6pPr lvl="5"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6pPr>
            <a:lvl7pPr lvl="6"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7pPr>
            <a:lvl8pPr lvl="7"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8pPr>
            <a:lvl9pPr lvl="8" algn="ctr">
              <a:spcBef>
                <a:spcPts val="0"/>
              </a:spcBef>
              <a:spcAft>
                <a:spcPts val="0"/>
              </a:spcAft>
              <a:buClr>
                <a:schemeClr val="dk1"/>
              </a:buClr>
              <a:buSzPts val="4100"/>
              <a:buFont typeface="Barlow SemiBold"/>
              <a:buNone/>
              <a:defRPr sz="4100">
                <a:solidFill>
                  <a:schemeClr val="dk1"/>
                </a:solidFill>
                <a:latin typeface="Barlow SemiBold"/>
                <a:ea typeface="Barlow SemiBold"/>
                <a:cs typeface="Barlow SemiBold"/>
                <a:sym typeface="Barlow SemiBol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99" r:id="rId4"/>
    <p:sldLayoutId id="2147483700"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329"/>
        <p:cNvGrpSpPr/>
        <p:nvPr/>
      </p:nvGrpSpPr>
      <p:grpSpPr>
        <a:xfrm>
          <a:off x="0" y="0"/>
          <a:ext cx="0" cy="0"/>
          <a:chOff x="0" y="0"/>
          <a:chExt cx="0" cy="0"/>
        </a:xfrm>
      </p:grpSpPr>
      <p:sp>
        <p:nvSpPr>
          <p:cNvPr id="1330" name="Google Shape;1330;p59"/>
          <p:cNvSpPr txBox="1">
            <a:spLocks noGrp="1"/>
          </p:cNvSpPr>
          <p:nvPr>
            <p:ph type="ctrTitle"/>
          </p:nvPr>
        </p:nvSpPr>
        <p:spPr>
          <a:xfrm>
            <a:off x="1122900" y="1100250"/>
            <a:ext cx="6184805" cy="1827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l-SI" dirty="0"/>
              <a:t>MERJENJE ČISTOSTI ZRAKA</a:t>
            </a:r>
            <a:endParaRPr dirty="0"/>
          </a:p>
        </p:txBody>
      </p:sp>
      <p:sp>
        <p:nvSpPr>
          <p:cNvPr id="1332" name="Google Shape;1332;p59"/>
          <p:cNvSpPr/>
          <p:nvPr/>
        </p:nvSpPr>
        <p:spPr>
          <a:xfrm>
            <a:off x="8939983" y="3670210"/>
            <a:ext cx="4900" cy="7015"/>
          </a:xfrm>
          <a:custGeom>
            <a:avLst/>
            <a:gdLst/>
            <a:ahLst/>
            <a:cxnLst/>
            <a:rect l="l" t="t" r="r" b="b"/>
            <a:pathLst>
              <a:path w="234" h="335" extrusionOk="0">
                <a:moveTo>
                  <a:pt x="100" y="335"/>
                </a:moveTo>
                <a:cubicBezTo>
                  <a:pt x="234" y="301"/>
                  <a:pt x="200" y="168"/>
                  <a:pt x="100" y="1"/>
                </a:cubicBezTo>
                <a:cubicBezTo>
                  <a:pt x="0" y="1"/>
                  <a:pt x="0" y="301"/>
                  <a:pt x="100" y="335"/>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59"/>
          <p:cNvSpPr/>
          <p:nvPr/>
        </p:nvSpPr>
        <p:spPr>
          <a:xfrm>
            <a:off x="8943479" y="3864378"/>
            <a:ext cx="5591" cy="6994"/>
          </a:xfrm>
          <a:custGeom>
            <a:avLst/>
            <a:gdLst/>
            <a:ahLst/>
            <a:cxnLst/>
            <a:rect l="l" t="t" r="r" b="b"/>
            <a:pathLst>
              <a:path w="267" h="334" extrusionOk="0">
                <a:moveTo>
                  <a:pt x="167" y="334"/>
                </a:moveTo>
                <a:cubicBezTo>
                  <a:pt x="267" y="334"/>
                  <a:pt x="267" y="34"/>
                  <a:pt x="167" y="0"/>
                </a:cubicBezTo>
                <a:cubicBezTo>
                  <a:pt x="200" y="167"/>
                  <a:pt x="0" y="234"/>
                  <a:pt x="167" y="334"/>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59"/>
          <p:cNvSpPr/>
          <p:nvPr/>
        </p:nvSpPr>
        <p:spPr>
          <a:xfrm>
            <a:off x="8964416" y="3573837"/>
            <a:ext cx="5612" cy="7706"/>
          </a:xfrm>
          <a:custGeom>
            <a:avLst/>
            <a:gdLst/>
            <a:ahLst/>
            <a:cxnLst/>
            <a:rect l="l" t="t" r="r" b="b"/>
            <a:pathLst>
              <a:path w="268" h="368" extrusionOk="0">
                <a:moveTo>
                  <a:pt x="168" y="368"/>
                </a:moveTo>
                <a:cubicBezTo>
                  <a:pt x="268" y="368"/>
                  <a:pt x="268" y="67"/>
                  <a:pt x="168" y="1"/>
                </a:cubicBezTo>
                <a:cubicBezTo>
                  <a:pt x="168" y="234"/>
                  <a:pt x="1" y="301"/>
                  <a:pt x="168" y="368"/>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59"/>
          <p:cNvSpPr/>
          <p:nvPr/>
        </p:nvSpPr>
        <p:spPr>
          <a:xfrm>
            <a:off x="8967913" y="3684886"/>
            <a:ext cx="13988" cy="17485"/>
          </a:xfrm>
          <a:custGeom>
            <a:avLst/>
            <a:gdLst/>
            <a:ahLst/>
            <a:cxnLst/>
            <a:rect l="l" t="t" r="r" b="b"/>
            <a:pathLst>
              <a:path w="668" h="835" extrusionOk="0">
                <a:moveTo>
                  <a:pt x="1" y="734"/>
                </a:moveTo>
                <a:cubicBezTo>
                  <a:pt x="668" y="834"/>
                  <a:pt x="67" y="0"/>
                  <a:pt x="1" y="734"/>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59"/>
          <p:cNvSpPr/>
          <p:nvPr/>
        </p:nvSpPr>
        <p:spPr>
          <a:xfrm>
            <a:off x="8969316" y="3100328"/>
            <a:ext cx="13297" cy="18888"/>
          </a:xfrm>
          <a:custGeom>
            <a:avLst/>
            <a:gdLst/>
            <a:ahLst/>
            <a:cxnLst/>
            <a:rect l="l" t="t" r="r" b="b"/>
            <a:pathLst>
              <a:path w="635" h="902" extrusionOk="0">
                <a:moveTo>
                  <a:pt x="267" y="534"/>
                </a:moveTo>
                <a:cubicBezTo>
                  <a:pt x="634" y="901"/>
                  <a:pt x="0" y="0"/>
                  <a:pt x="267" y="534"/>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59"/>
          <p:cNvSpPr/>
          <p:nvPr/>
        </p:nvSpPr>
        <p:spPr>
          <a:xfrm>
            <a:off x="8976288" y="3618537"/>
            <a:ext cx="3518" cy="7015"/>
          </a:xfrm>
          <a:custGeom>
            <a:avLst/>
            <a:gdLst/>
            <a:ahLst/>
            <a:cxnLst/>
            <a:rect l="l" t="t" r="r" b="b"/>
            <a:pathLst>
              <a:path w="168" h="335" extrusionOk="0">
                <a:moveTo>
                  <a:pt x="134" y="267"/>
                </a:moveTo>
                <a:cubicBezTo>
                  <a:pt x="168" y="234"/>
                  <a:pt x="101" y="1"/>
                  <a:pt x="1" y="101"/>
                </a:cubicBezTo>
                <a:cubicBezTo>
                  <a:pt x="1" y="167"/>
                  <a:pt x="101" y="334"/>
                  <a:pt x="134" y="267"/>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59"/>
          <p:cNvSpPr/>
          <p:nvPr/>
        </p:nvSpPr>
        <p:spPr>
          <a:xfrm>
            <a:off x="8981878" y="3216256"/>
            <a:ext cx="4209" cy="7015"/>
          </a:xfrm>
          <a:custGeom>
            <a:avLst/>
            <a:gdLst/>
            <a:ahLst/>
            <a:cxnLst/>
            <a:rect l="l" t="t" r="r" b="b"/>
            <a:pathLst>
              <a:path w="201" h="335" extrusionOk="0">
                <a:moveTo>
                  <a:pt x="201" y="334"/>
                </a:moveTo>
                <a:lnTo>
                  <a:pt x="201" y="1"/>
                </a:lnTo>
                <a:lnTo>
                  <a:pt x="1" y="1"/>
                </a:lnTo>
                <a:lnTo>
                  <a:pt x="1" y="334"/>
                </a:ln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59"/>
          <p:cNvSpPr/>
          <p:nvPr/>
        </p:nvSpPr>
        <p:spPr>
          <a:xfrm>
            <a:off x="8983281" y="3208572"/>
            <a:ext cx="3518" cy="7015"/>
          </a:xfrm>
          <a:custGeom>
            <a:avLst/>
            <a:gdLst/>
            <a:ahLst/>
            <a:cxnLst/>
            <a:rect l="l" t="t" r="r" b="b"/>
            <a:pathLst>
              <a:path w="168" h="335" extrusionOk="0">
                <a:moveTo>
                  <a:pt x="134" y="234"/>
                </a:moveTo>
                <a:cubicBezTo>
                  <a:pt x="167" y="201"/>
                  <a:pt x="67" y="1"/>
                  <a:pt x="0" y="68"/>
                </a:cubicBezTo>
                <a:cubicBezTo>
                  <a:pt x="0" y="134"/>
                  <a:pt x="101" y="334"/>
                  <a:pt x="134" y="234"/>
                </a:cubicBezTo>
                <a:close/>
              </a:path>
            </a:pathLst>
          </a:custGeom>
          <a:solidFill>
            <a:srgbClr val="EA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Označba mesta besedila 2">
            <a:extLst>
              <a:ext uri="{FF2B5EF4-FFF2-40B4-BE49-F238E27FC236}">
                <a16:creationId xmlns:a16="http://schemas.microsoft.com/office/drawing/2014/main" id="{BDF9B19B-AE78-5FEB-BAB2-84B73332410D}"/>
              </a:ext>
            </a:extLst>
          </p:cNvPr>
          <p:cNvSpPr txBox="1">
            <a:spLocks/>
          </p:cNvSpPr>
          <p:nvPr/>
        </p:nvSpPr>
        <p:spPr>
          <a:xfrm>
            <a:off x="391352" y="1648200"/>
            <a:ext cx="7647900" cy="34953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2800"/>
              <a:buFont typeface="Catamaran"/>
              <a:buNone/>
              <a:defRPr sz="2000" b="0" i="0" u="none" strike="noStrike" cap="none">
                <a:solidFill>
                  <a:schemeClr val="dk1"/>
                </a:solidFill>
                <a:latin typeface="Catamaran"/>
                <a:ea typeface="Catamaran"/>
                <a:cs typeface="Catamaran"/>
                <a:sym typeface="Catamaran"/>
              </a:defRPr>
            </a:lvl1pPr>
            <a:lvl2pPr marL="914400" marR="0" lvl="1"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2pPr>
            <a:lvl3pPr marL="1371600" marR="0" lvl="2"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3pPr>
            <a:lvl4pPr marL="1828800" marR="0" lvl="3"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4pPr>
            <a:lvl5pPr marL="2286000" marR="0" lvl="4"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5pPr>
            <a:lvl6pPr marL="2743200" marR="0" lvl="5"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6pPr>
            <a:lvl7pPr marL="3200400" marR="0" lvl="6"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7pPr>
            <a:lvl8pPr marL="3657600" marR="0" lvl="7"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8pPr>
            <a:lvl9pPr marL="4114800" marR="0" lvl="8" indent="-317500" algn="ctr" rtl="0">
              <a:lnSpc>
                <a:spcPct val="100000"/>
              </a:lnSpc>
              <a:spcBef>
                <a:spcPts val="0"/>
              </a:spcBef>
              <a:spcAft>
                <a:spcPts val="0"/>
              </a:spcAft>
              <a:buClr>
                <a:schemeClr val="dk1"/>
              </a:buClr>
              <a:buSzPts val="2800"/>
              <a:buFont typeface="Catamaran"/>
              <a:buNone/>
              <a:defRPr sz="2800" b="0" i="0" u="none" strike="noStrike" cap="none">
                <a:solidFill>
                  <a:schemeClr val="dk1"/>
                </a:solidFill>
                <a:latin typeface="Catamaran"/>
                <a:ea typeface="Catamaran"/>
                <a:cs typeface="Catamaran"/>
                <a:sym typeface="Catamaran"/>
              </a:defRPr>
            </a:lvl9pPr>
          </a:lstStyle>
          <a:p>
            <a:pPr marL="139700" indent="0"/>
            <a:r>
              <a:rPr lang="sl-SI" sz="2400" dirty="0"/>
              <a:t>RAČ-GEO</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30"/>
                                        </p:tgtEl>
                                        <p:attrNameLst>
                                          <p:attrName>style.visibility</p:attrName>
                                        </p:attrNameLst>
                                      </p:cBhvr>
                                      <p:to>
                                        <p:strVal val="visible"/>
                                      </p:to>
                                    </p:set>
                                    <p:animEffect transition="in" filter="fade">
                                      <p:cBhvr>
                                        <p:cTn id="7" dur="1000"/>
                                        <p:tgtEl>
                                          <p:spTgt spid="1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B2BA5D-1FA4-8F07-B65B-71853CB0A1FB}"/>
              </a:ext>
            </a:extLst>
          </p:cNvPr>
          <p:cNvSpPr>
            <a:spLocks noGrp="1"/>
          </p:cNvSpPr>
          <p:nvPr>
            <p:ph type="title"/>
          </p:nvPr>
        </p:nvSpPr>
        <p:spPr/>
        <p:txBody>
          <a:bodyPr/>
          <a:lstStyle/>
          <a:p>
            <a:r>
              <a:rPr lang="sl-SI" dirty="0"/>
              <a:t>POVEZOVANJE</a:t>
            </a:r>
          </a:p>
        </p:txBody>
      </p:sp>
      <p:sp>
        <p:nvSpPr>
          <p:cNvPr id="3" name="Označba mesta besedila 2">
            <a:extLst>
              <a:ext uri="{FF2B5EF4-FFF2-40B4-BE49-F238E27FC236}">
                <a16:creationId xmlns:a16="http://schemas.microsoft.com/office/drawing/2014/main" id="{22AF369B-EB83-7A99-8281-60B4DC3B0BF8}"/>
              </a:ext>
            </a:extLst>
          </p:cNvPr>
          <p:cNvSpPr>
            <a:spLocks noGrp="1"/>
          </p:cNvSpPr>
          <p:nvPr>
            <p:ph type="body" idx="1"/>
          </p:nvPr>
        </p:nvSpPr>
        <p:spPr/>
        <p:txBody>
          <a:bodyPr anchor="ctr"/>
          <a:lstStyle/>
          <a:p>
            <a:pPr marL="139700" indent="0">
              <a:buNone/>
            </a:pPr>
            <a:r>
              <a:rPr lang="sl-SI" sz="2400" dirty="0"/>
              <a:t>Onesnaženost zraka je globalni problem. Dejavniki, ki botrujejo k največjemu povečanju le-teh v zraku so cestni promet ter izpusti iz kurilnih naprav in industrijskih virov. Onesnažen zrak posredno vpliva na dvig temperature ter ima posledično negativen vpliv tako na zdravje ljudi kot na ekosistem. </a:t>
            </a:r>
          </a:p>
        </p:txBody>
      </p:sp>
    </p:spTree>
    <p:extLst>
      <p:ext uri="{BB962C8B-B14F-4D97-AF65-F5344CB8AC3E}">
        <p14:creationId xmlns:p14="http://schemas.microsoft.com/office/powerpoint/2010/main" val="302198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B2BA5D-1FA4-8F07-B65B-71853CB0A1FB}"/>
              </a:ext>
            </a:extLst>
          </p:cNvPr>
          <p:cNvSpPr>
            <a:spLocks noGrp="1"/>
          </p:cNvSpPr>
          <p:nvPr>
            <p:ph type="title"/>
          </p:nvPr>
        </p:nvSpPr>
        <p:spPr>
          <a:xfrm>
            <a:off x="522000" y="178883"/>
            <a:ext cx="8100000" cy="647100"/>
          </a:xfrm>
        </p:spPr>
        <p:txBody>
          <a:bodyPr/>
          <a:lstStyle/>
          <a:p>
            <a:r>
              <a:rPr lang="sl-SI" dirty="0"/>
              <a:t>POVEZOVANJE</a:t>
            </a:r>
          </a:p>
        </p:txBody>
      </p:sp>
      <p:sp>
        <p:nvSpPr>
          <p:cNvPr id="3" name="Označba mesta besedila 2">
            <a:extLst>
              <a:ext uri="{FF2B5EF4-FFF2-40B4-BE49-F238E27FC236}">
                <a16:creationId xmlns:a16="http://schemas.microsoft.com/office/drawing/2014/main" id="{22AF369B-EB83-7A99-8281-60B4DC3B0BF8}"/>
              </a:ext>
            </a:extLst>
          </p:cNvPr>
          <p:cNvSpPr>
            <a:spLocks noGrp="1"/>
          </p:cNvSpPr>
          <p:nvPr>
            <p:ph type="body" idx="1"/>
          </p:nvPr>
        </p:nvSpPr>
        <p:spPr>
          <a:xfrm>
            <a:off x="312517" y="1204800"/>
            <a:ext cx="8449518" cy="3495300"/>
          </a:xfrm>
        </p:spPr>
        <p:txBody>
          <a:bodyPr anchor="ctr"/>
          <a:lstStyle/>
          <a:p>
            <a:pPr marL="139700" indent="0">
              <a:buNone/>
            </a:pPr>
            <a:r>
              <a:rPr lang="sl-SI" sz="2400" dirty="0"/>
              <a:t>Učencem bi na zelo konkreten način </a:t>
            </a:r>
            <a:r>
              <a:rPr lang="sl-SI" sz="2400" b="1" dirty="0"/>
              <a:t>pokazali kako </a:t>
            </a:r>
            <a:r>
              <a:rPr lang="sl-SI" sz="2400" dirty="0"/>
              <a:t>z uporabo tehnologije (</a:t>
            </a:r>
            <a:r>
              <a:rPr lang="sl-SI" sz="2400"/>
              <a:t>Raspberry</a:t>
            </a:r>
            <a:r>
              <a:rPr lang="sl-SI" sz="2400" dirty="0"/>
              <a:t> pi) lahko </a:t>
            </a:r>
            <a:r>
              <a:rPr lang="sl-SI" sz="2400" b="1" dirty="0"/>
              <a:t>preverijo vsebnost škodljivih delcev v zraku </a:t>
            </a:r>
            <a:r>
              <a:rPr lang="sl-SI" sz="2400" dirty="0"/>
              <a:t>na posamičnih lokacijah skozi celotno šolsko leto. Učenci bi ugotavljali, </a:t>
            </a:r>
            <a:r>
              <a:rPr lang="sl-SI" sz="2400" b="1" dirty="0"/>
              <a:t>kateri vir ali zunanji dejavnik (letni čas) najbolj vpliva na povečanje delcev</a:t>
            </a:r>
            <a:r>
              <a:rPr lang="sl-SI" sz="2400" dirty="0"/>
              <a:t> v določeni uri v dnevu. Iz podatkov bi dobili </a:t>
            </a:r>
            <a:r>
              <a:rPr lang="sl-SI" sz="2400" b="1" dirty="0"/>
              <a:t>povprečne mesečne vrednosti</a:t>
            </a:r>
            <a:r>
              <a:rPr lang="sl-SI" sz="2400" dirty="0"/>
              <a:t>, ki bi jih kasneje primerjali s splošnimi vrednostmi, ki so zapisane v slovenski zakonodaji. Učenci bi po </a:t>
            </a:r>
            <a:r>
              <a:rPr lang="sl-SI" sz="2400" b="1" dirty="0"/>
              <a:t>analizi podatkov </a:t>
            </a:r>
            <a:r>
              <a:rPr lang="sl-SI" sz="2400" dirty="0"/>
              <a:t>tudi ugotavljali,</a:t>
            </a:r>
            <a:r>
              <a:rPr lang="sl-SI" sz="2400" b="1" dirty="0"/>
              <a:t> na kakšne načine </a:t>
            </a:r>
            <a:r>
              <a:rPr lang="sl-SI" sz="2400" dirty="0"/>
              <a:t>bi lahko tovrstna povečanja v posameznem dnevu zmanjšali. </a:t>
            </a:r>
          </a:p>
        </p:txBody>
      </p:sp>
    </p:spTree>
    <p:extLst>
      <p:ext uri="{BB962C8B-B14F-4D97-AF65-F5344CB8AC3E}">
        <p14:creationId xmlns:p14="http://schemas.microsoft.com/office/powerpoint/2010/main" val="21466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B2BA5D-1FA4-8F07-B65B-71853CB0A1FB}"/>
              </a:ext>
            </a:extLst>
          </p:cNvPr>
          <p:cNvSpPr>
            <a:spLocks noGrp="1"/>
          </p:cNvSpPr>
          <p:nvPr>
            <p:ph type="title"/>
          </p:nvPr>
        </p:nvSpPr>
        <p:spPr/>
        <p:txBody>
          <a:bodyPr/>
          <a:lstStyle/>
          <a:p>
            <a:r>
              <a:rPr lang="sl-SI" dirty="0"/>
              <a:t>POVEZOVANJE</a:t>
            </a:r>
          </a:p>
        </p:txBody>
      </p:sp>
      <p:sp>
        <p:nvSpPr>
          <p:cNvPr id="3" name="Označba mesta besedila 2">
            <a:extLst>
              <a:ext uri="{FF2B5EF4-FFF2-40B4-BE49-F238E27FC236}">
                <a16:creationId xmlns:a16="http://schemas.microsoft.com/office/drawing/2014/main" id="{22AF369B-EB83-7A99-8281-60B4DC3B0BF8}"/>
              </a:ext>
            </a:extLst>
          </p:cNvPr>
          <p:cNvSpPr>
            <a:spLocks noGrp="1"/>
          </p:cNvSpPr>
          <p:nvPr>
            <p:ph type="body" idx="1"/>
          </p:nvPr>
        </p:nvSpPr>
        <p:spPr/>
        <p:txBody>
          <a:bodyPr/>
          <a:lstStyle/>
          <a:p>
            <a:pPr marL="482600" indent="-342900">
              <a:lnSpc>
                <a:spcPct val="150000"/>
              </a:lnSpc>
              <a:buFont typeface="Arial" panose="020B0604020202020204" pitchFamily="34" charset="0"/>
              <a:buChar char="•"/>
            </a:pPr>
            <a:r>
              <a:rPr lang="sl-SI" sz="2000" dirty="0"/>
              <a:t>Onesnaženost zraka, škodljivi delci - globalni problem. (GEO)</a:t>
            </a:r>
          </a:p>
          <a:p>
            <a:pPr marL="482600" indent="-342900">
              <a:lnSpc>
                <a:spcPct val="150000"/>
              </a:lnSpc>
              <a:buFont typeface="Arial" panose="020B0604020202020204" pitchFamily="34" charset="0"/>
              <a:buChar char="•"/>
            </a:pPr>
            <a:r>
              <a:rPr lang="sl-SI" sz="2000" dirty="0"/>
              <a:t>Izdelava naprave za merjenje škodljivih delcev v zraku (</a:t>
            </a:r>
            <a:r>
              <a:rPr lang="sl-SI" sz="2000" dirty="0" err="1"/>
              <a:t>Raspberry</a:t>
            </a:r>
            <a:r>
              <a:rPr lang="sl-SI" sz="2000" dirty="0"/>
              <a:t> pi). (RIN)</a:t>
            </a:r>
          </a:p>
          <a:p>
            <a:pPr marL="482600" indent="-342900">
              <a:lnSpc>
                <a:spcPct val="150000"/>
              </a:lnSpc>
              <a:buFont typeface="Arial" panose="020B0604020202020204" pitchFamily="34" charset="0"/>
              <a:buChar char="•"/>
            </a:pPr>
            <a:r>
              <a:rPr lang="sl-SI" sz="2000" dirty="0"/>
              <a:t>Merjenje vsebnosti delcev v zraku skozi daljše obdobje. (GEO)</a:t>
            </a:r>
          </a:p>
          <a:p>
            <a:pPr marL="482600" indent="-342900">
              <a:lnSpc>
                <a:spcPct val="150000"/>
              </a:lnSpc>
              <a:buFont typeface="Arial" panose="020B0604020202020204" pitchFamily="34" charset="0"/>
              <a:buChar char="•"/>
            </a:pPr>
            <a:r>
              <a:rPr lang="sl-SI" sz="2000" dirty="0"/>
              <a:t>Obdelava podatkov. (RIN)</a:t>
            </a:r>
          </a:p>
          <a:p>
            <a:pPr marL="482600" indent="-342900">
              <a:lnSpc>
                <a:spcPct val="150000"/>
              </a:lnSpc>
              <a:buFont typeface="Arial" panose="020B0604020202020204" pitchFamily="34" charset="0"/>
              <a:buChar char="•"/>
            </a:pPr>
            <a:r>
              <a:rPr lang="sl-SI" sz="2000" dirty="0"/>
              <a:t>Analiza podatkov. (GEO)</a:t>
            </a:r>
          </a:p>
        </p:txBody>
      </p:sp>
    </p:spTree>
    <p:extLst>
      <p:ext uri="{BB962C8B-B14F-4D97-AF65-F5344CB8AC3E}">
        <p14:creationId xmlns:p14="http://schemas.microsoft.com/office/powerpoint/2010/main" val="1117732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343"/>
        <p:cNvGrpSpPr/>
        <p:nvPr/>
      </p:nvGrpSpPr>
      <p:grpSpPr>
        <a:xfrm>
          <a:off x="0" y="0"/>
          <a:ext cx="0" cy="0"/>
          <a:chOff x="0" y="0"/>
          <a:chExt cx="0" cy="0"/>
        </a:xfrm>
      </p:grpSpPr>
      <p:sp>
        <p:nvSpPr>
          <p:cNvPr id="1344" name="Google Shape;1344;p60"/>
          <p:cNvSpPr txBox="1">
            <a:spLocks noGrp="1"/>
          </p:cNvSpPr>
          <p:nvPr>
            <p:ph type="title"/>
          </p:nvPr>
        </p:nvSpPr>
        <p:spPr>
          <a:xfrm>
            <a:off x="522000" y="-34725"/>
            <a:ext cx="8100000" cy="647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l-SI" dirty="0"/>
              <a:t>CILJI</a:t>
            </a:r>
            <a:endParaRPr dirty="0"/>
          </a:p>
        </p:txBody>
      </p:sp>
      <p:sp>
        <p:nvSpPr>
          <p:cNvPr id="1345" name="Google Shape;1345;p60"/>
          <p:cNvSpPr txBox="1">
            <a:spLocks noGrp="1"/>
          </p:cNvSpPr>
          <p:nvPr>
            <p:ph type="body" idx="1"/>
          </p:nvPr>
        </p:nvSpPr>
        <p:spPr>
          <a:xfrm>
            <a:off x="299326" y="695511"/>
            <a:ext cx="8752073" cy="34953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buClr>
                <a:schemeClr val="dk2"/>
              </a:buClr>
              <a:buSzPts val="1100"/>
              <a:buFont typeface="Arial" panose="020B0604020202020204" pitchFamily="34" charset="0"/>
              <a:buChar char="•"/>
            </a:pPr>
            <a:r>
              <a:rPr lang="sl-SI" sz="2000" dirty="0"/>
              <a:t>Računalniški sistemi - fizično računalništvo.</a:t>
            </a:r>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Algoritmi in programiranje - načrtovanje algoritma.</a:t>
            </a:r>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Podatki in analiza - prikazovanje podatkov.</a:t>
            </a:r>
          </a:p>
          <a:p>
            <a:pPr marL="0" lvl="0" indent="0" algn="l" rtl="0">
              <a:spcBef>
                <a:spcPts val="0"/>
              </a:spcBef>
              <a:spcAft>
                <a:spcPts val="0"/>
              </a:spcAft>
              <a:buClr>
                <a:schemeClr val="dk2"/>
              </a:buClr>
              <a:buSzPts val="1100"/>
              <a:buNone/>
            </a:pPr>
            <a:endParaRPr lang="sl-SI" sz="2000" dirty="0"/>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Razumevanje vpliva virov onesnaževanja zraka na globalno segrevanje.</a:t>
            </a:r>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Skrb za kvaliteto in načrtovanje uravnotežene rabe okolja ter skrb za življenje prihodnjih generacij (trajnostni razvoj).</a:t>
            </a:r>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Razumevanje pomena odnosov in vrednot pri odločanju v posegih v prostor, pripravljenosti za odgovorno uporabo geografskega znanja in veščin v osebnem, poklicnem in javnem življenju.</a:t>
            </a:r>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Skrb za ohranjanje zdravja okolja in lastnega zdravja.</a:t>
            </a:r>
          </a:p>
          <a:p>
            <a:pPr marL="171450" lvl="0" indent="-171450" algn="l" rtl="0">
              <a:spcBef>
                <a:spcPts val="0"/>
              </a:spcBef>
              <a:spcAft>
                <a:spcPts val="0"/>
              </a:spcAft>
              <a:buClr>
                <a:schemeClr val="dk2"/>
              </a:buClr>
              <a:buSzPts val="1100"/>
              <a:buFont typeface="Arial" panose="020B0604020202020204" pitchFamily="34" charset="0"/>
              <a:buChar char="•"/>
            </a:pPr>
            <a:r>
              <a:rPr lang="sl-SI" sz="2000" dirty="0"/>
              <a:t>Reševanje lokalnih, regionalnih in planetarnih vprašanj po načelih trajnostnega razvoja.</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Pollution Reduction Social Media XL by Slidesgo">
  <a:themeElements>
    <a:clrScheme name="Simple Light">
      <a:dk1>
        <a:srgbClr val="614444"/>
      </a:dk1>
      <a:lt1>
        <a:srgbClr val="F3E1CE"/>
      </a:lt1>
      <a:dk2>
        <a:srgbClr val="614444"/>
      </a:dk2>
      <a:lt2>
        <a:srgbClr val="F3E1CE"/>
      </a:lt2>
      <a:accent1>
        <a:srgbClr val="F3E1CE"/>
      </a:accent1>
      <a:accent2>
        <a:srgbClr val="E4BBA5"/>
      </a:accent2>
      <a:accent3>
        <a:srgbClr val="614444"/>
      </a:accent3>
      <a:accent4>
        <a:srgbClr val="938080"/>
      </a:accent4>
      <a:accent5>
        <a:srgbClr val="F6F1E1"/>
      </a:accent5>
      <a:accent6>
        <a:srgbClr val="E4BBA5"/>
      </a:accent6>
      <a:hlink>
        <a:srgbClr val="61444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301</Words>
  <Application>Microsoft Office PowerPoint</Application>
  <PresentationFormat>Diaprojekcija na zaslonu (16:9)</PresentationFormat>
  <Paragraphs>22</Paragraphs>
  <Slides>5</Slides>
  <Notes>2</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5</vt:i4>
      </vt:variant>
    </vt:vector>
  </HeadingPairs>
  <TitlesOfParts>
    <vt:vector size="9" baseType="lpstr">
      <vt:lpstr>Arial</vt:lpstr>
      <vt:lpstr>Barlow SemiBold</vt:lpstr>
      <vt:lpstr>Catamaran</vt:lpstr>
      <vt:lpstr>Pollution Reduction Social Media XL by Slidesgo</vt:lpstr>
      <vt:lpstr>MERJENJE ČISTOSTI ZRAKA</vt:lpstr>
      <vt:lpstr>POVEZOVANJE</vt:lpstr>
      <vt:lpstr>POVEZOVANJE</vt:lpstr>
      <vt:lpstr>POVEZOVANJE</vt:lpstr>
      <vt:lpstr>CILJI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MERJENJE ČISTOSTI ZRAKA</dc:title>
  <cp:lastModifiedBy>Anja Knežević</cp:lastModifiedBy>
  <cp:revision>4</cp:revision>
  <dcterms:modified xsi:type="dcterms:W3CDTF">2023-01-05T07:31:51Z</dcterms:modified>
</cp:coreProperties>
</file>