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66" autoAdjust="0"/>
    <p:restoredTop sz="94660"/>
  </p:normalViewPr>
  <p:slideViewPr>
    <p:cSldViewPr snapToGrid="0">
      <p:cViewPr varScale="1">
        <p:scale>
          <a:sx n="78" d="100"/>
          <a:sy n="78" d="100"/>
        </p:scale>
        <p:origin x="43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3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5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09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94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562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60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488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30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7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30559B0C-54AF-4CEB-FA2E-F943E0C47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936" y="-99598"/>
            <a:ext cx="1949724" cy="13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2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2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10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147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69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05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17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534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C373-E49F-46CC-B97E-392147877E5D}" type="datetimeFigureOut">
              <a:rPr lang="sl-SI" smtClean="0"/>
              <a:t>05.10.2023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567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AF53A4-555E-9EC0-C577-7729CBA6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3316" y="95616"/>
            <a:ext cx="5941303" cy="1831507"/>
          </a:xfrm>
        </p:spPr>
        <p:txBody>
          <a:bodyPr>
            <a:normAutofit/>
          </a:bodyPr>
          <a:lstStyle/>
          <a:p>
            <a:r>
              <a:rPr lang="sl-SI" dirty="0">
                <a:ln w="22225">
                  <a:solidFill>
                    <a:schemeClr val="tx1"/>
                  </a:solidFill>
                  <a:miter lim="800000"/>
                </a:ln>
              </a:rPr>
              <a:t>KEMIJA </a:t>
            </a:r>
            <a:r>
              <a:rPr lang="sl-SI" dirty="0" smtClean="0">
                <a:ln w="22225">
                  <a:solidFill>
                    <a:schemeClr val="tx1"/>
                  </a:solidFill>
                  <a:miter lim="800000"/>
                </a:ln>
              </a:rPr>
              <a:t>in </a:t>
            </a:r>
            <a:r>
              <a:rPr lang="sl-SI" dirty="0">
                <a:ln w="22225">
                  <a:solidFill>
                    <a:schemeClr val="tx1"/>
                  </a:solidFill>
                  <a:miter lim="800000"/>
                </a:ln>
              </a:rPr>
              <a:t>TOMO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005B8D-920C-1AE2-F0D2-69A81CED1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760" y="2853892"/>
            <a:ext cx="5692219" cy="1655762"/>
          </a:xfrm>
        </p:spPr>
        <p:txBody>
          <a:bodyPr>
            <a:normAutofit/>
          </a:bodyPr>
          <a:lstStyle/>
          <a:p>
            <a:r>
              <a:rPr lang="sl-SI" dirty="0"/>
              <a:t>Marina Trost, Marta </a:t>
            </a:r>
            <a:r>
              <a:rPr lang="sl-SI" dirty="0" err="1"/>
              <a:t>Lukanec</a:t>
            </a:r>
            <a:endParaRPr lang="sl-SI" dirty="0"/>
          </a:p>
          <a:p>
            <a:r>
              <a:rPr lang="sl-SI" dirty="0"/>
              <a:t>Gimnazija Vič</a:t>
            </a:r>
          </a:p>
        </p:txBody>
      </p:sp>
      <p:pic>
        <p:nvPicPr>
          <p:cNvPr id="8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9BCB9F9F-5FD8-CF19-E7E8-5D13A73E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" y="49446"/>
            <a:ext cx="10409280" cy="70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8B5BF6B4-0C47-C2E9-2929-FE39C2CB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sl-SI" dirty="0"/>
              <a:t>Kemija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95FB83-3169-1889-D89B-47919399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74" y="1703557"/>
            <a:ext cx="5892907" cy="427237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Izotopska sestava elementov in </a:t>
            </a:r>
            <a:r>
              <a:rPr lang="sl-SI" sz="2400" dirty="0"/>
              <a:t>njihova pojavnost v </a:t>
            </a:r>
            <a:r>
              <a:rPr lang="sl-SI" sz="2400" dirty="0" smtClean="0"/>
              <a:t>naravi.</a:t>
            </a:r>
          </a:p>
          <a:p>
            <a:pPr lvl="1"/>
            <a:r>
              <a:rPr lang="sl-SI" sz="2000" dirty="0" smtClean="0"/>
              <a:t>grafična predstavitev</a:t>
            </a:r>
            <a:endParaRPr lang="sl-SI" sz="2200" dirty="0" smtClean="0"/>
          </a:p>
          <a:p>
            <a:r>
              <a:rPr lang="sl-SI" sz="2400" dirty="0" smtClean="0"/>
              <a:t>Računanje </a:t>
            </a:r>
            <a:r>
              <a:rPr lang="sl-SI" sz="2400" dirty="0"/>
              <a:t>relativne atomske </a:t>
            </a:r>
            <a:r>
              <a:rPr lang="sl-SI" sz="2400" dirty="0" smtClean="0"/>
              <a:t>mase.</a:t>
            </a:r>
            <a:endParaRPr lang="sl-SI" sz="2400" dirty="0"/>
          </a:p>
          <a:p>
            <a:pPr lvl="1"/>
            <a:r>
              <a:rPr lang="sl-SI" sz="2200" dirty="0"/>
              <a:t>s</a:t>
            </a:r>
            <a:r>
              <a:rPr lang="sl-SI" sz="2200" dirty="0" smtClean="0"/>
              <a:t> podatki s spletne strani</a:t>
            </a:r>
            <a:endParaRPr lang="sl-SI" sz="2400" dirty="0"/>
          </a:p>
          <a:p>
            <a:r>
              <a:rPr lang="sl-SI" sz="2400" dirty="0"/>
              <a:t>P</a:t>
            </a:r>
            <a:r>
              <a:rPr lang="sl-SI" sz="2400" dirty="0" smtClean="0"/>
              <a:t>osamezniki dobijo veselje za avtomatizacijo postopka.</a:t>
            </a:r>
            <a:endParaRPr lang="sl-SI" sz="24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C71231E-B7E7-8CA3-7C55-672E9ED33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38452" y="2192460"/>
            <a:ext cx="4333439" cy="3598739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PoljeZBesedilom 1"/>
          <p:cNvSpPr txBox="1"/>
          <p:nvPr/>
        </p:nvSpPr>
        <p:spPr>
          <a:xfrm>
            <a:off x="6446726" y="5847683"/>
            <a:ext cx="471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err="1"/>
              <a:t>Petrucci</a:t>
            </a:r>
            <a:r>
              <a:rPr lang="sl-SI" sz="1000" dirty="0"/>
              <a:t>, R. H., et </a:t>
            </a:r>
            <a:r>
              <a:rPr lang="sl-SI" sz="1000" dirty="0" err="1"/>
              <a:t>al</a:t>
            </a:r>
            <a:r>
              <a:rPr lang="sl-SI" sz="1000" dirty="0"/>
              <a:t>., </a:t>
            </a:r>
            <a:r>
              <a:rPr lang="sl-SI" sz="1000" i="1" dirty="0"/>
              <a:t>General </a:t>
            </a:r>
            <a:r>
              <a:rPr lang="sl-SI" sz="1000" i="1" dirty="0" err="1"/>
              <a:t>Chemistry</a:t>
            </a:r>
            <a:r>
              <a:rPr lang="sl-SI" sz="1000" i="1" dirty="0"/>
              <a:t>: </a:t>
            </a:r>
            <a:r>
              <a:rPr lang="sl-SI" sz="1000" i="1" dirty="0" err="1"/>
              <a:t>Principles</a:t>
            </a:r>
            <a:r>
              <a:rPr lang="sl-SI" sz="1000" i="1" dirty="0"/>
              <a:t> </a:t>
            </a:r>
            <a:r>
              <a:rPr lang="sl-SI" sz="1000" i="1" dirty="0" err="1"/>
              <a:t>and</a:t>
            </a:r>
            <a:r>
              <a:rPr lang="sl-SI" sz="1000" i="1" dirty="0"/>
              <a:t> Modern </a:t>
            </a:r>
            <a:r>
              <a:rPr lang="sl-SI" sz="1000" i="1" dirty="0" err="1"/>
              <a:t>Applications</a:t>
            </a:r>
            <a:r>
              <a:rPr lang="sl-SI" sz="1000" i="1" dirty="0"/>
              <a:t>, </a:t>
            </a:r>
            <a:r>
              <a:rPr lang="sl-SI" sz="1000" dirty="0" err="1"/>
              <a:t>Pearson</a:t>
            </a:r>
            <a:r>
              <a:rPr lang="sl-SI" sz="1000" dirty="0"/>
              <a:t> </a:t>
            </a:r>
            <a:r>
              <a:rPr lang="sl-SI" sz="1000" dirty="0" err="1"/>
              <a:t>Canada</a:t>
            </a:r>
            <a:r>
              <a:rPr lang="sl-SI" sz="1000" dirty="0"/>
              <a:t> </a:t>
            </a:r>
            <a:r>
              <a:rPr lang="sl-SI" sz="1000" dirty="0" err="1"/>
              <a:t>Inc</a:t>
            </a:r>
            <a:r>
              <a:rPr lang="sl-SI" sz="1000" dirty="0"/>
              <a:t>., 10. izd., Toronto, Ontario 2011</a:t>
            </a:r>
          </a:p>
        </p:txBody>
      </p:sp>
    </p:spTree>
    <p:extLst>
      <p:ext uri="{BB962C8B-B14F-4D97-AF65-F5344CB8AC3E}">
        <p14:creationId xmlns:p14="http://schemas.microsoft.com/office/powerpoint/2010/main" val="231849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BC7D8B-3A9F-03A0-650B-08F79B71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sl-SI" dirty="0"/>
              <a:t>Informatika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872618-2919-A2CB-1F50-EB7DA41D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8" y="1791855"/>
            <a:ext cx="7333673" cy="44565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l-SI" sz="2400" dirty="0" smtClean="0"/>
              <a:t>Povezava s stvarnim problemom pri programiranju.</a:t>
            </a:r>
            <a:endParaRPr lang="sl-SI" sz="2400" dirty="0" smtClean="0"/>
          </a:p>
          <a:p>
            <a:pPr>
              <a:lnSpc>
                <a:spcPct val="110000"/>
              </a:lnSpc>
            </a:pPr>
            <a:r>
              <a:rPr lang="sl-SI" sz="2400" dirty="0" smtClean="0"/>
              <a:t>Program </a:t>
            </a:r>
            <a:r>
              <a:rPr lang="sl-SI" sz="2400" dirty="0"/>
              <a:t>za </a:t>
            </a:r>
            <a:r>
              <a:rPr lang="sl-SI" sz="2400" dirty="0" smtClean="0"/>
              <a:t>izris: </a:t>
            </a:r>
            <a:endParaRPr lang="sl-SI" sz="2400" dirty="0"/>
          </a:p>
          <a:p>
            <a:pPr lvl="1">
              <a:lnSpc>
                <a:spcPct val="110000"/>
              </a:lnSpc>
            </a:pPr>
            <a:r>
              <a:rPr lang="sl-SI" sz="2400" dirty="0"/>
              <a:t>želvja grafika, </a:t>
            </a:r>
          </a:p>
          <a:p>
            <a:pPr lvl="1">
              <a:lnSpc>
                <a:spcPct val="110000"/>
              </a:lnSpc>
            </a:pPr>
            <a:r>
              <a:rPr lang="sl-SI" sz="2400" dirty="0" smtClean="0"/>
              <a:t>izračun </a:t>
            </a:r>
            <a:r>
              <a:rPr lang="sl-SI" sz="2400" dirty="0"/>
              <a:t>števila </a:t>
            </a:r>
            <a:r>
              <a:rPr lang="sl-SI" sz="2400" dirty="0" smtClean="0"/>
              <a:t>kroglic, </a:t>
            </a:r>
          </a:p>
          <a:p>
            <a:pPr lvl="1">
              <a:lnSpc>
                <a:spcPct val="110000"/>
              </a:lnSpc>
            </a:pPr>
            <a:r>
              <a:rPr lang="sl-SI" sz="2400" dirty="0" smtClean="0"/>
              <a:t>naključna razporeditev </a:t>
            </a:r>
            <a:r>
              <a:rPr lang="sl-SI" sz="2400" dirty="0"/>
              <a:t>v </a:t>
            </a:r>
            <a:r>
              <a:rPr lang="sl-SI" sz="2400" dirty="0" smtClean="0"/>
              <a:t>piramido.</a:t>
            </a:r>
          </a:p>
          <a:p>
            <a:pPr>
              <a:lnSpc>
                <a:spcPct val="110000"/>
              </a:lnSpc>
            </a:pPr>
            <a:r>
              <a:rPr lang="sl-SI" sz="2400" dirty="0" smtClean="0"/>
              <a:t>Program </a:t>
            </a:r>
            <a:r>
              <a:rPr lang="sl-SI" sz="2400" dirty="0"/>
              <a:t>za izračun </a:t>
            </a:r>
            <a:r>
              <a:rPr lang="sl-SI" sz="2400" dirty="0" smtClean="0"/>
              <a:t>A</a:t>
            </a:r>
            <a:r>
              <a:rPr lang="sl-SI" sz="2400" baseline="-25000" dirty="0" smtClean="0"/>
              <a:t>r</a:t>
            </a:r>
            <a:r>
              <a:rPr lang="sl-SI" sz="2400" dirty="0" smtClean="0"/>
              <a:t> .</a:t>
            </a: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95696B-F36A-E7C0-B8B4-705AABBD1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24" t="44752"/>
          <a:stretch/>
        </p:blipFill>
        <p:spPr>
          <a:xfrm>
            <a:off x="7811010" y="2210935"/>
            <a:ext cx="3643713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5" name="PoljeZBesedilom 4"/>
          <p:cNvSpPr txBox="1"/>
          <p:nvPr/>
        </p:nvSpPr>
        <p:spPr>
          <a:xfrm>
            <a:off x="7698658" y="5848290"/>
            <a:ext cx="429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err="1"/>
              <a:t>Petrucci</a:t>
            </a:r>
            <a:r>
              <a:rPr lang="sl-SI" sz="1000" dirty="0"/>
              <a:t>, R. H., et </a:t>
            </a:r>
            <a:r>
              <a:rPr lang="sl-SI" sz="1000" dirty="0" err="1"/>
              <a:t>al</a:t>
            </a:r>
            <a:r>
              <a:rPr lang="sl-SI" sz="1000" dirty="0"/>
              <a:t>., </a:t>
            </a:r>
            <a:r>
              <a:rPr lang="sl-SI" sz="1000" i="1" dirty="0"/>
              <a:t>General </a:t>
            </a:r>
            <a:r>
              <a:rPr lang="sl-SI" sz="1000" i="1" dirty="0" err="1"/>
              <a:t>Chemistry</a:t>
            </a:r>
            <a:r>
              <a:rPr lang="sl-SI" sz="1000" i="1" dirty="0"/>
              <a:t>: </a:t>
            </a:r>
            <a:r>
              <a:rPr lang="sl-SI" sz="1000" i="1" dirty="0" err="1"/>
              <a:t>Principles</a:t>
            </a:r>
            <a:r>
              <a:rPr lang="sl-SI" sz="1000" i="1" dirty="0"/>
              <a:t> </a:t>
            </a:r>
            <a:r>
              <a:rPr lang="sl-SI" sz="1000" i="1" dirty="0" err="1"/>
              <a:t>and</a:t>
            </a:r>
            <a:r>
              <a:rPr lang="sl-SI" sz="1000" i="1" dirty="0"/>
              <a:t> Modern </a:t>
            </a:r>
            <a:r>
              <a:rPr lang="sl-SI" sz="1000" i="1" dirty="0" err="1"/>
              <a:t>Applications</a:t>
            </a:r>
            <a:r>
              <a:rPr lang="sl-SI" sz="1000" i="1" dirty="0"/>
              <a:t>, </a:t>
            </a:r>
            <a:r>
              <a:rPr lang="sl-SI" sz="1000" dirty="0" err="1"/>
              <a:t>Pearson</a:t>
            </a:r>
            <a:r>
              <a:rPr lang="sl-SI" sz="1000" dirty="0"/>
              <a:t> </a:t>
            </a:r>
            <a:r>
              <a:rPr lang="sl-SI" sz="1000" dirty="0" err="1"/>
              <a:t>Canada</a:t>
            </a:r>
            <a:r>
              <a:rPr lang="sl-SI" sz="1000" dirty="0"/>
              <a:t> </a:t>
            </a:r>
            <a:r>
              <a:rPr lang="sl-SI" sz="1000" dirty="0" err="1"/>
              <a:t>Inc</a:t>
            </a:r>
            <a:r>
              <a:rPr lang="sl-SI" sz="1000" dirty="0"/>
              <a:t>., 10. izd., Toronto, Ontario 2011</a:t>
            </a:r>
          </a:p>
        </p:txBody>
      </p:sp>
    </p:spTree>
    <p:extLst>
      <p:ext uri="{BB962C8B-B14F-4D97-AF65-F5344CB8AC3E}">
        <p14:creationId xmlns:p14="http://schemas.microsoft.com/office/powerpoint/2010/main" val="150555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8B5BF6B4-0C47-C2E9-2929-FE39C2CB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sl-SI" dirty="0" smtClean="0"/>
              <a:t>DIJAKI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95FB83-3169-1889-D89B-47919399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74" y="1703557"/>
            <a:ext cx="5892907" cy="427237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Bi znali to narisati sami za katerikoli element iz PS?</a:t>
            </a:r>
          </a:p>
          <a:p>
            <a:r>
              <a:rPr lang="sl-SI" sz="2400" dirty="0" smtClean="0"/>
              <a:t>Bi rajši napisali program, ki bi to naredil namesto vas?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C71231E-B7E7-8CA3-7C55-672E9ED338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38452" y="2192460"/>
            <a:ext cx="4333439" cy="3598739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PoljeZBesedilom 1"/>
          <p:cNvSpPr txBox="1"/>
          <p:nvPr/>
        </p:nvSpPr>
        <p:spPr>
          <a:xfrm>
            <a:off x="6446726" y="5847683"/>
            <a:ext cx="471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err="1"/>
              <a:t>Petrucci</a:t>
            </a:r>
            <a:r>
              <a:rPr lang="sl-SI" sz="1000" dirty="0"/>
              <a:t>, R. H., et </a:t>
            </a:r>
            <a:r>
              <a:rPr lang="sl-SI" sz="1000" dirty="0" err="1"/>
              <a:t>al</a:t>
            </a:r>
            <a:r>
              <a:rPr lang="sl-SI" sz="1000" dirty="0"/>
              <a:t>., </a:t>
            </a:r>
            <a:r>
              <a:rPr lang="sl-SI" sz="1000" i="1" dirty="0"/>
              <a:t>General </a:t>
            </a:r>
            <a:r>
              <a:rPr lang="sl-SI" sz="1000" i="1" dirty="0" err="1"/>
              <a:t>Chemistry</a:t>
            </a:r>
            <a:r>
              <a:rPr lang="sl-SI" sz="1000" i="1" dirty="0"/>
              <a:t>: </a:t>
            </a:r>
            <a:r>
              <a:rPr lang="sl-SI" sz="1000" i="1" dirty="0" err="1"/>
              <a:t>Principles</a:t>
            </a:r>
            <a:r>
              <a:rPr lang="sl-SI" sz="1000" i="1" dirty="0"/>
              <a:t> </a:t>
            </a:r>
            <a:r>
              <a:rPr lang="sl-SI" sz="1000" i="1" dirty="0" err="1"/>
              <a:t>and</a:t>
            </a:r>
            <a:r>
              <a:rPr lang="sl-SI" sz="1000" i="1" dirty="0"/>
              <a:t> Modern </a:t>
            </a:r>
            <a:r>
              <a:rPr lang="sl-SI" sz="1000" i="1" dirty="0" err="1"/>
              <a:t>Applications</a:t>
            </a:r>
            <a:r>
              <a:rPr lang="sl-SI" sz="1000" i="1" dirty="0"/>
              <a:t>, </a:t>
            </a:r>
            <a:r>
              <a:rPr lang="sl-SI" sz="1000" dirty="0" err="1"/>
              <a:t>Pearson</a:t>
            </a:r>
            <a:r>
              <a:rPr lang="sl-SI" sz="1000" dirty="0"/>
              <a:t> </a:t>
            </a:r>
            <a:r>
              <a:rPr lang="sl-SI" sz="1000" dirty="0" err="1"/>
              <a:t>Canada</a:t>
            </a:r>
            <a:r>
              <a:rPr lang="sl-SI" sz="1000" dirty="0"/>
              <a:t> </a:t>
            </a:r>
            <a:r>
              <a:rPr lang="sl-SI" sz="1000" dirty="0" err="1"/>
              <a:t>Inc</a:t>
            </a:r>
            <a:r>
              <a:rPr lang="sl-SI" sz="1000" dirty="0"/>
              <a:t>., 10. izd., Toronto, Ontario 2011</a:t>
            </a:r>
          </a:p>
        </p:txBody>
      </p:sp>
    </p:spTree>
    <p:extLst>
      <p:ext uri="{BB962C8B-B14F-4D97-AF65-F5344CB8AC3E}">
        <p14:creationId xmlns:p14="http://schemas.microsoft.com/office/powerpoint/2010/main" val="421170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243</TotalTime>
  <Words>179</Words>
  <Application>Microsoft Office PowerPoint</Application>
  <PresentationFormat>Širokozaslonsko</PresentationFormat>
  <Paragraphs>22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Bookman Old Style</vt:lpstr>
      <vt:lpstr>Calibri</vt:lpstr>
      <vt:lpstr>Rockwell</vt:lpstr>
      <vt:lpstr>Damask</vt:lpstr>
      <vt:lpstr>KEMIJA in TOMO</vt:lpstr>
      <vt:lpstr>Kemija</vt:lpstr>
      <vt:lpstr>Informatika</vt:lpstr>
      <vt:lpstr>DIJAKI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KEMIJA - TOMO</dc:title>
  <dc:creator>Marina Trost</dc:creator>
  <cp:lastModifiedBy>Uporabnik</cp:lastModifiedBy>
  <cp:revision>14</cp:revision>
  <dcterms:created xsi:type="dcterms:W3CDTF">2023-07-06T12:24:22Z</dcterms:created>
  <dcterms:modified xsi:type="dcterms:W3CDTF">2023-10-05T14:03:19Z</dcterms:modified>
</cp:coreProperties>
</file>