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1" r:id="rId4"/>
    <p:sldMasterId id="2147483789" r:id="rId5"/>
  </p:sldMasterIdLst>
  <p:notesMasterIdLst>
    <p:notesMasterId r:id="rId17"/>
  </p:notesMasterIdLst>
  <p:handoutMasterIdLst>
    <p:handoutMasterId r:id="rId18"/>
  </p:handoutMasterIdLst>
  <p:sldIdLst>
    <p:sldId id="262" r:id="rId6"/>
    <p:sldId id="264" r:id="rId7"/>
    <p:sldId id="273" r:id="rId8"/>
    <p:sldId id="265" r:id="rId9"/>
    <p:sldId id="266" r:id="rId10"/>
    <p:sldId id="268" r:id="rId11"/>
    <p:sldId id="269" r:id="rId12"/>
    <p:sldId id="267" r:id="rId13"/>
    <p:sldId id="271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639F"/>
    <a:srgbClr val="359FD7"/>
    <a:srgbClr val="ACD39B"/>
    <a:srgbClr val="2E4C5F"/>
    <a:srgbClr val="D2989C"/>
    <a:srgbClr val="25325B"/>
    <a:srgbClr val="25327F"/>
    <a:srgbClr val="294C7F"/>
    <a:srgbClr val="F5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082" autoAdjust="0"/>
  </p:normalViewPr>
  <p:slideViewPr>
    <p:cSldViewPr snapToGrid="0" snapToObjects="1">
      <p:cViewPr varScale="1">
        <p:scale>
          <a:sx n="72" d="100"/>
          <a:sy n="72" d="100"/>
        </p:scale>
        <p:origin x="17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00B1F-09FD-44A3-8B14-52A5AACC8ADB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</dgm:pt>
    <dgm:pt modelId="{EE248D85-7E8D-43C0-86C9-E2FC9ADAA9E6}">
      <dgm:prSet phldrT="[besedilo]"/>
      <dgm:spPr>
        <a:solidFill>
          <a:srgbClr val="359FD7"/>
        </a:solidFill>
      </dgm:spPr>
      <dgm:t>
        <a:bodyPr/>
        <a:lstStyle/>
        <a:p>
          <a:r>
            <a:rPr lang="sl-SI" dirty="0"/>
            <a:t>Uvod v kemijsko varnost</a:t>
          </a:r>
        </a:p>
      </dgm:t>
    </dgm:pt>
    <dgm:pt modelId="{3344C8E3-D0F9-4093-903B-3D443AC6FF06}" type="parTrans" cxnId="{D0E78F10-6E29-43AC-B412-BDDB9FACFBF6}">
      <dgm:prSet/>
      <dgm:spPr/>
      <dgm:t>
        <a:bodyPr/>
        <a:lstStyle/>
        <a:p>
          <a:endParaRPr lang="sl-SI"/>
        </a:p>
      </dgm:t>
    </dgm:pt>
    <dgm:pt modelId="{E9A51C0C-C72A-49FF-AD45-B78C35E13004}" type="sibTrans" cxnId="{D0E78F10-6E29-43AC-B412-BDDB9FACFBF6}">
      <dgm:prSet/>
      <dgm:spPr>
        <a:solidFill>
          <a:srgbClr val="359FD7"/>
        </a:solidFill>
        <a:ln>
          <a:solidFill>
            <a:srgbClr val="359FD7"/>
          </a:solidFill>
        </a:ln>
      </dgm:spPr>
      <dgm:t>
        <a:bodyPr/>
        <a:lstStyle/>
        <a:p>
          <a:endParaRPr lang="sl-SI"/>
        </a:p>
      </dgm:t>
    </dgm:pt>
    <dgm:pt modelId="{B391823C-5596-4767-B898-B559B51687C9}">
      <dgm:prSet phldrT="[besedilo]"/>
      <dgm:spPr>
        <a:solidFill>
          <a:srgbClr val="359FD7"/>
        </a:solidFill>
      </dgm:spPr>
      <dgm:t>
        <a:bodyPr/>
        <a:lstStyle/>
        <a:p>
          <a:r>
            <a:rPr lang="sl-SI" dirty="0"/>
            <a:t>Prikaz poskusa (Maša)</a:t>
          </a:r>
        </a:p>
      </dgm:t>
    </dgm:pt>
    <dgm:pt modelId="{B67F86CB-8CBC-461C-BE1D-5CD170341559}" type="parTrans" cxnId="{FC98BDA4-6D71-46BE-B609-943A5776A5F7}">
      <dgm:prSet/>
      <dgm:spPr/>
      <dgm:t>
        <a:bodyPr/>
        <a:lstStyle/>
        <a:p>
          <a:endParaRPr lang="sl-SI"/>
        </a:p>
      </dgm:t>
    </dgm:pt>
    <dgm:pt modelId="{8E621AD0-EF1F-4BD0-959D-D74397E2C378}" type="sibTrans" cxnId="{FC98BDA4-6D71-46BE-B609-943A5776A5F7}">
      <dgm:prSet/>
      <dgm:spPr>
        <a:solidFill>
          <a:srgbClr val="359FD7"/>
        </a:solidFill>
        <a:ln>
          <a:solidFill>
            <a:srgbClr val="359FD7"/>
          </a:solidFill>
        </a:ln>
      </dgm:spPr>
      <dgm:t>
        <a:bodyPr/>
        <a:lstStyle/>
        <a:p>
          <a:endParaRPr lang="sl-SI"/>
        </a:p>
      </dgm:t>
    </dgm:pt>
    <dgm:pt modelId="{1EAEAD43-7105-4FC3-8B8B-EDD5F4C7B153}">
      <dgm:prSet phldrT="[besedilo]"/>
      <dgm:spPr>
        <a:solidFill>
          <a:srgbClr val="359FD7"/>
        </a:solidFill>
      </dgm:spPr>
      <dgm:t>
        <a:bodyPr/>
        <a:lstStyle/>
        <a:p>
          <a:r>
            <a:rPr lang="sl-SI" dirty="0"/>
            <a:t>Poskusi učencev in predstavitve</a:t>
          </a:r>
        </a:p>
      </dgm:t>
    </dgm:pt>
    <dgm:pt modelId="{12FCF8F1-AB5C-4A35-BA40-04C647D963B7}" type="parTrans" cxnId="{DCF3B6B7-340C-482B-9ED5-A7FB30A55F74}">
      <dgm:prSet/>
      <dgm:spPr/>
      <dgm:t>
        <a:bodyPr/>
        <a:lstStyle/>
        <a:p>
          <a:endParaRPr lang="sl-SI"/>
        </a:p>
      </dgm:t>
    </dgm:pt>
    <dgm:pt modelId="{635C9625-F4E5-43FD-B24C-D69E4AD8462C}" type="sibTrans" cxnId="{DCF3B6B7-340C-482B-9ED5-A7FB30A55F74}">
      <dgm:prSet/>
      <dgm:spPr>
        <a:ln>
          <a:solidFill>
            <a:srgbClr val="359FD7"/>
          </a:solidFill>
        </a:ln>
      </dgm:spPr>
      <dgm:t>
        <a:bodyPr/>
        <a:lstStyle/>
        <a:p>
          <a:endParaRPr lang="sl-SI"/>
        </a:p>
      </dgm:t>
    </dgm:pt>
    <dgm:pt modelId="{DCC4D1E4-183C-4FDC-93ED-BA2CC561C530}">
      <dgm:prSet phldrT="[besedilo]"/>
      <dgm:spPr>
        <a:solidFill>
          <a:srgbClr val="359FD7"/>
        </a:solidFill>
      </dgm:spPr>
      <dgm:t>
        <a:bodyPr/>
        <a:lstStyle/>
        <a:p>
          <a:r>
            <a:rPr lang="sl-SI" dirty="0"/>
            <a:t>Napoved poskusov</a:t>
          </a:r>
        </a:p>
      </dgm:t>
    </dgm:pt>
    <dgm:pt modelId="{7C57152C-22C1-48AE-9D24-97DE95DB792D}" type="parTrans" cxnId="{4A3629A0-424B-460A-81C2-829484210259}">
      <dgm:prSet/>
      <dgm:spPr/>
      <dgm:t>
        <a:bodyPr/>
        <a:lstStyle/>
        <a:p>
          <a:endParaRPr lang="sl-SI"/>
        </a:p>
      </dgm:t>
    </dgm:pt>
    <dgm:pt modelId="{66A80D3B-37D1-4862-AE43-DA2D0E37191F}" type="sibTrans" cxnId="{4A3629A0-424B-460A-81C2-829484210259}">
      <dgm:prSet/>
      <dgm:spPr>
        <a:solidFill>
          <a:srgbClr val="359FD7"/>
        </a:solidFill>
        <a:ln>
          <a:solidFill>
            <a:srgbClr val="359FD7"/>
          </a:solidFill>
        </a:ln>
      </dgm:spPr>
      <dgm:t>
        <a:bodyPr/>
        <a:lstStyle/>
        <a:p>
          <a:endParaRPr lang="sl-SI"/>
        </a:p>
      </dgm:t>
    </dgm:pt>
    <dgm:pt modelId="{92A766AC-3B68-4A17-BD47-986FAF428143}">
      <dgm:prSet phldrT="[besedilo]"/>
      <dgm:spPr>
        <a:solidFill>
          <a:srgbClr val="ACD39B"/>
        </a:solidFill>
      </dgm:spPr>
      <dgm:t>
        <a:bodyPr/>
        <a:lstStyle/>
        <a:p>
          <a:r>
            <a:rPr lang="sl-SI" dirty="0"/>
            <a:t>Napoved dela v računalniški učilnici</a:t>
          </a:r>
        </a:p>
      </dgm:t>
    </dgm:pt>
    <dgm:pt modelId="{DB244F31-98DC-4051-9A04-1BF7C6CB3A4B}" type="parTrans" cxnId="{32F779D4-5283-4134-ADE1-08DB567BEE91}">
      <dgm:prSet/>
      <dgm:spPr/>
      <dgm:t>
        <a:bodyPr/>
        <a:lstStyle/>
        <a:p>
          <a:endParaRPr lang="sl-SI"/>
        </a:p>
      </dgm:t>
    </dgm:pt>
    <dgm:pt modelId="{E57CDF24-710D-4A34-8875-D618B6520B81}" type="sibTrans" cxnId="{32F779D4-5283-4134-ADE1-08DB567BEE91}">
      <dgm:prSet/>
      <dgm:spPr>
        <a:solidFill>
          <a:srgbClr val="8B639F"/>
        </a:solidFill>
        <a:ln>
          <a:solidFill>
            <a:srgbClr val="8B639F"/>
          </a:solidFill>
        </a:ln>
      </dgm:spPr>
      <dgm:t>
        <a:bodyPr/>
        <a:lstStyle/>
        <a:p>
          <a:endParaRPr lang="sl-SI"/>
        </a:p>
      </dgm:t>
    </dgm:pt>
    <dgm:pt modelId="{7BE20C8C-65EF-411F-942B-3B1F20B98074}">
      <dgm:prSet phldrT="[besedilo]"/>
      <dgm:spPr>
        <a:solidFill>
          <a:srgbClr val="8B639F"/>
        </a:solidFill>
        <a:ln>
          <a:solidFill>
            <a:srgbClr val="8B639F"/>
          </a:solidFill>
        </a:ln>
      </dgm:spPr>
      <dgm:t>
        <a:bodyPr/>
        <a:lstStyle/>
        <a:p>
          <a:r>
            <a:rPr lang="sl-SI" dirty="0" err="1"/>
            <a:t>Poskus</a:t>
          </a:r>
          <a:r>
            <a:rPr lang="sl-SI" dirty="0" err="1">
              <a:sym typeface="Wingdings" panose="05000000000000000000" pitchFamily="2" charset="2"/>
            </a:rPr>
            <a:t>program</a:t>
          </a:r>
          <a:endParaRPr lang="sl-SI" dirty="0"/>
        </a:p>
      </dgm:t>
    </dgm:pt>
    <dgm:pt modelId="{CD1E2015-8FC1-41FB-B919-3DD4429AA830}" type="parTrans" cxnId="{A1D13169-B088-4925-B630-334C1F725002}">
      <dgm:prSet/>
      <dgm:spPr/>
      <dgm:t>
        <a:bodyPr/>
        <a:lstStyle/>
        <a:p>
          <a:endParaRPr lang="sl-SI"/>
        </a:p>
      </dgm:t>
    </dgm:pt>
    <dgm:pt modelId="{B8445206-2F49-48DF-A8AC-BEADF6AE0AF4}" type="sibTrans" cxnId="{A1D13169-B088-4925-B630-334C1F725002}">
      <dgm:prSet/>
      <dgm:spPr>
        <a:solidFill>
          <a:srgbClr val="8B639F"/>
        </a:solidFill>
        <a:ln>
          <a:solidFill>
            <a:srgbClr val="8B639F"/>
          </a:solidFill>
        </a:ln>
      </dgm:spPr>
      <dgm:t>
        <a:bodyPr/>
        <a:lstStyle/>
        <a:p>
          <a:endParaRPr lang="sl-SI"/>
        </a:p>
      </dgm:t>
    </dgm:pt>
    <dgm:pt modelId="{38957050-4EE1-4D59-9B8B-6EC6C309B46D}">
      <dgm:prSet phldrT="[besedilo]"/>
      <dgm:spPr>
        <a:solidFill>
          <a:srgbClr val="8B639F"/>
        </a:solidFill>
        <a:ln>
          <a:solidFill>
            <a:srgbClr val="8B639F"/>
          </a:solidFill>
        </a:ln>
      </dgm:spPr>
      <dgm:t>
        <a:bodyPr/>
        <a:lstStyle/>
        <a:p>
          <a:r>
            <a:rPr lang="sl-SI" dirty="0"/>
            <a:t>Spoznavanje s  </a:t>
          </a:r>
          <a:r>
            <a:rPr lang="sl-SI" dirty="0" err="1"/>
            <a:t>Scratch-em</a:t>
          </a:r>
          <a:endParaRPr lang="sl-SI" dirty="0"/>
        </a:p>
      </dgm:t>
    </dgm:pt>
    <dgm:pt modelId="{DB5DACD1-FDC8-4282-B88C-C604C1231ED2}" type="parTrans" cxnId="{8852D0AA-C65B-4551-A09D-E7833A58345F}">
      <dgm:prSet/>
      <dgm:spPr/>
      <dgm:t>
        <a:bodyPr/>
        <a:lstStyle/>
        <a:p>
          <a:endParaRPr lang="sl-SI"/>
        </a:p>
      </dgm:t>
    </dgm:pt>
    <dgm:pt modelId="{5B338C74-9DD8-4C62-B8A9-5B602DE58CF0}" type="sibTrans" cxnId="{8852D0AA-C65B-4551-A09D-E7833A58345F}">
      <dgm:prSet/>
      <dgm:spPr>
        <a:solidFill>
          <a:srgbClr val="8B639F"/>
        </a:solidFill>
        <a:ln>
          <a:solidFill>
            <a:srgbClr val="8B639F"/>
          </a:solidFill>
        </a:ln>
      </dgm:spPr>
      <dgm:t>
        <a:bodyPr/>
        <a:lstStyle/>
        <a:p>
          <a:endParaRPr lang="sl-SI"/>
        </a:p>
      </dgm:t>
    </dgm:pt>
    <dgm:pt modelId="{D0C5AEB8-2ECF-4B8E-A44F-55EDE1208BE0}">
      <dgm:prSet phldrT="[besedilo]"/>
      <dgm:spPr>
        <a:solidFill>
          <a:srgbClr val="8B639F"/>
        </a:solidFill>
        <a:ln>
          <a:solidFill>
            <a:srgbClr val="8B639F"/>
          </a:solidFill>
        </a:ln>
      </dgm:spPr>
      <dgm:t>
        <a:bodyPr/>
        <a:lstStyle/>
        <a:p>
          <a:r>
            <a:rPr lang="sl-SI" dirty="0"/>
            <a:t>DELO</a:t>
          </a:r>
        </a:p>
      </dgm:t>
    </dgm:pt>
    <dgm:pt modelId="{616474EF-E8CC-4BB8-8E10-F63A44A6E923}" type="parTrans" cxnId="{4631E8CE-CF80-4367-88F5-C455CC22146F}">
      <dgm:prSet/>
      <dgm:spPr/>
      <dgm:t>
        <a:bodyPr/>
        <a:lstStyle/>
        <a:p>
          <a:endParaRPr lang="sl-SI"/>
        </a:p>
      </dgm:t>
    </dgm:pt>
    <dgm:pt modelId="{0C882523-0FA2-4B15-8A9B-21B94ECA9C17}" type="sibTrans" cxnId="{4631E8CE-CF80-4367-88F5-C455CC22146F}">
      <dgm:prSet/>
      <dgm:spPr>
        <a:solidFill>
          <a:srgbClr val="8B639F"/>
        </a:solidFill>
        <a:ln>
          <a:solidFill>
            <a:srgbClr val="8B639F"/>
          </a:solidFill>
        </a:ln>
      </dgm:spPr>
      <dgm:t>
        <a:bodyPr/>
        <a:lstStyle/>
        <a:p>
          <a:endParaRPr lang="sl-SI"/>
        </a:p>
      </dgm:t>
    </dgm:pt>
    <dgm:pt modelId="{CDA2690B-01C5-487C-83DC-1279F9872628}">
      <dgm:prSet phldrT="[besedilo]"/>
      <dgm:spPr>
        <a:solidFill>
          <a:srgbClr val="8B639F"/>
        </a:solidFill>
        <a:ln>
          <a:solidFill>
            <a:srgbClr val="8B639F"/>
          </a:solidFill>
        </a:ln>
      </dgm:spPr>
      <dgm:t>
        <a:bodyPr/>
        <a:lstStyle/>
        <a:p>
          <a:r>
            <a:rPr lang="sl-SI" dirty="0"/>
            <a:t>Predstavitve</a:t>
          </a:r>
        </a:p>
        <a:p>
          <a:endParaRPr lang="sl-SI" dirty="0"/>
        </a:p>
      </dgm:t>
    </dgm:pt>
    <dgm:pt modelId="{E111A495-0698-4227-8E63-0CFD378E4BC6}" type="parTrans" cxnId="{ED8844E9-5E18-4B1E-8E9C-D1AF37D27CC2}">
      <dgm:prSet/>
      <dgm:spPr/>
      <dgm:t>
        <a:bodyPr/>
        <a:lstStyle/>
        <a:p>
          <a:endParaRPr lang="sl-SI"/>
        </a:p>
      </dgm:t>
    </dgm:pt>
    <dgm:pt modelId="{9AFCCDE5-A029-4436-B163-FB0D54CCE258}" type="sibTrans" cxnId="{ED8844E9-5E18-4B1E-8E9C-D1AF37D27CC2}">
      <dgm:prSet/>
      <dgm:spPr/>
      <dgm:t>
        <a:bodyPr/>
        <a:lstStyle/>
        <a:p>
          <a:endParaRPr lang="sl-SI"/>
        </a:p>
      </dgm:t>
    </dgm:pt>
    <dgm:pt modelId="{7DAD0AB5-E5A4-46DD-A718-8A4E474BC1FD}" type="pres">
      <dgm:prSet presAssocID="{AD600B1F-09FD-44A3-8B14-52A5AACC8ADB}" presName="Name0" presStyleCnt="0">
        <dgm:presLayoutVars>
          <dgm:dir/>
          <dgm:resizeHandles val="exact"/>
        </dgm:presLayoutVars>
      </dgm:prSet>
      <dgm:spPr/>
    </dgm:pt>
    <dgm:pt modelId="{200EC9FB-BB80-4626-9054-E558C0B8F173}" type="pres">
      <dgm:prSet presAssocID="{EE248D85-7E8D-43C0-86C9-E2FC9ADAA9E6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301CCCB-DFC1-4928-B9DD-40F9E3AE6C94}" type="pres">
      <dgm:prSet presAssocID="{E9A51C0C-C72A-49FF-AD45-B78C35E13004}" presName="sibTrans" presStyleLbl="sibTrans1D1" presStyleIdx="0" presStyleCnt="8"/>
      <dgm:spPr/>
      <dgm:t>
        <a:bodyPr/>
        <a:lstStyle/>
        <a:p>
          <a:endParaRPr lang="sl-SI"/>
        </a:p>
      </dgm:t>
    </dgm:pt>
    <dgm:pt modelId="{8B7F2E2B-5956-4B07-83E2-72761A270DA9}" type="pres">
      <dgm:prSet presAssocID="{E9A51C0C-C72A-49FF-AD45-B78C35E13004}" presName="connectorText" presStyleLbl="sibTrans1D1" presStyleIdx="0" presStyleCnt="8"/>
      <dgm:spPr/>
      <dgm:t>
        <a:bodyPr/>
        <a:lstStyle/>
        <a:p>
          <a:endParaRPr lang="sl-SI"/>
        </a:p>
      </dgm:t>
    </dgm:pt>
    <dgm:pt modelId="{B9EB9E97-2D5B-4DB0-AB1F-38B4F0132917}" type="pres">
      <dgm:prSet presAssocID="{DCC4D1E4-183C-4FDC-93ED-BA2CC561C530}" presName="node" presStyleLbl="node1" presStyleIdx="1" presStyleCnt="9" custLinFactNeighborX="1366" custLinFactNeighborY="-23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92D937A8-8684-4D2D-83DF-B926E08955CA}" type="pres">
      <dgm:prSet presAssocID="{66A80D3B-37D1-4862-AE43-DA2D0E37191F}" presName="sibTrans" presStyleLbl="sibTrans1D1" presStyleIdx="1" presStyleCnt="8"/>
      <dgm:spPr/>
      <dgm:t>
        <a:bodyPr/>
        <a:lstStyle/>
        <a:p>
          <a:endParaRPr lang="sl-SI"/>
        </a:p>
      </dgm:t>
    </dgm:pt>
    <dgm:pt modelId="{2BA04659-E6C1-4736-A453-19DEFC2ABCC8}" type="pres">
      <dgm:prSet presAssocID="{66A80D3B-37D1-4862-AE43-DA2D0E37191F}" presName="connectorText" presStyleLbl="sibTrans1D1" presStyleIdx="1" presStyleCnt="8"/>
      <dgm:spPr/>
      <dgm:t>
        <a:bodyPr/>
        <a:lstStyle/>
        <a:p>
          <a:endParaRPr lang="sl-SI"/>
        </a:p>
      </dgm:t>
    </dgm:pt>
    <dgm:pt modelId="{031F8935-1DA8-40E0-99CB-C9955F7AF0B1}" type="pres">
      <dgm:prSet presAssocID="{B391823C-5596-4767-B898-B559B51687C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FFD826DD-2882-4011-AE99-435820001459}" type="pres">
      <dgm:prSet presAssocID="{8E621AD0-EF1F-4BD0-959D-D74397E2C378}" presName="sibTrans" presStyleLbl="sibTrans1D1" presStyleIdx="2" presStyleCnt="8"/>
      <dgm:spPr/>
      <dgm:t>
        <a:bodyPr/>
        <a:lstStyle/>
        <a:p>
          <a:endParaRPr lang="sl-SI"/>
        </a:p>
      </dgm:t>
    </dgm:pt>
    <dgm:pt modelId="{1B07C6B0-78E4-49E6-8669-BFDC3E2ADBBA}" type="pres">
      <dgm:prSet presAssocID="{8E621AD0-EF1F-4BD0-959D-D74397E2C378}" presName="connectorText" presStyleLbl="sibTrans1D1" presStyleIdx="2" presStyleCnt="8"/>
      <dgm:spPr/>
      <dgm:t>
        <a:bodyPr/>
        <a:lstStyle/>
        <a:p>
          <a:endParaRPr lang="sl-SI"/>
        </a:p>
      </dgm:t>
    </dgm:pt>
    <dgm:pt modelId="{ECD89D02-85F4-46A9-9BF3-6AA06317F6F2}" type="pres">
      <dgm:prSet presAssocID="{1EAEAD43-7105-4FC3-8B8B-EDD5F4C7B15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E4A6C384-65C9-44D9-A933-EFF3D98E1115}" type="pres">
      <dgm:prSet presAssocID="{635C9625-F4E5-43FD-B24C-D69E4AD8462C}" presName="sibTrans" presStyleLbl="sibTrans1D1" presStyleIdx="3" presStyleCnt="8"/>
      <dgm:spPr/>
      <dgm:t>
        <a:bodyPr/>
        <a:lstStyle/>
        <a:p>
          <a:endParaRPr lang="sl-SI"/>
        </a:p>
      </dgm:t>
    </dgm:pt>
    <dgm:pt modelId="{0E20CABA-1AD1-44CE-BDCE-56C179E7282D}" type="pres">
      <dgm:prSet presAssocID="{635C9625-F4E5-43FD-B24C-D69E4AD8462C}" presName="connectorText" presStyleLbl="sibTrans1D1" presStyleIdx="3" presStyleCnt="8"/>
      <dgm:spPr/>
      <dgm:t>
        <a:bodyPr/>
        <a:lstStyle/>
        <a:p>
          <a:endParaRPr lang="sl-SI"/>
        </a:p>
      </dgm:t>
    </dgm:pt>
    <dgm:pt modelId="{7F8C5B99-A53A-4E4D-9825-6F890529911B}" type="pres">
      <dgm:prSet presAssocID="{92A766AC-3B68-4A17-BD47-986FAF42814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A5710FD-D0DF-46E4-A620-67E787657EAF}" type="pres">
      <dgm:prSet presAssocID="{E57CDF24-710D-4A34-8875-D618B6520B81}" presName="sibTrans" presStyleLbl="sibTrans1D1" presStyleIdx="4" presStyleCnt="8"/>
      <dgm:spPr/>
      <dgm:t>
        <a:bodyPr/>
        <a:lstStyle/>
        <a:p>
          <a:endParaRPr lang="sl-SI"/>
        </a:p>
      </dgm:t>
    </dgm:pt>
    <dgm:pt modelId="{6701D9EE-4BA4-4422-A64B-D4A6B7DF1A93}" type="pres">
      <dgm:prSet presAssocID="{E57CDF24-710D-4A34-8875-D618B6520B81}" presName="connectorText" presStyleLbl="sibTrans1D1" presStyleIdx="4" presStyleCnt="8"/>
      <dgm:spPr/>
      <dgm:t>
        <a:bodyPr/>
        <a:lstStyle/>
        <a:p>
          <a:endParaRPr lang="sl-SI"/>
        </a:p>
      </dgm:t>
    </dgm:pt>
    <dgm:pt modelId="{5F536F1A-5666-444F-88C4-A8879D5527D9}" type="pres">
      <dgm:prSet presAssocID="{7BE20C8C-65EF-411F-942B-3B1F20B9807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A9B46977-5E57-4D1C-98C9-EF7AA153069B}" type="pres">
      <dgm:prSet presAssocID="{B8445206-2F49-48DF-A8AC-BEADF6AE0AF4}" presName="sibTrans" presStyleLbl="sibTrans1D1" presStyleIdx="5" presStyleCnt="8"/>
      <dgm:spPr/>
      <dgm:t>
        <a:bodyPr/>
        <a:lstStyle/>
        <a:p>
          <a:endParaRPr lang="sl-SI"/>
        </a:p>
      </dgm:t>
    </dgm:pt>
    <dgm:pt modelId="{4167D7B1-49BE-4C33-871C-AEDD13D8AEDE}" type="pres">
      <dgm:prSet presAssocID="{B8445206-2F49-48DF-A8AC-BEADF6AE0AF4}" presName="connectorText" presStyleLbl="sibTrans1D1" presStyleIdx="5" presStyleCnt="8"/>
      <dgm:spPr/>
      <dgm:t>
        <a:bodyPr/>
        <a:lstStyle/>
        <a:p>
          <a:endParaRPr lang="sl-SI"/>
        </a:p>
      </dgm:t>
    </dgm:pt>
    <dgm:pt modelId="{DF630766-90B2-4EDF-B3E5-ED317EC34332}" type="pres">
      <dgm:prSet presAssocID="{38957050-4EE1-4D59-9B8B-6EC6C309B46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C1A2239-71E2-4F58-89F1-077AD80E6FF3}" type="pres">
      <dgm:prSet presAssocID="{5B338C74-9DD8-4C62-B8A9-5B602DE58CF0}" presName="sibTrans" presStyleLbl="sibTrans1D1" presStyleIdx="6" presStyleCnt="8"/>
      <dgm:spPr/>
      <dgm:t>
        <a:bodyPr/>
        <a:lstStyle/>
        <a:p>
          <a:endParaRPr lang="sl-SI"/>
        </a:p>
      </dgm:t>
    </dgm:pt>
    <dgm:pt modelId="{9CC9E86E-B230-4FBC-8BB6-4DE36B1D067B}" type="pres">
      <dgm:prSet presAssocID="{5B338C74-9DD8-4C62-B8A9-5B602DE58CF0}" presName="connectorText" presStyleLbl="sibTrans1D1" presStyleIdx="6" presStyleCnt="8"/>
      <dgm:spPr/>
      <dgm:t>
        <a:bodyPr/>
        <a:lstStyle/>
        <a:p>
          <a:endParaRPr lang="sl-SI"/>
        </a:p>
      </dgm:t>
    </dgm:pt>
    <dgm:pt modelId="{D1EFF480-DEE1-46C2-8264-2E86E254DDE4}" type="pres">
      <dgm:prSet presAssocID="{D0C5AEB8-2ECF-4B8E-A44F-55EDE1208BE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2ABAE85B-8E68-4FF9-ADE6-BF2B2C6E5CE3}" type="pres">
      <dgm:prSet presAssocID="{0C882523-0FA2-4B15-8A9B-21B94ECA9C17}" presName="sibTrans" presStyleLbl="sibTrans1D1" presStyleIdx="7" presStyleCnt="8"/>
      <dgm:spPr/>
      <dgm:t>
        <a:bodyPr/>
        <a:lstStyle/>
        <a:p>
          <a:endParaRPr lang="sl-SI"/>
        </a:p>
      </dgm:t>
    </dgm:pt>
    <dgm:pt modelId="{BAE7DE4A-A638-4EA8-AFB9-1FE3888EC1C8}" type="pres">
      <dgm:prSet presAssocID="{0C882523-0FA2-4B15-8A9B-21B94ECA9C17}" presName="connectorText" presStyleLbl="sibTrans1D1" presStyleIdx="7" presStyleCnt="8"/>
      <dgm:spPr/>
      <dgm:t>
        <a:bodyPr/>
        <a:lstStyle/>
        <a:p>
          <a:endParaRPr lang="sl-SI"/>
        </a:p>
      </dgm:t>
    </dgm:pt>
    <dgm:pt modelId="{BFE9071F-9F1B-43A9-9FAA-FABC812CF608}" type="pres">
      <dgm:prSet presAssocID="{CDA2690B-01C5-487C-83DC-1279F9872628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F8F169B4-8CCA-4007-8567-AAB349368430}" type="presOf" srcId="{1EAEAD43-7105-4FC3-8B8B-EDD5F4C7B153}" destId="{ECD89D02-85F4-46A9-9BF3-6AA06317F6F2}" srcOrd="0" destOrd="0" presId="urn:microsoft.com/office/officeart/2005/8/layout/bProcess3"/>
    <dgm:cxn modelId="{6774388B-7C6C-4CEF-876E-15C4C1BD78DB}" type="presOf" srcId="{DCC4D1E4-183C-4FDC-93ED-BA2CC561C530}" destId="{B9EB9E97-2D5B-4DB0-AB1F-38B4F0132917}" srcOrd="0" destOrd="0" presId="urn:microsoft.com/office/officeart/2005/8/layout/bProcess3"/>
    <dgm:cxn modelId="{725F6F2A-26B8-41B3-BEE9-9A3304B95C4C}" type="presOf" srcId="{B8445206-2F49-48DF-A8AC-BEADF6AE0AF4}" destId="{A9B46977-5E57-4D1C-98C9-EF7AA153069B}" srcOrd="0" destOrd="0" presId="urn:microsoft.com/office/officeart/2005/8/layout/bProcess3"/>
    <dgm:cxn modelId="{8852D0AA-C65B-4551-A09D-E7833A58345F}" srcId="{AD600B1F-09FD-44A3-8B14-52A5AACC8ADB}" destId="{38957050-4EE1-4D59-9B8B-6EC6C309B46D}" srcOrd="6" destOrd="0" parTransId="{DB5DACD1-FDC8-4282-B88C-C604C1231ED2}" sibTransId="{5B338C74-9DD8-4C62-B8A9-5B602DE58CF0}"/>
    <dgm:cxn modelId="{D0E78F10-6E29-43AC-B412-BDDB9FACFBF6}" srcId="{AD600B1F-09FD-44A3-8B14-52A5AACC8ADB}" destId="{EE248D85-7E8D-43C0-86C9-E2FC9ADAA9E6}" srcOrd="0" destOrd="0" parTransId="{3344C8E3-D0F9-4093-903B-3D443AC6FF06}" sibTransId="{E9A51C0C-C72A-49FF-AD45-B78C35E13004}"/>
    <dgm:cxn modelId="{32F779D4-5283-4134-ADE1-08DB567BEE91}" srcId="{AD600B1F-09FD-44A3-8B14-52A5AACC8ADB}" destId="{92A766AC-3B68-4A17-BD47-986FAF428143}" srcOrd="4" destOrd="0" parTransId="{DB244F31-98DC-4051-9A04-1BF7C6CB3A4B}" sibTransId="{E57CDF24-710D-4A34-8875-D618B6520B81}"/>
    <dgm:cxn modelId="{5C59FDBA-A4C7-4116-9AD3-14F88822E8C5}" type="presOf" srcId="{5B338C74-9DD8-4C62-B8A9-5B602DE58CF0}" destId="{7C1A2239-71E2-4F58-89F1-077AD80E6FF3}" srcOrd="0" destOrd="0" presId="urn:microsoft.com/office/officeart/2005/8/layout/bProcess3"/>
    <dgm:cxn modelId="{195764FB-086D-4AF6-8D68-5EDFE1ADBAB8}" type="presOf" srcId="{CDA2690B-01C5-487C-83DC-1279F9872628}" destId="{BFE9071F-9F1B-43A9-9FAA-FABC812CF608}" srcOrd="0" destOrd="0" presId="urn:microsoft.com/office/officeart/2005/8/layout/bProcess3"/>
    <dgm:cxn modelId="{FC98BDA4-6D71-46BE-B609-943A5776A5F7}" srcId="{AD600B1F-09FD-44A3-8B14-52A5AACC8ADB}" destId="{B391823C-5596-4767-B898-B559B51687C9}" srcOrd="2" destOrd="0" parTransId="{B67F86CB-8CBC-461C-BE1D-5CD170341559}" sibTransId="{8E621AD0-EF1F-4BD0-959D-D74397E2C378}"/>
    <dgm:cxn modelId="{4C985FC1-AE63-4421-9603-9C541D36A56F}" type="presOf" srcId="{AD600B1F-09FD-44A3-8B14-52A5AACC8ADB}" destId="{7DAD0AB5-E5A4-46DD-A718-8A4E474BC1FD}" srcOrd="0" destOrd="0" presId="urn:microsoft.com/office/officeart/2005/8/layout/bProcess3"/>
    <dgm:cxn modelId="{0F400212-4B2C-47C5-BA96-61D513D60A79}" type="presOf" srcId="{B8445206-2F49-48DF-A8AC-BEADF6AE0AF4}" destId="{4167D7B1-49BE-4C33-871C-AEDD13D8AEDE}" srcOrd="1" destOrd="0" presId="urn:microsoft.com/office/officeart/2005/8/layout/bProcess3"/>
    <dgm:cxn modelId="{9A44CA3D-F4E1-4BAA-933C-29A159D34F5A}" type="presOf" srcId="{E9A51C0C-C72A-49FF-AD45-B78C35E13004}" destId="{8B7F2E2B-5956-4B07-83E2-72761A270DA9}" srcOrd="1" destOrd="0" presId="urn:microsoft.com/office/officeart/2005/8/layout/bProcess3"/>
    <dgm:cxn modelId="{85E2F828-3093-4A73-9401-98E029710D10}" type="presOf" srcId="{8E621AD0-EF1F-4BD0-959D-D74397E2C378}" destId="{FFD826DD-2882-4011-AE99-435820001459}" srcOrd="0" destOrd="0" presId="urn:microsoft.com/office/officeart/2005/8/layout/bProcess3"/>
    <dgm:cxn modelId="{4A3629A0-424B-460A-81C2-829484210259}" srcId="{AD600B1F-09FD-44A3-8B14-52A5AACC8ADB}" destId="{DCC4D1E4-183C-4FDC-93ED-BA2CC561C530}" srcOrd="1" destOrd="0" parTransId="{7C57152C-22C1-48AE-9D24-97DE95DB792D}" sibTransId="{66A80D3B-37D1-4862-AE43-DA2D0E37191F}"/>
    <dgm:cxn modelId="{991B85DD-7619-47B9-AE93-30CEE99D8FDF}" type="presOf" srcId="{7BE20C8C-65EF-411F-942B-3B1F20B98074}" destId="{5F536F1A-5666-444F-88C4-A8879D5527D9}" srcOrd="0" destOrd="0" presId="urn:microsoft.com/office/officeart/2005/8/layout/bProcess3"/>
    <dgm:cxn modelId="{49475963-1B41-400E-840F-48A35016F969}" type="presOf" srcId="{E9A51C0C-C72A-49FF-AD45-B78C35E13004}" destId="{5301CCCB-DFC1-4928-B9DD-40F9E3AE6C94}" srcOrd="0" destOrd="0" presId="urn:microsoft.com/office/officeart/2005/8/layout/bProcess3"/>
    <dgm:cxn modelId="{ED8844E9-5E18-4B1E-8E9C-D1AF37D27CC2}" srcId="{AD600B1F-09FD-44A3-8B14-52A5AACC8ADB}" destId="{CDA2690B-01C5-487C-83DC-1279F9872628}" srcOrd="8" destOrd="0" parTransId="{E111A495-0698-4227-8E63-0CFD378E4BC6}" sibTransId="{9AFCCDE5-A029-4436-B163-FB0D54CCE258}"/>
    <dgm:cxn modelId="{B3E09106-E745-416A-8E3C-C8F8E6ED057B}" type="presOf" srcId="{D0C5AEB8-2ECF-4B8E-A44F-55EDE1208BE0}" destId="{D1EFF480-DEE1-46C2-8264-2E86E254DDE4}" srcOrd="0" destOrd="0" presId="urn:microsoft.com/office/officeart/2005/8/layout/bProcess3"/>
    <dgm:cxn modelId="{174CD608-342C-4208-BD5E-E670CFD5F50B}" type="presOf" srcId="{92A766AC-3B68-4A17-BD47-986FAF428143}" destId="{7F8C5B99-A53A-4E4D-9825-6F890529911B}" srcOrd="0" destOrd="0" presId="urn:microsoft.com/office/officeart/2005/8/layout/bProcess3"/>
    <dgm:cxn modelId="{E2874204-5B14-43FC-856D-EE8E60ED9255}" type="presOf" srcId="{EE248D85-7E8D-43C0-86C9-E2FC9ADAA9E6}" destId="{200EC9FB-BB80-4626-9054-E558C0B8F173}" srcOrd="0" destOrd="0" presId="urn:microsoft.com/office/officeart/2005/8/layout/bProcess3"/>
    <dgm:cxn modelId="{DAD7633E-3AA5-4D11-B1E5-08156D72ADA5}" type="presOf" srcId="{5B338C74-9DD8-4C62-B8A9-5B602DE58CF0}" destId="{9CC9E86E-B230-4FBC-8BB6-4DE36B1D067B}" srcOrd="1" destOrd="0" presId="urn:microsoft.com/office/officeart/2005/8/layout/bProcess3"/>
    <dgm:cxn modelId="{E9CA634E-0801-41BD-8DCD-1214EB5A81D5}" type="presOf" srcId="{38957050-4EE1-4D59-9B8B-6EC6C309B46D}" destId="{DF630766-90B2-4EDF-B3E5-ED317EC34332}" srcOrd="0" destOrd="0" presId="urn:microsoft.com/office/officeart/2005/8/layout/bProcess3"/>
    <dgm:cxn modelId="{4631E8CE-CF80-4367-88F5-C455CC22146F}" srcId="{AD600B1F-09FD-44A3-8B14-52A5AACC8ADB}" destId="{D0C5AEB8-2ECF-4B8E-A44F-55EDE1208BE0}" srcOrd="7" destOrd="0" parTransId="{616474EF-E8CC-4BB8-8E10-F63A44A6E923}" sibTransId="{0C882523-0FA2-4B15-8A9B-21B94ECA9C17}"/>
    <dgm:cxn modelId="{B0F94C96-E99A-4AFE-936B-6B92D2215A47}" type="presOf" srcId="{8E621AD0-EF1F-4BD0-959D-D74397E2C378}" destId="{1B07C6B0-78E4-49E6-8669-BFDC3E2ADBBA}" srcOrd="1" destOrd="0" presId="urn:microsoft.com/office/officeart/2005/8/layout/bProcess3"/>
    <dgm:cxn modelId="{225FA40C-16C3-4737-AF0F-C41B87516B72}" type="presOf" srcId="{0C882523-0FA2-4B15-8A9B-21B94ECA9C17}" destId="{BAE7DE4A-A638-4EA8-AFB9-1FE3888EC1C8}" srcOrd="1" destOrd="0" presId="urn:microsoft.com/office/officeart/2005/8/layout/bProcess3"/>
    <dgm:cxn modelId="{309C03D3-D6DB-46E1-9F40-3A1A8438934A}" type="presOf" srcId="{E57CDF24-710D-4A34-8875-D618B6520B81}" destId="{6701D9EE-4BA4-4422-A64B-D4A6B7DF1A93}" srcOrd="1" destOrd="0" presId="urn:microsoft.com/office/officeart/2005/8/layout/bProcess3"/>
    <dgm:cxn modelId="{DCF3B6B7-340C-482B-9ED5-A7FB30A55F74}" srcId="{AD600B1F-09FD-44A3-8B14-52A5AACC8ADB}" destId="{1EAEAD43-7105-4FC3-8B8B-EDD5F4C7B153}" srcOrd="3" destOrd="0" parTransId="{12FCF8F1-AB5C-4A35-BA40-04C647D963B7}" sibTransId="{635C9625-F4E5-43FD-B24C-D69E4AD8462C}"/>
    <dgm:cxn modelId="{72EE758F-B83A-4C31-A918-7D2F856B1E06}" type="presOf" srcId="{66A80D3B-37D1-4862-AE43-DA2D0E37191F}" destId="{92D937A8-8684-4D2D-83DF-B926E08955CA}" srcOrd="0" destOrd="0" presId="urn:microsoft.com/office/officeart/2005/8/layout/bProcess3"/>
    <dgm:cxn modelId="{9723DDD4-A667-47A4-BF28-6C4BE633C435}" type="presOf" srcId="{E57CDF24-710D-4A34-8875-D618B6520B81}" destId="{2A5710FD-D0DF-46E4-A620-67E787657EAF}" srcOrd="0" destOrd="0" presId="urn:microsoft.com/office/officeart/2005/8/layout/bProcess3"/>
    <dgm:cxn modelId="{DEABD12B-E9B1-4D22-8778-9766B2601C75}" type="presOf" srcId="{66A80D3B-37D1-4862-AE43-DA2D0E37191F}" destId="{2BA04659-E6C1-4736-A453-19DEFC2ABCC8}" srcOrd="1" destOrd="0" presId="urn:microsoft.com/office/officeart/2005/8/layout/bProcess3"/>
    <dgm:cxn modelId="{DE685E11-B81D-402E-8100-A3089E194C25}" type="presOf" srcId="{635C9625-F4E5-43FD-B24C-D69E4AD8462C}" destId="{E4A6C384-65C9-44D9-A933-EFF3D98E1115}" srcOrd="0" destOrd="0" presId="urn:microsoft.com/office/officeart/2005/8/layout/bProcess3"/>
    <dgm:cxn modelId="{608731A9-A252-4736-A7EB-800775CE0AB0}" type="presOf" srcId="{635C9625-F4E5-43FD-B24C-D69E4AD8462C}" destId="{0E20CABA-1AD1-44CE-BDCE-56C179E7282D}" srcOrd="1" destOrd="0" presId="urn:microsoft.com/office/officeart/2005/8/layout/bProcess3"/>
    <dgm:cxn modelId="{EA753643-7BA5-4796-A3FB-EB0E52D4A96B}" type="presOf" srcId="{0C882523-0FA2-4B15-8A9B-21B94ECA9C17}" destId="{2ABAE85B-8E68-4FF9-ADE6-BF2B2C6E5CE3}" srcOrd="0" destOrd="0" presId="urn:microsoft.com/office/officeart/2005/8/layout/bProcess3"/>
    <dgm:cxn modelId="{42A42614-6BA3-44F5-B35B-91648133F5AC}" type="presOf" srcId="{B391823C-5596-4767-B898-B559B51687C9}" destId="{031F8935-1DA8-40E0-99CB-C9955F7AF0B1}" srcOrd="0" destOrd="0" presId="urn:microsoft.com/office/officeart/2005/8/layout/bProcess3"/>
    <dgm:cxn modelId="{A1D13169-B088-4925-B630-334C1F725002}" srcId="{AD600B1F-09FD-44A3-8B14-52A5AACC8ADB}" destId="{7BE20C8C-65EF-411F-942B-3B1F20B98074}" srcOrd="5" destOrd="0" parTransId="{CD1E2015-8FC1-41FB-B919-3DD4429AA830}" sibTransId="{B8445206-2F49-48DF-A8AC-BEADF6AE0AF4}"/>
    <dgm:cxn modelId="{C6AA58F2-6F37-48C9-8B3C-17BAFF283E88}" type="presParOf" srcId="{7DAD0AB5-E5A4-46DD-A718-8A4E474BC1FD}" destId="{200EC9FB-BB80-4626-9054-E558C0B8F173}" srcOrd="0" destOrd="0" presId="urn:microsoft.com/office/officeart/2005/8/layout/bProcess3"/>
    <dgm:cxn modelId="{21E07BC7-6DD2-4646-8EBB-D3E7DA606CE9}" type="presParOf" srcId="{7DAD0AB5-E5A4-46DD-A718-8A4E474BC1FD}" destId="{5301CCCB-DFC1-4928-B9DD-40F9E3AE6C94}" srcOrd="1" destOrd="0" presId="urn:microsoft.com/office/officeart/2005/8/layout/bProcess3"/>
    <dgm:cxn modelId="{DC67B93B-BDBB-4601-A626-F909D57C3B9B}" type="presParOf" srcId="{5301CCCB-DFC1-4928-B9DD-40F9E3AE6C94}" destId="{8B7F2E2B-5956-4B07-83E2-72761A270DA9}" srcOrd="0" destOrd="0" presId="urn:microsoft.com/office/officeart/2005/8/layout/bProcess3"/>
    <dgm:cxn modelId="{226DE3F7-D2C2-4A78-865D-C50785F9AF93}" type="presParOf" srcId="{7DAD0AB5-E5A4-46DD-A718-8A4E474BC1FD}" destId="{B9EB9E97-2D5B-4DB0-AB1F-38B4F0132917}" srcOrd="2" destOrd="0" presId="urn:microsoft.com/office/officeart/2005/8/layout/bProcess3"/>
    <dgm:cxn modelId="{B6674B10-9E6B-44A6-9845-1743819AECA9}" type="presParOf" srcId="{7DAD0AB5-E5A4-46DD-A718-8A4E474BC1FD}" destId="{92D937A8-8684-4D2D-83DF-B926E08955CA}" srcOrd="3" destOrd="0" presId="urn:microsoft.com/office/officeart/2005/8/layout/bProcess3"/>
    <dgm:cxn modelId="{5B0AF71A-C1C0-4052-9727-5CAC39988F08}" type="presParOf" srcId="{92D937A8-8684-4D2D-83DF-B926E08955CA}" destId="{2BA04659-E6C1-4736-A453-19DEFC2ABCC8}" srcOrd="0" destOrd="0" presId="urn:microsoft.com/office/officeart/2005/8/layout/bProcess3"/>
    <dgm:cxn modelId="{E2327366-1F69-45A5-82A3-E68919AD449C}" type="presParOf" srcId="{7DAD0AB5-E5A4-46DD-A718-8A4E474BC1FD}" destId="{031F8935-1DA8-40E0-99CB-C9955F7AF0B1}" srcOrd="4" destOrd="0" presId="urn:microsoft.com/office/officeart/2005/8/layout/bProcess3"/>
    <dgm:cxn modelId="{047F2DE3-799F-44B4-B1AB-E62F96C99D1B}" type="presParOf" srcId="{7DAD0AB5-E5A4-46DD-A718-8A4E474BC1FD}" destId="{FFD826DD-2882-4011-AE99-435820001459}" srcOrd="5" destOrd="0" presId="urn:microsoft.com/office/officeart/2005/8/layout/bProcess3"/>
    <dgm:cxn modelId="{7319E2EE-A06C-4453-9CCA-DDFDECE1FA88}" type="presParOf" srcId="{FFD826DD-2882-4011-AE99-435820001459}" destId="{1B07C6B0-78E4-49E6-8669-BFDC3E2ADBBA}" srcOrd="0" destOrd="0" presId="urn:microsoft.com/office/officeart/2005/8/layout/bProcess3"/>
    <dgm:cxn modelId="{D13EBE52-EF89-47FF-9526-C4B1CB970DF3}" type="presParOf" srcId="{7DAD0AB5-E5A4-46DD-A718-8A4E474BC1FD}" destId="{ECD89D02-85F4-46A9-9BF3-6AA06317F6F2}" srcOrd="6" destOrd="0" presId="urn:microsoft.com/office/officeart/2005/8/layout/bProcess3"/>
    <dgm:cxn modelId="{0BA7CDC4-F801-465F-A684-171A3532EF48}" type="presParOf" srcId="{7DAD0AB5-E5A4-46DD-A718-8A4E474BC1FD}" destId="{E4A6C384-65C9-44D9-A933-EFF3D98E1115}" srcOrd="7" destOrd="0" presId="urn:microsoft.com/office/officeart/2005/8/layout/bProcess3"/>
    <dgm:cxn modelId="{33066AD5-DDE7-4288-8175-F966E6B803E8}" type="presParOf" srcId="{E4A6C384-65C9-44D9-A933-EFF3D98E1115}" destId="{0E20CABA-1AD1-44CE-BDCE-56C179E7282D}" srcOrd="0" destOrd="0" presId="urn:microsoft.com/office/officeart/2005/8/layout/bProcess3"/>
    <dgm:cxn modelId="{B14F8DEE-E42C-4302-B951-16DCB43EA872}" type="presParOf" srcId="{7DAD0AB5-E5A4-46DD-A718-8A4E474BC1FD}" destId="{7F8C5B99-A53A-4E4D-9825-6F890529911B}" srcOrd="8" destOrd="0" presId="urn:microsoft.com/office/officeart/2005/8/layout/bProcess3"/>
    <dgm:cxn modelId="{8A5A6D91-721A-4BDB-AF4F-C1B62A64CF85}" type="presParOf" srcId="{7DAD0AB5-E5A4-46DD-A718-8A4E474BC1FD}" destId="{2A5710FD-D0DF-46E4-A620-67E787657EAF}" srcOrd="9" destOrd="0" presId="urn:microsoft.com/office/officeart/2005/8/layout/bProcess3"/>
    <dgm:cxn modelId="{745609FD-B845-4F9D-84F9-0DD12E83A23C}" type="presParOf" srcId="{2A5710FD-D0DF-46E4-A620-67E787657EAF}" destId="{6701D9EE-4BA4-4422-A64B-D4A6B7DF1A93}" srcOrd="0" destOrd="0" presId="urn:microsoft.com/office/officeart/2005/8/layout/bProcess3"/>
    <dgm:cxn modelId="{5E3F6049-D0D0-4CDB-932F-5E51BA915E5C}" type="presParOf" srcId="{7DAD0AB5-E5A4-46DD-A718-8A4E474BC1FD}" destId="{5F536F1A-5666-444F-88C4-A8879D5527D9}" srcOrd="10" destOrd="0" presId="urn:microsoft.com/office/officeart/2005/8/layout/bProcess3"/>
    <dgm:cxn modelId="{4B91C1B0-D3BA-44E6-9E52-AF724283910F}" type="presParOf" srcId="{7DAD0AB5-E5A4-46DD-A718-8A4E474BC1FD}" destId="{A9B46977-5E57-4D1C-98C9-EF7AA153069B}" srcOrd="11" destOrd="0" presId="urn:microsoft.com/office/officeart/2005/8/layout/bProcess3"/>
    <dgm:cxn modelId="{577A6FDB-5739-45C6-98E3-5E5D65636F92}" type="presParOf" srcId="{A9B46977-5E57-4D1C-98C9-EF7AA153069B}" destId="{4167D7B1-49BE-4C33-871C-AEDD13D8AEDE}" srcOrd="0" destOrd="0" presId="urn:microsoft.com/office/officeart/2005/8/layout/bProcess3"/>
    <dgm:cxn modelId="{5C439772-F680-48C0-B3E8-8DD300B86303}" type="presParOf" srcId="{7DAD0AB5-E5A4-46DD-A718-8A4E474BC1FD}" destId="{DF630766-90B2-4EDF-B3E5-ED317EC34332}" srcOrd="12" destOrd="0" presId="urn:microsoft.com/office/officeart/2005/8/layout/bProcess3"/>
    <dgm:cxn modelId="{4B6BBFF7-7837-4177-BCDE-ADA756C8817B}" type="presParOf" srcId="{7DAD0AB5-E5A4-46DD-A718-8A4E474BC1FD}" destId="{7C1A2239-71E2-4F58-89F1-077AD80E6FF3}" srcOrd="13" destOrd="0" presId="urn:microsoft.com/office/officeart/2005/8/layout/bProcess3"/>
    <dgm:cxn modelId="{CE5DDD1E-1B87-4615-A617-51036CEE24E4}" type="presParOf" srcId="{7C1A2239-71E2-4F58-89F1-077AD80E6FF3}" destId="{9CC9E86E-B230-4FBC-8BB6-4DE36B1D067B}" srcOrd="0" destOrd="0" presId="urn:microsoft.com/office/officeart/2005/8/layout/bProcess3"/>
    <dgm:cxn modelId="{5F2234FB-159B-417D-92DA-35D7EE731C6C}" type="presParOf" srcId="{7DAD0AB5-E5A4-46DD-A718-8A4E474BC1FD}" destId="{D1EFF480-DEE1-46C2-8264-2E86E254DDE4}" srcOrd="14" destOrd="0" presId="urn:microsoft.com/office/officeart/2005/8/layout/bProcess3"/>
    <dgm:cxn modelId="{C310E2A3-A168-4AEC-A31A-F59773E9AAF6}" type="presParOf" srcId="{7DAD0AB5-E5A4-46DD-A718-8A4E474BC1FD}" destId="{2ABAE85B-8E68-4FF9-ADE6-BF2B2C6E5CE3}" srcOrd="15" destOrd="0" presId="urn:microsoft.com/office/officeart/2005/8/layout/bProcess3"/>
    <dgm:cxn modelId="{9EFFAD14-DA15-4861-A8F9-4AB40A09C7E2}" type="presParOf" srcId="{2ABAE85B-8E68-4FF9-ADE6-BF2B2C6E5CE3}" destId="{BAE7DE4A-A638-4EA8-AFB9-1FE3888EC1C8}" srcOrd="0" destOrd="0" presId="urn:microsoft.com/office/officeart/2005/8/layout/bProcess3"/>
    <dgm:cxn modelId="{0169F5DE-2DA1-4D0E-8737-3FF496E25009}" type="presParOf" srcId="{7DAD0AB5-E5A4-46DD-A718-8A4E474BC1FD}" destId="{BFE9071F-9F1B-43A9-9FAA-FABC812CF608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1CCCB-DFC1-4928-B9DD-40F9E3AE6C94}">
      <dsp:nvSpPr>
        <dsp:cNvPr id="0" name=""/>
        <dsp:cNvSpPr/>
      </dsp:nvSpPr>
      <dsp:spPr>
        <a:xfrm>
          <a:off x="2060682" y="722292"/>
          <a:ext cx="4706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8608"/>
              </a:moveTo>
              <a:lnTo>
                <a:pt x="252406" y="48608"/>
              </a:lnTo>
              <a:lnTo>
                <a:pt x="252406" y="45720"/>
              </a:lnTo>
              <a:lnTo>
                <a:pt x="470613" y="45720"/>
              </a:lnTo>
            </a:path>
          </a:pathLst>
        </a:custGeom>
        <a:noFill/>
        <a:ln w="6350" cap="flat" cmpd="sng" algn="ctr">
          <a:solidFill>
            <a:srgbClr val="359FD7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2283459" y="765646"/>
        <a:ext cx="25061" cy="4731"/>
      </dsp:txXfrm>
    </dsp:sp>
    <dsp:sp modelId="{200EC9FB-BB80-4626-9054-E558C0B8F173}">
      <dsp:nvSpPr>
        <dsp:cNvPr id="0" name=""/>
        <dsp:cNvSpPr/>
      </dsp:nvSpPr>
      <dsp:spPr>
        <a:xfrm>
          <a:off x="5464" y="153794"/>
          <a:ext cx="2057018" cy="1234211"/>
        </a:xfrm>
        <a:prstGeom prst="rect">
          <a:avLst/>
        </a:prstGeom>
        <a:solidFill>
          <a:srgbClr val="359F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/>
            <a:t>Uvod v kemijsko varnost</a:t>
          </a:r>
        </a:p>
      </dsp:txBody>
      <dsp:txXfrm>
        <a:off x="5464" y="153794"/>
        <a:ext cx="2057018" cy="1234211"/>
      </dsp:txXfrm>
    </dsp:sp>
    <dsp:sp modelId="{92D937A8-8684-4D2D-83DF-B926E08955CA}">
      <dsp:nvSpPr>
        <dsp:cNvPr id="0" name=""/>
        <dsp:cNvSpPr/>
      </dsp:nvSpPr>
      <dsp:spPr>
        <a:xfrm>
          <a:off x="4618914" y="722292"/>
          <a:ext cx="4144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24307" y="45720"/>
              </a:lnTo>
              <a:lnTo>
                <a:pt x="224307" y="48608"/>
              </a:lnTo>
              <a:lnTo>
                <a:pt x="414415" y="48608"/>
              </a:lnTo>
            </a:path>
          </a:pathLst>
        </a:custGeom>
        <a:noFill/>
        <a:ln w="6350" cap="flat" cmpd="sng" algn="ctr">
          <a:solidFill>
            <a:srgbClr val="359FD7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4814996" y="765646"/>
        <a:ext cx="22251" cy="4731"/>
      </dsp:txXfrm>
    </dsp:sp>
    <dsp:sp modelId="{B9EB9E97-2D5B-4DB0-AB1F-38B4F0132917}">
      <dsp:nvSpPr>
        <dsp:cNvPr id="0" name=""/>
        <dsp:cNvSpPr/>
      </dsp:nvSpPr>
      <dsp:spPr>
        <a:xfrm>
          <a:off x="2563696" y="150906"/>
          <a:ext cx="2057018" cy="1234211"/>
        </a:xfrm>
        <a:prstGeom prst="rect">
          <a:avLst/>
        </a:prstGeom>
        <a:solidFill>
          <a:srgbClr val="359F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/>
            <a:t>Napoved poskusov</a:t>
          </a:r>
        </a:p>
      </dsp:txBody>
      <dsp:txXfrm>
        <a:off x="2563696" y="150906"/>
        <a:ext cx="2057018" cy="1234211"/>
      </dsp:txXfrm>
    </dsp:sp>
    <dsp:sp modelId="{FFD826DD-2882-4011-AE99-435820001459}">
      <dsp:nvSpPr>
        <dsp:cNvPr id="0" name=""/>
        <dsp:cNvSpPr/>
      </dsp:nvSpPr>
      <dsp:spPr>
        <a:xfrm>
          <a:off x="1033973" y="1386205"/>
          <a:ext cx="5060265" cy="442514"/>
        </a:xfrm>
        <a:custGeom>
          <a:avLst/>
          <a:gdLst/>
          <a:ahLst/>
          <a:cxnLst/>
          <a:rect l="0" t="0" r="0" b="0"/>
          <a:pathLst>
            <a:path>
              <a:moveTo>
                <a:pt x="5060265" y="0"/>
              </a:moveTo>
              <a:lnTo>
                <a:pt x="5060265" y="238357"/>
              </a:lnTo>
              <a:lnTo>
                <a:pt x="0" y="238357"/>
              </a:lnTo>
              <a:lnTo>
                <a:pt x="0" y="442514"/>
              </a:lnTo>
            </a:path>
          </a:pathLst>
        </a:custGeom>
        <a:noFill/>
        <a:ln w="6350" cap="flat" cmpd="sng" algn="ctr">
          <a:solidFill>
            <a:srgbClr val="359FD7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3437048" y="1605097"/>
        <a:ext cx="254116" cy="4731"/>
      </dsp:txXfrm>
    </dsp:sp>
    <dsp:sp modelId="{031F8935-1DA8-40E0-99CB-C9955F7AF0B1}">
      <dsp:nvSpPr>
        <dsp:cNvPr id="0" name=""/>
        <dsp:cNvSpPr/>
      </dsp:nvSpPr>
      <dsp:spPr>
        <a:xfrm>
          <a:off x="5065730" y="153794"/>
          <a:ext cx="2057018" cy="1234211"/>
        </a:xfrm>
        <a:prstGeom prst="rect">
          <a:avLst/>
        </a:prstGeom>
        <a:solidFill>
          <a:srgbClr val="359F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/>
            <a:t>Prikaz poskusa (Maša)</a:t>
          </a:r>
        </a:p>
      </dsp:txBody>
      <dsp:txXfrm>
        <a:off x="5065730" y="153794"/>
        <a:ext cx="2057018" cy="1234211"/>
      </dsp:txXfrm>
    </dsp:sp>
    <dsp:sp modelId="{E4A6C384-65C9-44D9-A933-EFF3D98E1115}">
      <dsp:nvSpPr>
        <dsp:cNvPr id="0" name=""/>
        <dsp:cNvSpPr/>
      </dsp:nvSpPr>
      <dsp:spPr>
        <a:xfrm>
          <a:off x="2060682" y="2432505"/>
          <a:ext cx="4425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514" y="45720"/>
              </a:lnTo>
            </a:path>
          </a:pathLst>
        </a:custGeom>
        <a:noFill/>
        <a:ln w="6350" cap="flat" cmpd="sng" algn="ctr">
          <a:solidFill>
            <a:srgbClr val="359FD7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2270112" y="2475859"/>
        <a:ext cx="23655" cy="4731"/>
      </dsp:txXfrm>
    </dsp:sp>
    <dsp:sp modelId="{ECD89D02-85F4-46A9-9BF3-6AA06317F6F2}">
      <dsp:nvSpPr>
        <dsp:cNvPr id="0" name=""/>
        <dsp:cNvSpPr/>
      </dsp:nvSpPr>
      <dsp:spPr>
        <a:xfrm>
          <a:off x="5464" y="1861119"/>
          <a:ext cx="2057018" cy="1234211"/>
        </a:xfrm>
        <a:prstGeom prst="rect">
          <a:avLst/>
        </a:prstGeom>
        <a:solidFill>
          <a:srgbClr val="359F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/>
            <a:t>Poskusi učencev in predstavitve</a:t>
          </a:r>
        </a:p>
      </dsp:txBody>
      <dsp:txXfrm>
        <a:off x="5464" y="1861119"/>
        <a:ext cx="2057018" cy="1234211"/>
      </dsp:txXfrm>
    </dsp:sp>
    <dsp:sp modelId="{2A5710FD-D0DF-46E4-A620-67E787657EAF}">
      <dsp:nvSpPr>
        <dsp:cNvPr id="0" name=""/>
        <dsp:cNvSpPr/>
      </dsp:nvSpPr>
      <dsp:spPr>
        <a:xfrm>
          <a:off x="4590815" y="2432505"/>
          <a:ext cx="4425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514" y="45720"/>
              </a:lnTo>
            </a:path>
          </a:pathLst>
        </a:custGeom>
        <a:noFill/>
        <a:ln w="6350" cap="flat" cmpd="sng" algn="ctr">
          <a:solidFill>
            <a:srgbClr val="8B639F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4800245" y="2475859"/>
        <a:ext cx="23655" cy="4731"/>
      </dsp:txXfrm>
    </dsp:sp>
    <dsp:sp modelId="{7F8C5B99-A53A-4E4D-9825-6F890529911B}">
      <dsp:nvSpPr>
        <dsp:cNvPr id="0" name=""/>
        <dsp:cNvSpPr/>
      </dsp:nvSpPr>
      <dsp:spPr>
        <a:xfrm>
          <a:off x="2535597" y="1861119"/>
          <a:ext cx="2057018" cy="1234211"/>
        </a:xfrm>
        <a:prstGeom prst="rect">
          <a:avLst/>
        </a:prstGeom>
        <a:solidFill>
          <a:srgbClr val="ACD39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/>
            <a:t>Napoved dela v računalniški učilnici</a:t>
          </a:r>
        </a:p>
      </dsp:txBody>
      <dsp:txXfrm>
        <a:off x="2535597" y="1861119"/>
        <a:ext cx="2057018" cy="1234211"/>
      </dsp:txXfrm>
    </dsp:sp>
    <dsp:sp modelId="{A9B46977-5E57-4D1C-98C9-EF7AA153069B}">
      <dsp:nvSpPr>
        <dsp:cNvPr id="0" name=""/>
        <dsp:cNvSpPr/>
      </dsp:nvSpPr>
      <dsp:spPr>
        <a:xfrm>
          <a:off x="1033973" y="3093531"/>
          <a:ext cx="5060265" cy="442514"/>
        </a:xfrm>
        <a:custGeom>
          <a:avLst/>
          <a:gdLst/>
          <a:ahLst/>
          <a:cxnLst/>
          <a:rect l="0" t="0" r="0" b="0"/>
          <a:pathLst>
            <a:path>
              <a:moveTo>
                <a:pt x="5060265" y="0"/>
              </a:moveTo>
              <a:lnTo>
                <a:pt x="5060265" y="238357"/>
              </a:lnTo>
              <a:lnTo>
                <a:pt x="0" y="238357"/>
              </a:lnTo>
              <a:lnTo>
                <a:pt x="0" y="442514"/>
              </a:lnTo>
            </a:path>
          </a:pathLst>
        </a:custGeom>
        <a:noFill/>
        <a:ln w="6350" cap="flat" cmpd="sng" algn="ctr">
          <a:solidFill>
            <a:srgbClr val="8B639F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3437048" y="3312422"/>
        <a:ext cx="254116" cy="4731"/>
      </dsp:txXfrm>
    </dsp:sp>
    <dsp:sp modelId="{5F536F1A-5666-444F-88C4-A8879D5527D9}">
      <dsp:nvSpPr>
        <dsp:cNvPr id="0" name=""/>
        <dsp:cNvSpPr/>
      </dsp:nvSpPr>
      <dsp:spPr>
        <a:xfrm>
          <a:off x="5065730" y="1861119"/>
          <a:ext cx="2057018" cy="1234211"/>
        </a:xfrm>
        <a:prstGeom prst="rect">
          <a:avLst/>
        </a:prstGeom>
        <a:solidFill>
          <a:srgbClr val="8B639F"/>
        </a:solidFill>
        <a:ln w="12700" cap="flat" cmpd="sng" algn="ctr">
          <a:solidFill>
            <a:srgbClr val="8B63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 err="1"/>
            <a:t>Poskus</a:t>
          </a:r>
          <a:r>
            <a:rPr lang="sl-SI" sz="1600" kern="1200" dirty="0" err="1">
              <a:sym typeface="Wingdings" panose="05000000000000000000" pitchFamily="2" charset="2"/>
            </a:rPr>
            <a:t>program</a:t>
          </a:r>
          <a:endParaRPr lang="sl-SI" sz="1600" kern="1200" dirty="0"/>
        </a:p>
      </dsp:txBody>
      <dsp:txXfrm>
        <a:off x="5065730" y="1861119"/>
        <a:ext cx="2057018" cy="1234211"/>
      </dsp:txXfrm>
    </dsp:sp>
    <dsp:sp modelId="{7C1A2239-71E2-4F58-89F1-077AD80E6FF3}">
      <dsp:nvSpPr>
        <dsp:cNvPr id="0" name=""/>
        <dsp:cNvSpPr/>
      </dsp:nvSpPr>
      <dsp:spPr>
        <a:xfrm>
          <a:off x="2060682" y="4139830"/>
          <a:ext cx="4425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514" y="45720"/>
              </a:lnTo>
            </a:path>
          </a:pathLst>
        </a:custGeom>
        <a:noFill/>
        <a:ln w="6350" cap="flat" cmpd="sng" algn="ctr">
          <a:solidFill>
            <a:srgbClr val="8B639F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2270112" y="4183185"/>
        <a:ext cx="23655" cy="4731"/>
      </dsp:txXfrm>
    </dsp:sp>
    <dsp:sp modelId="{DF630766-90B2-4EDF-B3E5-ED317EC34332}">
      <dsp:nvSpPr>
        <dsp:cNvPr id="0" name=""/>
        <dsp:cNvSpPr/>
      </dsp:nvSpPr>
      <dsp:spPr>
        <a:xfrm>
          <a:off x="5464" y="3568445"/>
          <a:ext cx="2057018" cy="1234211"/>
        </a:xfrm>
        <a:prstGeom prst="rect">
          <a:avLst/>
        </a:prstGeom>
        <a:solidFill>
          <a:srgbClr val="8B639F"/>
        </a:solidFill>
        <a:ln w="12700" cap="flat" cmpd="sng" algn="ctr">
          <a:solidFill>
            <a:srgbClr val="8B63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/>
            <a:t>Spoznavanje s  </a:t>
          </a:r>
          <a:r>
            <a:rPr lang="sl-SI" sz="1600" kern="1200" dirty="0" err="1"/>
            <a:t>Scratch-em</a:t>
          </a:r>
          <a:endParaRPr lang="sl-SI" sz="1600" kern="1200" dirty="0"/>
        </a:p>
      </dsp:txBody>
      <dsp:txXfrm>
        <a:off x="5464" y="3568445"/>
        <a:ext cx="2057018" cy="1234211"/>
      </dsp:txXfrm>
    </dsp:sp>
    <dsp:sp modelId="{2ABAE85B-8E68-4FF9-ADE6-BF2B2C6E5CE3}">
      <dsp:nvSpPr>
        <dsp:cNvPr id="0" name=""/>
        <dsp:cNvSpPr/>
      </dsp:nvSpPr>
      <dsp:spPr>
        <a:xfrm>
          <a:off x="4590815" y="4139830"/>
          <a:ext cx="4425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2514" y="45720"/>
              </a:lnTo>
            </a:path>
          </a:pathLst>
        </a:custGeom>
        <a:noFill/>
        <a:ln w="6350" cap="flat" cmpd="sng" algn="ctr">
          <a:solidFill>
            <a:srgbClr val="8B639F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500" kern="1200"/>
        </a:p>
      </dsp:txBody>
      <dsp:txXfrm>
        <a:off x="4800245" y="4183185"/>
        <a:ext cx="23655" cy="4731"/>
      </dsp:txXfrm>
    </dsp:sp>
    <dsp:sp modelId="{D1EFF480-DEE1-46C2-8264-2E86E254DDE4}">
      <dsp:nvSpPr>
        <dsp:cNvPr id="0" name=""/>
        <dsp:cNvSpPr/>
      </dsp:nvSpPr>
      <dsp:spPr>
        <a:xfrm>
          <a:off x="2535597" y="3568445"/>
          <a:ext cx="2057018" cy="1234211"/>
        </a:xfrm>
        <a:prstGeom prst="rect">
          <a:avLst/>
        </a:prstGeom>
        <a:solidFill>
          <a:srgbClr val="8B639F"/>
        </a:solidFill>
        <a:ln w="12700" cap="flat" cmpd="sng" algn="ctr">
          <a:solidFill>
            <a:srgbClr val="8B63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/>
            <a:t>DELO</a:t>
          </a:r>
        </a:p>
      </dsp:txBody>
      <dsp:txXfrm>
        <a:off x="2535597" y="3568445"/>
        <a:ext cx="2057018" cy="1234211"/>
      </dsp:txXfrm>
    </dsp:sp>
    <dsp:sp modelId="{BFE9071F-9F1B-43A9-9FAA-FABC812CF608}">
      <dsp:nvSpPr>
        <dsp:cNvPr id="0" name=""/>
        <dsp:cNvSpPr/>
      </dsp:nvSpPr>
      <dsp:spPr>
        <a:xfrm>
          <a:off x="5065730" y="3568445"/>
          <a:ext cx="2057018" cy="1234211"/>
        </a:xfrm>
        <a:prstGeom prst="rect">
          <a:avLst/>
        </a:prstGeom>
        <a:solidFill>
          <a:srgbClr val="8B639F"/>
        </a:solidFill>
        <a:ln w="12700" cap="flat" cmpd="sng" algn="ctr">
          <a:solidFill>
            <a:srgbClr val="8B639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kern="1200" dirty="0"/>
            <a:t>Predstavitve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l-SI" sz="1600" kern="1200" dirty="0"/>
        </a:p>
      </dsp:txBody>
      <dsp:txXfrm>
        <a:off x="5065730" y="3568445"/>
        <a:ext cx="2057018" cy="1234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95C7CE-CFFC-304F-B999-9052A6E6BF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9CCAC-D80D-204D-828E-18622D56EF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38747-98DF-F547-A129-288FF1AEA146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3D4CB-05FA-774A-9CDA-21D12399C0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6EB2-6F22-8147-81B0-A77EB12D33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1509C-9DAB-B44E-BFF3-11356AF8C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49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4E534-E6C1-1145-AAE5-E6AA764BE45B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E31E9-835D-1D40-8377-E0A69B3D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6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bg>
      <p:bgPr>
        <a:solidFill>
          <a:srgbClr val="2E4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BCD015-36DF-8A42-90B9-C19AFBB38A9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F5EB69-E304-1840-AE6D-7A505FB55D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835" y="1540800"/>
            <a:ext cx="7190630" cy="37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D29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2243833"/>
            <a:ext cx="3364992" cy="1141497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>
              <a:defRPr sz="1650">
                <a:solidFill>
                  <a:srgbClr val="2E4C5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04" y="3549918"/>
            <a:ext cx="3364992" cy="219403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25">
                <a:solidFill>
                  <a:srgbClr val="2E4C5F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05664" y="6217920"/>
            <a:ext cx="274320" cy="273600"/>
          </a:xfrm>
          <a:solidFill>
            <a:srgbClr val="D2989C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0A9E73-EF83-C448-A14C-61DF900E0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505" y="804677"/>
            <a:ext cx="849600" cy="84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B90024-9D03-C541-9DBB-0061DE1B0CB6}"/>
              </a:ext>
            </a:extLst>
          </p:cNvPr>
          <p:cNvSpPr txBox="1"/>
          <p:nvPr userDrawn="1"/>
        </p:nvSpPr>
        <p:spPr>
          <a:xfrm>
            <a:off x="603505" y="6318882"/>
            <a:ext cx="3364992" cy="1212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88" dirty="0" err="1">
                <a:solidFill>
                  <a:srgbClr val="2E4C5F"/>
                </a:solidFill>
              </a:rPr>
              <a:t>Osnovna</a:t>
            </a:r>
            <a:r>
              <a:rPr lang="en-US" sz="788" dirty="0">
                <a:solidFill>
                  <a:srgbClr val="2E4C5F"/>
                </a:solidFill>
              </a:rPr>
              <a:t> </a:t>
            </a:r>
            <a:r>
              <a:rPr lang="en-US" sz="788" dirty="0" err="1">
                <a:solidFill>
                  <a:srgbClr val="2E4C5F"/>
                </a:solidFill>
              </a:rPr>
              <a:t>šola</a:t>
            </a:r>
            <a:r>
              <a:rPr lang="en-US" sz="788" dirty="0">
                <a:solidFill>
                  <a:srgbClr val="2E4C5F"/>
                </a:solidFill>
              </a:rPr>
              <a:t> Vide </a:t>
            </a:r>
            <a:r>
              <a:rPr lang="en-US" sz="788" dirty="0" err="1">
                <a:solidFill>
                  <a:srgbClr val="2E4C5F"/>
                </a:solidFill>
              </a:rPr>
              <a:t>Pregarc</a:t>
            </a:r>
            <a:endParaRPr lang="en-US" sz="788" dirty="0">
              <a:solidFill>
                <a:srgbClr val="2E4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6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" y="0"/>
            <a:ext cx="4571999" cy="6858000"/>
          </a:xfrm>
          <a:prstGeom prst="rect">
            <a:avLst/>
          </a:prstGeom>
          <a:solidFill>
            <a:srgbClr val="D29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4" y="2243828"/>
            <a:ext cx="3371249" cy="1134640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>
              <a:defRPr sz="1650">
                <a:solidFill>
                  <a:srgbClr val="2E4C5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2" y="0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04" y="3549923"/>
            <a:ext cx="3371248" cy="21940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25">
                <a:solidFill>
                  <a:srgbClr val="2E4C5F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405664" y="6217920"/>
            <a:ext cx="274320" cy="273600"/>
          </a:xfrm>
          <a:solidFill>
            <a:srgbClr val="D2989C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C60ECD-E3F4-734F-8B9E-A878F23E23C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505" y="804677"/>
            <a:ext cx="849600" cy="84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0F5014-6855-2A49-AEB4-1847DADCD988}"/>
              </a:ext>
            </a:extLst>
          </p:cNvPr>
          <p:cNvSpPr txBox="1"/>
          <p:nvPr userDrawn="1"/>
        </p:nvSpPr>
        <p:spPr>
          <a:xfrm>
            <a:off x="603505" y="6318882"/>
            <a:ext cx="3364992" cy="1212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88" dirty="0" err="1">
                <a:solidFill>
                  <a:srgbClr val="2E4C5F"/>
                </a:solidFill>
              </a:rPr>
              <a:t>Osnovna</a:t>
            </a:r>
            <a:r>
              <a:rPr lang="en-US" sz="788" dirty="0">
                <a:solidFill>
                  <a:srgbClr val="2E4C5F"/>
                </a:solidFill>
              </a:rPr>
              <a:t> </a:t>
            </a:r>
            <a:r>
              <a:rPr lang="en-US" sz="788" dirty="0" err="1">
                <a:solidFill>
                  <a:srgbClr val="2E4C5F"/>
                </a:solidFill>
              </a:rPr>
              <a:t>šola</a:t>
            </a:r>
            <a:r>
              <a:rPr lang="en-US" sz="788" dirty="0">
                <a:solidFill>
                  <a:srgbClr val="2E4C5F"/>
                </a:solidFill>
              </a:rPr>
              <a:t> Vide </a:t>
            </a:r>
            <a:r>
              <a:rPr lang="en-US" sz="788" dirty="0" err="1">
                <a:solidFill>
                  <a:srgbClr val="2E4C5F"/>
                </a:solidFill>
              </a:rPr>
              <a:t>Pregarc</a:t>
            </a:r>
            <a:endParaRPr lang="en-US" sz="788" dirty="0">
              <a:solidFill>
                <a:srgbClr val="2E4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31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E4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BCD015-36DF-8A42-90B9-C19AFBB38A9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434EF6-0B21-CF49-B266-A3B8A451749B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48835" y="1540800"/>
            <a:ext cx="7185600" cy="37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68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2E4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BCD015-36DF-8A42-90B9-C19AFBB38A9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CD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0521E-B51B-1742-AEAD-4A47A3317FF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6065" y="1541341"/>
            <a:ext cx="7188564" cy="37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41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D29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E23755-3CB8-8F45-B744-5CBB599D7B2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73353" y="723639"/>
            <a:ext cx="7011042" cy="1645920"/>
          </a:xfrm>
          <a:noFill/>
          <a:ln w="38100">
            <a:noFill/>
          </a:ln>
        </p:spPr>
        <p:txBody>
          <a:bodyPr lIns="0" rIns="273600" anchor="ctr" anchorCtr="0">
            <a:normAutofit/>
          </a:bodyPr>
          <a:lstStyle>
            <a:lvl1pPr>
              <a:defRPr sz="2850">
                <a:solidFill>
                  <a:srgbClr val="ACD39B"/>
                </a:solidFill>
              </a:defRPr>
            </a:lvl1pPr>
          </a:lstStyle>
          <a:p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glavni</a:t>
            </a:r>
            <a:r>
              <a:rPr lang="en-GB" dirty="0"/>
              <a:t> </a:t>
            </a:r>
            <a:r>
              <a:rPr lang="en-GB" dirty="0" err="1"/>
              <a:t>naslov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73352" y="2796459"/>
            <a:ext cx="7011042" cy="1265082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podnaslov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0074" y="6217920"/>
            <a:ext cx="274320" cy="273600"/>
          </a:xfrm>
          <a:solidFill>
            <a:srgbClr val="D2989C"/>
          </a:solidFill>
        </p:spPr>
        <p:txBody>
          <a:bodyPr/>
          <a:lstStyle>
            <a:lvl1pPr>
              <a:defRPr>
                <a:solidFill>
                  <a:srgbClr val="2E4C5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6370FC-1455-3948-970F-1EB1BEB28018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831" y="1121799"/>
            <a:ext cx="84960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44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D29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E23755-3CB8-8F45-B744-5CBB599D7B2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CD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73353" y="723639"/>
            <a:ext cx="7011042" cy="1645920"/>
          </a:xfrm>
          <a:noFill/>
          <a:ln w="38100">
            <a:noFill/>
          </a:ln>
        </p:spPr>
        <p:txBody>
          <a:bodyPr lIns="0" rIns="273600" anchor="ctr" anchorCtr="0">
            <a:normAutofit/>
          </a:bodyPr>
          <a:lstStyle>
            <a:lvl1pPr>
              <a:defRPr sz="2850">
                <a:solidFill>
                  <a:srgbClr val="2E4C5F"/>
                </a:solidFill>
              </a:defRPr>
            </a:lvl1pPr>
          </a:lstStyle>
          <a:p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glavni</a:t>
            </a:r>
            <a:r>
              <a:rPr lang="en-GB" dirty="0"/>
              <a:t> </a:t>
            </a:r>
            <a:r>
              <a:rPr lang="en-GB" dirty="0" err="1"/>
              <a:t>naslov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73352" y="2796459"/>
            <a:ext cx="7011042" cy="1265082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1500" b="1" i="0">
                <a:solidFill>
                  <a:srgbClr val="2E4C5F"/>
                </a:solidFill>
                <a:latin typeface="Century Gothic" panose="020B0502020202020204" pitchFamily="34" charset="0"/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podnaslov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0074" y="6217920"/>
            <a:ext cx="274320" cy="273600"/>
          </a:xfrm>
          <a:solidFill>
            <a:srgbClr val="2E4C5F"/>
          </a:solidFill>
        </p:spPr>
        <p:txBody>
          <a:bodyPr/>
          <a:lstStyle>
            <a:lvl1pPr>
              <a:defRPr>
                <a:solidFill>
                  <a:srgbClr val="ACD39B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77EF6-FFC9-A540-B21F-FB9E9F47CCE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938" y="1121799"/>
            <a:ext cx="848532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21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5664" y="6217920"/>
            <a:ext cx="274320" cy="273600"/>
          </a:xfrm>
          <a:solidFill>
            <a:srgbClr val="ACD39B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45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3354" y="2638044"/>
            <a:ext cx="3342785" cy="310198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204" y="2638044"/>
            <a:ext cx="3342785" cy="310198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solidFill>
            <a:srgbClr val="ACD39B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22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4" y="2589482"/>
            <a:ext cx="3342785" cy="70408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884" indent="0">
              <a:buNone/>
              <a:defRPr sz="1425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7203" y="2589482"/>
            <a:ext cx="3342785" cy="70408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884" indent="0">
              <a:buNone/>
              <a:defRPr sz="1425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solidFill>
            <a:srgbClr val="ACD39B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EBBB467-139F-0645-88CC-1F3B6DF4FCA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73354" y="3429005"/>
            <a:ext cx="3342785" cy="23110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B948367-8D6B-AE4F-B151-B42991923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7204" y="3429005"/>
            <a:ext cx="3342785" cy="231102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57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ACD39B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4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2E4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BCD015-36DF-8A42-90B9-C19AFBB38A9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9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F0521E-B51B-1742-AEAD-4A47A3317FF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6065" y="1541341"/>
            <a:ext cx="7188564" cy="37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29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rgbClr val="ACD39B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60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ACD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2243833"/>
            <a:ext cx="3364992" cy="1141497"/>
          </a:xfrm>
          <a:noFill/>
          <a:ln>
            <a:noFill/>
          </a:ln>
        </p:spPr>
        <p:txBody>
          <a:bodyPr anchor="ctr" anchorCtr="0">
            <a:normAutofit/>
          </a:bodyPr>
          <a:lstStyle>
            <a:lvl1pPr>
              <a:defRPr sz="1650">
                <a:solidFill>
                  <a:srgbClr val="2E4C5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04" y="3549918"/>
            <a:ext cx="3364992" cy="219403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25">
                <a:solidFill>
                  <a:srgbClr val="2E4C5F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405664" y="6217920"/>
            <a:ext cx="274320" cy="273600"/>
          </a:xfrm>
          <a:solidFill>
            <a:srgbClr val="ACD39B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0A9E73-EF83-C448-A14C-61DF900E0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505" y="804677"/>
            <a:ext cx="849600" cy="84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B90024-9D03-C541-9DBB-0061DE1B0CB6}"/>
              </a:ext>
            </a:extLst>
          </p:cNvPr>
          <p:cNvSpPr txBox="1"/>
          <p:nvPr userDrawn="1"/>
        </p:nvSpPr>
        <p:spPr>
          <a:xfrm>
            <a:off x="603505" y="6318882"/>
            <a:ext cx="3364992" cy="1212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88" dirty="0" err="1">
                <a:solidFill>
                  <a:srgbClr val="2E4C5F"/>
                </a:solidFill>
              </a:rPr>
              <a:t>Osnovna</a:t>
            </a:r>
            <a:r>
              <a:rPr lang="en-US" sz="788" dirty="0">
                <a:solidFill>
                  <a:srgbClr val="2E4C5F"/>
                </a:solidFill>
              </a:rPr>
              <a:t> </a:t>
            </a:r>
            <a:r>
              <a:rPr lang="en-US" sz="788" dirty="0" err="1">
                <a:solidFill>
                  <a:srgbClr val="2E4C5F"/>
                </a:solidFill>
              </a:rPr>
              <a:t>šola</a:t>
            </a:r>
            <a:r>
              <a:rPr lang="en-US" sz="788" dirty="0">
                <a:solidFill>
                  <a:srgbClr val="2E4C5F"/>
                </a:solidFill>
              </a:rPr>
              <a:t> Vide </a:t>
            </a:r>
            <a:r>
              <a:rPr lang="en-US" sz="788" dirty="0" err="1">
                <a:solidFill>
                  <a:srgbClr val="2E4C5F"/>
                </a:solidFill>
              </a:rPr>
              <a:t>Pregarc</a:t>
            </a:r>
            <a:endParaRPr lang="en-US" sz="788" dirty="0">
              <a:solidFill>
                <a:srgbClr val="2E4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14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" y="0"/>
            <a:ext cx="4571999" cy="6858000"/>
          </a:xfrm>
          <a:prstGeom prst="rect">
            <a:avLst/>
          </a:prstGeom>
          <a:solidFill>
            <a:srgbClr val="ACD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4" y="2243828"/>
            <a:ext cx="3371249" cy="1134640"/>
          </a:xfrm>
          <a:noFill/>
          <a:ln>
            <a:noFill/>
          </a:ln>
        </p:spPr>
        <p:txBody>
          <a:bodyPr anchor="ctr" anchorCtr="0">
            <a:noAutofit/>
          </a:bodyPr>
          <a:lstStyle>
            <a:lvl1pPr>
              <a:defRPr sz="1650">
                <a:solidFill>
                  <a:srgbClr val="2E4C5F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2" y="0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04" y="3549923"/>
            <a:ext cx="3371248" cy="2194037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1125">
                <a:solidFill>
                  <a:srgbClr val="2E4C5F"/>
                </a:solidFill>
              </a:defRPr>
            </a:lvl1pPr>
            <a:lvl2pPr marL="342884" indent="0">
              <a:buNone/>
              <a:defRPr sz="1050"/>
            </a:lvl2pPr>
            <a:lvl3pPr marL="685766" indent="0">
              <a:buNone/>
              <a:defRPr sz="900"/>
            </a:lvl3pPr>
            <a:lvl4pPr marL="1028649" indent="0">
              <a:buNone/>
              <a:defRPr sz="750"/>
            </a:lvl4pPr>
            <a:lvl5pPr marL="1371532" indent="0">
              <a:buNone/>
              <a:defRPr sz="750"/>
            </a:lvl5pPr>
            <a:lvl6pPr marL="1714415" indent="0">
              <a:buNone/>
              <a:defRPr sz="750"/>
            </a:lvl6pPr>
            <a:lvl7pPr marL="2057297" indent="0">
              <a:buNone/>
              <a:defRPr sz="750"/>
            </a:lvl7pPr>
            <a:lvl8pPr marL="2400180" indent="0">
              <a:buNone/>
              <a:defRPr sz="750"/>
            </a:lvl8pPr>
            <a:lvl9pPr marL="2743064" indent="0">
              <a:buNone/>
              <a:defRPr sz="75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405664" y="6217920"/>
            <a:ext cx="274320" cy="273600"/>
          </a:xfrm>
          <a:solidFill>
            <a:srgbClr val="ACD39B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C60ECD-E3F4-734F-8B9E-A878F23E23C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3505" y="804677"/>
            <a:ext cx="849600" cy="849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0F5014-6855-2A49-AEB4-1847DADCD988}"/>
              </a:ext>
            </a:extLst>
          </p:cNvPr>
          <p:cNvSpPr txBox="1"/>
          <p:nvPr userDrawn="1"/>
        </p:nvSpPr>
        <p:spPr>
          <a:xfrm>
            <a:off x="603505" y="6318882"/>
            <a:ext cx="3364992" cy="1212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88" dirty="0" err="1">
                <a:solidFill>
                  <a:srgbClr val="2E4C5F"/>
                </a:solidFill>
              </a:rPr>
              <a:t>Osnovna</a:t>
            </a:r>
            <a:r>
              <a:rPr lang="en-US" sz="788" dirty="0">
                <a:solidFill>
                  <a:srgbClr val="2E4C5F"/>
                </a:solidFill>
              </a:rPr>
              <a:t> </a:t>
            </a:r>
            <a:r>
              <a:rPr lang="en-US" sz="788" dirty="0" err="1">
                <a:solidFill>
                  <a:srgbClr val="2E4C5F"/>
                </a:solidFill>
              </a:rPr>
              <a:t>šola</a:t>
            </a:r>
            <a:r>
              <a:rPr lang="en-US" sz="788" dirty="0">
                <a:solidFill>
                  <a:srgbClr val="2E4C5F"/>
                </a:solidFill>
              </a:rPr>
              <a:t> Vide </a:t>
            </a:r>
            <a:r>
              <a:rPr lang="en-US" sz="788" dirty="0" err="1">
                <a:solidFill>
                  <a:srgbClr val="2E4C5F"/>
                </a:solidFill>
              </a:rPr>
              <a:t>Pregarc</a:t>
            </a:r>
            <a:endParaRPr lang="en-US" sz="788" dirty="0">
              <a:solidFill>
                <a:srgbClr val="2E4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09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6DB4-BE01-4CBC-A448-003E7EA0D263}" type="datetimeFigureOut">
              <a:rPr lang="sl-SI" smtClean="0"/>
              <a:t>20. 08. 2024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9B8E-EF74-402C-9842-4DB22D7F359C}" type="slidenum">
              <a:rPr lang="sl-SI" smtClean="0"/>
              <a:t>‹#›</a:t>
            </a:fld>
            <a:endParaRPr lang="sl-SI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92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D29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E23755-3CB8-8F45-B744-5CBB599D7B2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E4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73353" y="723639"/>
            <a:ext cx="7011042" cy="1645920"/>
          </a:xfrm>
          <a:noFill/>
          <a:ln w="38100">
            <a:noFill/>
          </a:ln>
        </p:spPr>
        <p:txBody>
          <a:bodyPr lIns="0" rIns="273600" anchor="ctr" anchorCtr="0">
            <a:normAutofit/>
          </a:bodyPr>
          <a:lstStyle>
            <a:lvl1pPr>
              <a:defRPr sz="2850">
                <a:solidFill>
                  <a:srgbClr val="D2989C"/>
                </a:solidFill>
              </a:defRPr>
            </a:lvl1pPr>
          </a:lstStyle>
          <a:p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glavni</a:t>
            </a:r>
            <a:r>
              <a:rPr lang="en-GB" dirty="0"/>
              <a:t> </a:t>
            </a:r>
            <a:r>
              <a:rPr lang="en-GB" dirty="0" err="1"/>
              <a:t>naslov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73352" y="2796459"/>
            <a:ext cx="7011042" cy="1265082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podnaslov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0074" y="6217920"/>
            <a:ext cx="274320" cy="273600"/>
          </a:xfrm>
          <a:solidFill>
            <a:srgbClr val="D2989C"/>
          </a:solidFill>
        </p:spPr>
        <p:txBody>
          <a:bodyPr/>
          <a:lstStyle>
            <a:lvl1pPr>
              <a:defRPr>
                <a:solidFill>
                  <a:srgbClr val="2E4C5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E0EDA-3D4C-0D4D-B844-635C264A84B2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877" y="1121799"/>
            <a:ext cx="849600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53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bg>
      <p:bgPr>
        <a:solidFill>
          <a:srgbClr val="D298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E23755-3CB8-8F45-B744-5CBB599D7B2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29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73353" y="723639"/>
            <a:ext cx="7011042" cy="1645920"/>
          </a:xfrm>
          <a:noFill/>
          <a:ln w="38100">
            <a:noFill/>
          </a:ln>
        </p:spPr>
        <p:txBody>
          <a:bodyPr lIns="0" rIns="273600" anchor="ctr" anchorCtr="0">
            <a:normAutofit/>
          </a:bodyPr>
          <a:lstStyle>
            <a:lvl1pPr>
              <a:defRPr sz="2850">
                <a:solidFill>
                  <a:srgbClr val="2E4C5F"/>
                </a:solidFill>
              </a:defRPr>
            </a:lvl1pPr>
          </a:lstStyle>
          <a:p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glavni</a:t>
            </a:r>
            <a:r>
              <a:rPr lang="en-GB" dirty="0"/>
              <a:t> </a:t>
            </a:r>
            <a:r>
              <a:rPr lang="en-GB" dirty="0" err="1"/>
              <a:t>naslov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73352" y="2796459"/>
            <a:ext cx="7011042" cy="1265082"/>
          </a:xfrm>
        </p:spPr>
        <p:txBody>
          <a:bodyPr lIns="0" anchor="t" anchorCtr="0">
            <a:normAutofit/>
          </a:bodyPr>
          <a:lstStyle>
            <a:lvl1pPr marL="0" indent="0">
              <a:buNone/>
              <a:defRPr sz="1500" b="1" i="0">
                <a:solidFill>
                  <a:srgbClr val="2E4C5F"/>
                </a:solidFill>
                <a:latin typeface="Century Gothic" panose="020B0502020202020204" pitchFamily="34" charset="0"/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Vnesite</a:t>
            </a:r>
            <a:r>
              <a:rPr lang="en-GB" dirty="0"/>
              <a:t> </a:t>
            </a:r>
            <a:r>
              <a:rPr lang="en-GB" dirty="0" err="1"/>
              <a:t>podnaslov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10074" y="6217920"/>
            <a:ext cx="274320" cy="273600"/>
          </a:xfrm>
          <a:solidFill>
            <a:srgbClr val="2E4C5F"/>
          </a:solidFill>
        </p:spPr>
        <p:txBody>
          <a:bodyPr/>
          <a:lstStyle>
            <a:lvl1pPr>
              <a:defRPr>
                <a:solidFill>
                  <a:srgbClr val="D2989C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77EF6-FFC9-A540-B21F-FB9E9F47CCE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3938" y="1121799"/>
            <a:ext cx="848532" cy="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0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05664" y="6217920"/>
            <a:ext cx="274320" cy="273600"/>
          </a:xfrm>
          <a:solidFill>
            <a:srgbClr val="D2989C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8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3354" y="2638044"/>
            <a:ext cx="3342785" cy="310198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204" y="2638044"/>
            <a:ext cx="3342785" cy="310198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solidFill>
            <a:srgbClr val="D2989C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11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4" y="2589482"/>
            <a:ext cx="3342785" cy="70408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884" indent="0">
              <a:buNone/>
              <a:defRPr sz="1425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7203" y="2589482"/>
            <a:ext cx="3342785" cy="70408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884" indent="0">
              <a:buNone/>
              <a:defRPr sz="1425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solidFill>
            <a:srgbClr val="D2989C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EBBB467-139F-0645-88CC-1F3B6DF4FCA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673354" y="3429005"/>
            <a:ext cx="3342785" cy="23110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B948367-8D6B-AE4F-B151-B42991923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7204" y="3429005"/>
            <a:ext cx="3342785" cy="23110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5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rgbClr val="D2989C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rgbClr val="D2989C">
              <a:alpha val="70000"/>
            </a:srgbClr>
          </a:solidFill>
        </p:spPr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0BA5A7-44B4-0D41-A233-067FA931872E}"/>
              </a:ext>
            </a:extLst>
          </p:cNvPr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rgbClr val="D29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3" y="964692"/>
            <a:ext cx="7006634" cy="1188720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4" y="2638048"/>
            <a:ext cx="7006633" cy="31019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5664" y="6217920"/>
            <a:ext cx="273600" cy="273600"/>
          </a:xfrm>
          <a:prstGeom prst="ellipse">
            <a:avLst/>
          </a:prstGeom>
          <a:solidFill>
            <a:srgbClr val="D2989C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25325B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EC3FFB-ECCD-B84C-B1EC-08AA60B2B8C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1000" y="1135968"/>
            <a:ext cx="849600" cy="8461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614A7E-ABA5-0947-9CAF-0E3C6D01BC1D}"/>
              </a:ext>
            </a:extLst>
          </p:cNvPr>
          <p:cNvPicPr>
            <a:picLocks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99899" y="6257254"/>
            <a:ext cx="756271" cy="233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F80955-649E-7B4D-B9CA-6DF809F522D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6200000">
            <a:off x="2848167" y="1109566"/>
            <a:ext cx="198473" cy="2571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EB8D7-E92B-BB41-A672-574B19CB5F1A}"/>
              </a:ext>
            </a:extLst>
          </p:cNvPr>
          <p:cNvSpPr txBox="1"/>
          <p:nvPr userDrawn="1"/>
        </p:nvSpPr>
        <p:spPr>
          <a:xfrm>
            <a:off x="1661526" y="6318882"/>
            <a:ext cx="4437718" cy="1212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88" dirty="0" err="1">
                <a:solidFill>
                  <a:srgbClr val="2E4C5F"/>
                </a:solidFill>
              </a:rPr>
              <a:t>Osnovna</a:t>
            </a:r>
            <a:r>
              <a:rPr lang="en-US" sz="788" dirty="0">
                <a:solidFill>
                  <a:srgbClr val="2E4C5F"/>
                </a:solidFill>
              </a:rPr>
              <a:t> </a:t>
            </a:r>
            <a:r>
              <a:rPr lang="en-US" sz="788" dirty="0" err="1">
                <a:solidFill>
                  <a:srgbClr val="2E4C5F"/>
                </a:solidFill>
              </a:rPr>
              <a:t>šola</a:t>
            </a:r>
            <a:r>
              <a:rPr lang="en-US" sz="788" dirty="0">
                <a:solidFill>
                  <a:srgbClr val="2E4C5F"/>
                </a:solidFill>
              </a:rPr>
              <a:t> Vide </a:t>
            </a:r>
            <a:r>
              <a:rPr lang="en-US" sz="788" dirty="0" err="1">
                <a:solidFill>
                  <a:srgbClr val="2E4C5F"/>
                </a:solidFill>
              </a:rPr>
              <a:t>Pregarc</a:t>
            </a:r>
            <a:endParaRPr lang="en-US" sz="788" dirty="0">
              <a:solidFill>
                <a:srgbClr val="2E4C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5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100" b="1" kern="1200" cap="none" spc="0" baseline="0">
          <a:solidFill>
            <a:srgbClr val="25325B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rgbClr val="25325B"/>
          </a:solidFill>
          <a:latin typeface="+mn-lt"/>
          <a:ea typeface="+mn-ea"/>
          <a:cs typeface="+mn-cs"/>
        </a:defRPr>
      </a:lvl1pPr>
      <a:lvl2pPr marL="342884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25325B"/>
          </a:solidFill>
          <a:latin typeface="+mn-lt"/>
          <a:ea typeface="+mn-ea"/>
          <a:cs typeface="+mn-cs"/>
        </a:defRPr>
      </a:lvl2pPr>
      <a:lvl3pPr marL="514325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25325B"/>
          </a:solidFill>
          <a:latin typeface="+mn-lt"/>
          <a:ea typeface="+mn-ea"/>
          <a:cs typeface="+mn-cs"/>
        </a:defRPr>
      </a:lvl3pPr>
      <a:lvl4pPr marL="685766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25325B"/>
          </a:solidFill>
          <a:latin typeface="+mn-lt"/>
          <a:ea typeface="+mn-ea"/>
          <a:cs typeface="+mn-cs"/>
        </a:defRPr>
      </a:lvl4pPr>
      <a:lvl5pPr marL="857207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25325B"/>
          </a:solidFill>
          <a:latin typeface="+mn-lt"/>
          <a:ea typeface="+mn-ea"/>
          <a:cs typeface="+mn-cs"/>
        </a:defRPr>
      </a:lvl5pPr>
      <a:lvl6pPr marL="984599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179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2951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11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F0BA5A7-44B4-0D41-A233-067FA931872E}"/>
              </a:ext>
            </a:extLst>
          </p:cNvPr>
          <p:cNvSpPr/>
          <p:nvPr userDrawn="1"/>
        </p:nvSpPr>
        <p:spPr>
          <a:xfrm>
            <a:off x="0" y="0"/>
            <a:ext cx="1371600" cy="6858000"/>
          </a:xfrm>
          <a:prstGeom prst="rect">
            <a:avLst/>
          </a:prstGeom>
          <a:solidFill>
            <a:srgbClr val="ACD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ACD39B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32600" y="309372"/>
            <a:ext cx="7006634" cy="1188720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719" y="1982135"/>
            <a:ext cx="7006633" cy="31019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5664" y="6217920"/>
            <a:ext cx="273600" cy="273600"/>
          </a:xfrm>
          <a:prstGeom prst="ellipse">
            <a:avLst/>
          </a:prstGeom>
          <a:solidFill>
            <a:srgbClr val="ACD39B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25325B"/>
                </a:solidFill>
                <a:latin typeface="Aracne Regular" panose="02000506000000020004" pitchFamily="2" charset="-18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EC3FFB-ECCD-B84C-B1EC-08AA60B2B8C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61000" y="1135968"/>
            <a:ext cx="849600" cy="8461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614A7E-ABA5-0947-9CAF-0E3C6D01BC1D}"/>
              </a:ext>
            </a:extLst>
          </p:cNvPr>
          <p:cNvPicPr>
            <a:picLocks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99899" y="6257254"/>
            <a:ext cx="756271" cy="233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AEB8D7-E92B-BB41-A672-574B19CB5F1A}"/>
              </a:ext>
            </a:extLst>
          </p:cNvPr>
          <p:cNvSpPr txBox="1"/>
          <p:nvPr userDrawn="1"/>
        </p:nvSpPr>
        <p:spPr>
          <a:xfrm>
            <a:off x="1661526" y="6318882"/>
            <a:ext cx="4437718" cy="12125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788" dirty="0" err="1">
                <a:solidFill>
                  <a:srgbClr val="2E4C5F"/>
                </a:solidFill>
                <a:latin typeface="Aracne Regular" panose="02000506000000020004" pitchFamily="2" charset="-18"/>
              </a:rPr>
              <a:t>Osnovna</a:t>
            </a:r>
            <a:r>
              <a:rPr lang="en-US" sz="788" dirty="0">
                <a:solidFill>
                  <a:srgbClr val="2E4C5F"/>
                </a:solidFill>
                <a:latin typeface="Aracne Regular" panose="02000506000000020004" pitchFamily="2" charset="-18"/>
              </a:rPr>
              <a:t> </a:t>
            </a:r>
            <a:r>
              <a:rPr lang="en-US" sz="788" dirty="0" err="1">
                <a:solidFill>
                  <a:srgbClr val="2E4C5F"/>
                </a:solidFill>
                <a:latin typeface="Aracne Regular" panose="02000506000000020004" pitchFamily="2" charset="-18"/>
              </a:rPr>
              <a:t>šola</a:t>
            </a:r>
            <a:r>
              <a:rPr lang="en-US" sz="788" dirty="0">
                <a:solidFill>
                  <a:srgbClr val="2E4C5F"/>
                </a:solidFill>
                <a:latin typeface="Aracne Regular" panose="02000506000000020004" pitchFamily="2" charset="-18"/>
              </a:rPr>
              <a:t> Vide </a:t>
            </a:r>
            <a:r>
              <a:rPr lang="en-US" sz="788" dirty="0" err="1">
                <a:solidFill>
                  <a:srgbClr val="2E4C5F"/>
                </a:solidFill>
                <a:latin typeface="Aracne Regular" panose="02000506000000020004" pitchFamily="2" charset="-18"/>
              </a:rPr>
              <a:t>Pregarc</a:t>
            </a:r>
            <a:endParaRPr lang="en-US" sz="788" dirty="0">
              <a:solidFill>
                <a:srgbClr val="2E4C5F"/>
              </a:solidFill>
              <a:latin typeface="Aracne Regular" panose="02000506000000020004" pitchFamily="2" charset="-18"/>
            </a:endParaRP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560" y="2296780"/>
            <a:ext cx="1608719" cy="10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2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sldNum="0"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100" b="1" kern="1200" cap="none" spc="0" baseline="0">
          <a:solidFill>
            <a:srgbClr val="25325B"/>
          </a:solidFill>
          <a:latin typeface="Aracne Regular" panose="02000506000000020004" pitchFamily="2" charset="-18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rgbClr val="25325B"/>
          </a:solidFill>
          <a:latin typeface="Aracne Regular" panose="02000506000000020004" pitchFamily="2" charset="-18"/>
          <a:ea typeface="+mn-ea"/>
          <a:cs typeface="+mn-cs"/>
        </a:defRPr>
      </a:lvl1pPr>
      <a:lvl2pPr marL="342884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25325B"/>
          </a:solidFill>
          <a:latin typeface="Aracne Regular" panose="02000506000000020004" pitchFamily="2" charset="-18"/>
          <a:ea typeface="+mn-ea"/>
          <a:cs typeface="+mn-cs"/>
        </a:defRPr>
      </a:lvl2pPr>
      <a:lvl3pPr marL="514325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25325B"/>
          </a:solidFill>
          <a:latin typeface="Aracne Regular" panose="02000506000000020004" pitchFamily="2" charset="-18"/>
          <a:ea typeface="+mn-ea"/>
          <a:cs typeface="+mn-cs"/>
        </a:defRPr>
      </a:lvl3pPr>
      <a:lvl4pPr marL="685766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25325B"/>
          </a:solidFill>
          <a:latin typeface="Aracne Regular" panose="02000506000000020004" pitchFamily="2" charset="-18"/>
          <a:ea typeface="+mn-ea"/>
          <a:cs typeface="+mn-cs"/>
        </a:defRPr>
      </a:lvl4pPr>
      <a:lvl5pPr marL="857207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rgbClr val="25325B"/>
          </a:solidFill>
          <a:latin typeface="Aracne Regular" panose="02000506000000020004" pitchFamily="2" charset="-18"/>
          <a:ea typeface="+mn-ea"/>
          <a:cs typeface="+mn-cs"/>
        </a:defRPr>
      </a:lvl5pPr>
      <a:lvl6pPr marL="984599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179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2951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11" indent="-171442" algn="l" defTabSz="685766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scratch.mit.edu/studios/34944258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872416452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74" y="696683"/>
            <a:ext cx="9145777" cy="621792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47063" y="235132"/>
            <a:ext cx="3596640" cy="3248297"/>
          </a:xfrm>
        </p:spPr>
        <p:txBody>
          <a:bodyPr>
            <a:noAutofit/>
          </a:bodyPr>
          <a:lstStyle/>
          <a:p>
            <a:pPr algn="ctr"/>
            <a:r>
              <a:rPr lang="sl-SI" sz="4950" dirty="0">
                <a:solidFill>
                  <a:srgbClr val="2698D4"/>
                </a:solidFill>
                <a:latin typeface="Aracne Regular" panose="02000506000000020004" pitchFamily="2" charset="-18"/>
              </a:rPr>
              <a:t>S </a:t>
            </a:r>
            <a:br>
              <a:rPr lang="sl-SI" sz="4950" dirty="0">
                <a:solidFill>
                  <a:srgbClr val="2698D4"/>
                </a:solidFill>
                <a:latin typeface="Aracne Regular" panose="02000506000000020004" pitchFamily="2" charset="-18"/>
              </a:rPr>
            </a:br>
            <a:r>
              <a:rPr lang="sl-SI" sz="4950" dirty="0">
                <a:solidFill>
                  <a:srgbClr val="359FD7"/>
                </a:solidFill>
                <a:latin typeface="Aracne Regular" panose="02000506000000020004" pitchFamily="2" charset="-18"/>
              </a:rPr>
              <a:t>poskusom </a:t>
            </a:r>
            <a:r>
              <a:rPr lang="sl-SI" sz="4950" dirty="0">
                <a:solidFill>
                  <a:srgbClr val="2698D4"/>
                </a:solidFill>
                <a:latin typeface="Aracne Regular" panose="02000506000000020004" pitchFamily="2" charset="-18"/>
              </a:rPr>
              <a:t/>
            </a:r>
            <a:br>
              <a:rPr lang="sl-SI" sz="4950" dirty="0">
                <a:solidFill>
                  <a:srgbClr val="2698D4"/>
                </a:solidFill>
                <a:latin typeface="Aracne Regular" panose="02000506000000020004" pitchFamily="2" charset="-18"/>
              </a:rPr>
            </a:br>
            <a:r>
              <a:rPr lang="sl-SI" sz="4950" dirty="0">
                <a:solidFill>
                  <a:srgbClr val="2698D4"/>
                </a:solidFill>
                <a:latin typeface="Aracne Regular" panose="02000506000000020004" pitchFamily="2" charset="-18"/>
              </a:rPr>
              <a:t>do </a:t>
            </a:r>
            <a:br>
              <a:rPr lang="sl-SI" sz="4950" dirty="0">
                <a:solidFill>
                  <a:srgbClr val="2698D4"/>
                </a:solidFill>
                <a:latin typeface="Aracne Regular" panose="02000506000000020004" pitchFamily="2" charset="-18"/>
              </a:rPr>
            </a:br>
            <a:r>
              <a:rPr lang="sl-SI" sz="4950" dirty="0">
                <a:solidFill>
                  <a:srgbClr val="2698D4"/>
                </a:solidFill>
                <a:latin typeface="Aracne Regular" panose="02000506000000020004" pitchFamily="2" charset="-18"/>
              </a:rPr>
              <a:t>programa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body" idx="1"/>
          </p:nvPr>
        </p:nvSpPr>
        <p:spPr>
          <a:xfrm>
            <a:off x="5216435" y="3835399"/>
            <a:ext cx="3659905" cy="1265082"/>
          </a:xfrm>
        </p:spPr>
        <p:txBody>
          <a:bodyPr>
            <a:noAutofit/>
          </a:bodyPr>
          <a:lstStyle/>
          <a:p>
            <a:pPr algn="r">
              <a:lnSpc>
                <a:spcPct val="200000"/>
              </a:lnSpc>
            </a:pPr>
            <a:r>
              <a:rPr lang="sl-SI" sz="2000" dirty="0">
                <a:latin typeface="Aracne Regular" panose="02000506000000020004" pitchFamily="2" charset="-18"/>
              </a:rPr>
              <a:t>MAŠA MOHAR in DUNJA BLAZNIK</a:t>
            </a:r>
          </a:p>
          <a:p>
            <a:pPr algn="r">
              <a:lnSpc>
                <a:spcPct val="200000"/>
              </a:lnSpc>
            </a:pPr>
            <a:r>
              <a:rPr lang="sl-SI" sz="2000" dirty="0">
                <a:latin typeface="Aracne Regular" panose="02000506000000020004" pitchFamily="2" charset="-18"/>
              </a:rPr>
              <a:t>OŠ VIDE PREGARC, Ljubljana</a:t>
            </a:r>
          </a:p>
          <a:p>
            <a:pPr algn="r">
              <a:lnSpc>
                <a:spcPct val="200000"/>
              </a:lnSpc>
            </a:pPr>
            <a:endParaRPr lang="sl-SI" sz="2000" dirty="0">
              <a:latin typeface="Aracne Regular" panose="02000506000000020004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3318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9A0F8A-5685-17B6-49D8-FDE40DF4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NEKAJ utrinkov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9FD9868-60A4-5C06-A1B8-D21991EDA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636" y="1318259"/>
            <a:ext cx="4170647" cy="176137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1EF96FE-E3B4-F714-308B-24B5F5645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994"/>
          <a:stretch/>
        </p:blipFill>
        <p:spPr>
          <a:xfrm>
            <a:off x="5715316" y="142947"/>
            <a:ext cx="3238904" cy="152156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E3F6990-EEB2-8FBB-4D50-76653704D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994"/>
          <a:stretch/>
        </p:blipFill>
        <p:spPr>
          <a:xfrm>
            <a:off x="5715316" y="1664516"/>
            <a:ext cx="3238904" cy="1521569"/>
          </a:xfrm>
          <a:prstGeom prst="rect">
            <a:avLst/>
          </a:prstGeom>
        </p:spPr>
      </p:pic>
      <p:pic>
        <p:nvPicPr>
          <p:cNvPr id="12" name="Slika 11" descr="Slika, ki vsebuje besede besedilo, tabla, rokopis, zaprt prostor&#10;&#10;Opis je samodejno ustvarjen">
            <a:extLst>
              <a:ext uri="{FF2B5EF4-FFF2-40B4-BE49-F238E27FC236}">
                <a16:creationId xmlns:a16="http://schemas.microsoft.com/office/drawing/2014/main" id="{C1F02CFE-7604-DA98-7803-0A8B611D61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8" t="21037" r="47466" b="29237"/>
          <a:stretch/>
        </p:blipFill>
        <p:spPr>
          <a:xfrm>
            <a:off x="1444596" y="3696991"/>
            <a:ext cx="3224375" cy="2414325"/>
          </a:xfrm>
          <a:prstGeom prst="rect">
            <a:avLst/>
          </a:prstGeom>
        </p:spPr>
      </p:pic>
      <p:pic>
        <p:nvPicPr>
          <p:cNvPr id="10" name="Slika 9" descr="Slika, ki vsebuje besede besedilo, rokopis, pisarniški material, oseba&#10;&#10;Opis je samodejno ustvarjen">
            <a:extLst>
              <a:ext uri="{FF2B5EF4-FFF2-40B4-BE49-F238E27FC236}">
                <a16:creationId xmlns:a16="http://schemas.microsoft.com/office/drawing/2014/main" id="{5F5BD1FD-5A74-0AF1-D6BA-5E633BC1EC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53" r="19081" b="23464"/>
          <a:stretch/>
        </p:blipFill>
        <p:spPr>
          <a:xfrm>
            <a:off x="6929007" y="3309384"/>
            <a:ext cx="2025213" cy="216513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6"/>
          <a:srcRect l="60193" t="25322"/>
          <a:stretch/>
        </p:blipFill>
        <p:spPr>
          <a:xfrm>
            <a:off x="4639004" y="4178595"/>
            <a:ext cx="2313460" cy="193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2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E304D6-7D70-465B-3E16-3B9BBB28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Povezave do izdelkov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6553000-6E05-452B-5D25-540DECE14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720" y="1982135"/>
            <a:ext cx="2281794" cy="3101983"/>
          </a:xfrm>
        </p:spPr>
        <p:txBody>
          <a:bodyPr/>
          <a:lstStyle/>
          <a:p>
            <a:r>
              <a:rPr lang="sl-SI" dirty="0">
                <a:hlinkClick r:id="rId2"/>
              </a:rPr>
              <a:t>Oddaja poskusa - </a:t>
            </a:r>
            <a:r>
              <a:rPr lang="sl-SI" dirty="0" err="1">
                <a:hlinkClick r:id="rId2"/>
              </a:rPr>
              <a:t>Scratch</a:t>
            </a:r>
            <a:r>
              <a:rPr lang="sl-SI" dirty="0">
                <a:hlinkClick r:id="rId2"/>
              </a:rPr>
              <a:t> Studio (mit.edu)</a:t>
            </a:r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FCC71C2-DB76-177E-2E18-690162D88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63109"/>
            <a:ext cx="4561098" cy="579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5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Ideja (julij 2023)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sl-SI" sz="2400" dirty="0"/>
              <a:t>Spoznajo pravilno izvedbo kemijskega poskusa.</a:t>
            </a:r>
          </a:p>
          <a:p>
            <a:pPr>
              <a:buBlip>
                <a:blip r:embed="rId2"/>
              </a:buBlip>
            </a:pPr>
            <a:r>
              <a:rPr lang="sl-SI" sz="2400" dirty="0"/>
              <a:t>Priprava, izvedba, poročilo.</a:t>
            </a:r>
          </a:p>
          <a:p>
            <a:pPr>
              <a:buBlip>
                <a:blip r:embed="rId2"/>
              </a:buBlip>
            </a:pPr>
            <a:r>
              <a:rPr lang="sl-SI" sz="2400" dirty="0"/>
              <a:t>Zapis poročila v obliki kode.</a:t>
            </a:r>
          </a:p>
        </p:txBody>
      </p:sp>
      <p:pic>
        <p:nvPicPr>
          <p:cNvPr id="4" name="Označba mesta vsebine 3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0681" y="3152502"/>
            <a:ext cx="3283319" cy="29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8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DA44D8-B649-C3DE-2B74-5EA09F4F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400D826-FA1E-6BFD-5F02-A6D1DB183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020" y="82548"/>
            <a:ext cx="4489618" cy="6742680"/>
          </a:xfrm>
        </p:spPr>
      </p:pic>
    </p:spTree>
    <p:extLst>
      <p:ext uri="{BB962C8B-B14F-4D97-AF65-F5344CB8AC3E}">
        <p14:creationId xmlns:p14="http://schemas.microsoft.com/office/powerpoint/2010/main" val="177774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err="1"/>
              <a:t>Časovnica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62931" y="1623060"/>
            <a:ext cx="7366620" cy="4297680"/>
          </a:xfrm>
        </p:spPr>
        <p:txBody>
          <a:bodyPr>
            <a:noAutofit/>
          </a:bodyPr>
          <a:lstStyle/>
          <a:p>
            <a:r>
              <a:rPr lang="sl-SI" sz="1800" b="1" dirty="0"/>
              <a:t>OKTOBER, NOVEMBER 2023</a:t>
            </a:r>
          </a:p>
          <a:p>
            <a:pPr lvl="1"/>
            <a:r>
              <a:rPr lang="sl-SI" sz="1800" dirty="0">
                <a:solidFill>
                  <a:srgbClr val="359FD7"/>
                </a:solidFill>
              </a:rPr>
              <a:t>Kemija: </a:t>
            </a:r>
            <a:r>
              <a:rPr lang="sl-SI" sz="1800" dirty="0"/>
              <a:t>Spoznavajo osnove kemijskih reakcij z eksperimentalnim pristopom.</a:t>
            </a:r>
          </a:p>
          <a:p>
            <a:r>
              <a:rPr lang="sl-SI" sz="1800" b="1" dirty="0"/>
              <a:t>DECEMBER 2023, JANUAR IN FEBRUAR in </a:t>
            </a:r>
            <a:r>
              <a:rPr lang="sl-SI" sz="1800" b="1" dirty="0">
                <a:solidFill>
                  <a:srgbClr val="FF0000"/>
                </a:solidFill>
              </a:rPr>
              <a:t>MAREC 2024</a:t>
            </a:r>
          </a:p>
          <a:p>
            <a:pPr lvl="1"/>
            <a:r>
              <a:rPr lang="sl-SI" sz="1800" dirty="0">
                <a:solidFill>
                  <a:srgbClr val="359FD7"/>
                </a:solidFill>
              </a:rPr>
              <a:t>Kemija: </a:t>
            </a:r>
            <a:r>
              <a:rPr lang="sl-SI" sz="1800" dirty="0"/>
              <a:t>Utrdijo in poglobijo znanje, razumevanje in uporabo kemijskih vsebin s pomočjo samostojnega eksperimentalnega dela.</a:t>
            </a:r>
          </a:p>
          <a:p>
            <a:pPr lvl="1"/>
            <a:r>
              <a:rPr lang="sl-SI" sz="1800" dirty="0">
                <a:solidFill>
                  <a:srgbClr val="359FD7"/>
                </a:solidFill>
              </a:rPr>
              <a:t>Kemija: </a:t>
            </a:r>
            <a:r>
              <a:rPr lang="sl-SI" sz="1800" dirty="0"/>
              <a:t>Usvojijo postopke eksperimentiranja.</a:t>
            </a:r>
          </a:p>
          <a:p>
            <a:r>
              <a:rPr lang="sl-SI" sz="1800" b="1" strike="sngStrike" dirty="0" err="1"/>
              <a:t>febrUAR</a:t>
            </a:r>
            <a:r>
              <a:rPr lang="sl-SI" sz="1800" b="1" strike="sngStrike" dirty="0"/>
              <a:t>, MAREC 2024 </a:t>
            </a:r>
            <a:r>
              <a:rPr lang="sl-SI" sz="1800" b="1" dirty="0">
                <a:solidFill>
                  <a:srgbClr val="FF0000"/>
                </a:solidFill>
              </a:rPr>
              <a:t>APRIL 2024</a:t>
            </a:r>
          </a:p>
          <a:p>
            <a:pPr lvl="1"/>
            <a:r>
              <a:rPr lang="sl-SI" sz="1800" b="1" dirty="0">
                <a:solidFill>
                  <a:srgbClr val="8B639F"/>
                </a:solidFill>
              </a:rPr>
              <a:t>RIN</a:t>
            </a:r>
            <a:r>
              <a:rPr lang="sl-SI" sz="1800" dirty="0">
                <a:solidFill>
                  <a:srgbClr val="8B639F"/>
                </a:solidFill>
              </a:rPr>
              <a:t>: </a:t>
            </a:r>
            <a:r>
              <a:rPr lang="sl-SI" sz="1800" dirty="0"/>
              <a:t>Razumejo pojem algoritem.</a:t>
            </a:r>
          </a:p>
          <a:p>
            <a:pPr lvl="1"/>
            <a:r>
              <a:rPr lang="sl-SI" sz="1800" b="1" dirty="0">
                <a:solidFill>
                  <a:srgbClr val="8B639F"/>
                </a:solidFill>
              </a:rPr>
              <a:t>RIN</a:t>
            </a:r>
            <a:r>
              <a:rPr lang="sl-SI" sz="1800" dirty="0">
                <a:solidFill>
                  <a:srgbClr val="8B639F"/>
                </a:solidFill>
              </a:rPr>
              <a:t>: </a:t>
            </a:r>
            <a:r>
              <a:rPr lang="sl-SI" sz="1800" dirty="0"/>
              <a:t>Znajo vsakdanji problem opisati kot zaporedje korakov.</a:t>
            </a:r>
          </a:p>
          <a:p>
            <a:pPr lvl="1"/>
            <a:r>
              <a:rPr lang="sl-SI" sz="1800" b="1" dirty="0">
                <a:solidFill>
                  <a:srgbClr val="8B639F"/>
                </a:solidFill>
              </a:rPr>
              <a:t>RIN</a:t>
            </a:r>
            <a:r>
              <a:rPr lang="sl-SI" sz="1800" dirty="0">
                <a:solidFill>
                  <a:srgbClr val="8B639F"/>
                </a:solidFill>
              </a:rPr>
              <a:t>: </a:t>
            </a:r>
            <a:r>
              <a:rPr lang="sl-SI" sz="1800" dirty="0"/>
              <a:t>Sledijo algoritmu, ki ga pripravi nekdo drug.</a:t>
            </a:r>
          </a:p>
          <a:p>
            <a:pPr lvl="1"/>
            <a:r>
              <a:rPr lang="sl-SI" sz="1800" b="1" dirty="0">
                <a:solidFill>
                  <a:srgbClr val="8B639F"/>
                </a:solidFill>
              </a:rPr>
              <a:t>RIN</a:t>
            </a:r>
            <a:r>
              <a:rPr lang="sl-SI" sz="1800" dirty="0">
                <a:solidFill>
                  <a:srgbClr val="8B639F"/>
                </a:solidFill>
              </a:rPr>
              <a:t>: </a:t>
            </a:r>
            <a:r>
              <a:rPr lang="sl-SI" sz="1800" dirty="0"/>
              <a:t>Znajo algoritem zapisati s programom </a:t>
            </a:r>
            <a:r>
              <a:rPr lang="sl-SI" sz="1800" dirty="0" err="1"/>
              <a:t>Scratch</a:t>
            </a:r>
            <a:r>
              <a:rPr lang="sl-SI" sz="1800" dirty="0"/>
              <a:t>.</a:t>
            </a:r>
            <a:endParaRPr lang="sl-SI" sz="1800" b="1" dirty="0"/>
          </a:p>
        </p:txBody>
      </p:sp>
    </p:spTree>
    <p:extLst>
      <p:ext uri="{BB962C8B-B14F-4D97-AF65-F5344CB8AC3E}">
        <p14:creationId xmlns:p14="http://schemas.microsoft.com/office/powerpoint/2010/main" val="1188277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Teme poskusov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08719" y="1477256"/>
            <a:ext cx="7134687" cy="4489204"/>
          </a:xfrm>
        </p:spPr>
        <p:txBody>
          <a:bodyPr>
            <a:no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RDEČE ZELJE IN INDIKATORJI (prikaz Maše)</a:t>
            </a:r>
          </a:p>
          <a:p>
            <a:r>
              <a:rPr lang="sl-SI" sz="2000" dirty="0"/>
              <a:t>PLEŠOČI GUMI MEDVEDEK IN DRUGI VŽIGI</a:t>
            </a:r>
          </a:p>
          <a:p>
            <a:r>
              <a:rPr lang="sl-SI" sz="2000" dirty="0"/>
              <a:t>RAZPAD PEROKSIDA (2 izvedbi poskusa)</a:t>
            </a:r>
          </a:p>
          <a:p>
            <a:r>
              <a:rPr lang="sl-SI" sz="2000" dirty="0"/>
              <a:t>SEMAFOR + MODRA BUČKA</a:t>
            </a:r>
          </a:p>
          <a:p>
            <a:r>
              <a:rPr lang="sl-SI" sz="2000" dirty="0"/>
              <a:t>PLAMENSKE REAKCIJE</a:t>
            </a:r>
          </a:p>
          <a:p>
            <a:r>
              <a:rPr lang="sl-SI" sz="2000" dirty="0"/>
              <a:t>KROMATOGRAFIJA</a:t>
            </a:r>
          </a:p>
          <a:p>
            <a:r>
              <a:rPr lang="sl-SI" sz="2000" dirty="0"/>
              <a:t>NATRIJ V VODI</a:t>
            </a:r>
          </a:p>
          <a:p>
            <a:r>
              <a:rPr lang="sl-SI" sz="2000" dirty="0"/>
              <a:t>KAKO UGASNE SVEČA</a:t>
            </a:r>
          </a:p>
          <a:p>
            <a:r>
              <a:rPr lang="sl-SI" sz="2000" strike="sngStrike" dirty="0"/>
              <a:t>SUBLIMACIJA JODA IN </a:t>
            </a:r>
            <a:r>
              <a:rPr lang="sl-SI" sz="2000" dirty="0"/>
              <a:t>JODOVA URA</a:t>
            </a:r>
          </a:p>
          <a:p>
            <a:r>
              <a:rPr lang="sl-SI" sz="2000" dirty="0"/>
              <a:t>REAKCIJE ALKOHOLOV</a:t>
            </a:r>
          </a:p>
          <a:p>
            <a:r>
              <a:rPr lang="sl-SI" sz="2000" strike="sngStrike" dirty="0"/>
              <a:t>POKALNI PLIN</a:t>
            </a: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338462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Opis za učitelje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08719" y="1982135"/>
            <a:ext cx="7245721" cy="3101983"/>
          </a:xfrm>
        </p:spPr>
        <p:txBody>
          <a:bodyPr>
            <a:normAutofit fontScale="92500" lnSpcReduction="20000"/>
          </a:bodyPr>
          <a:lstStyle/>
          <a:p>
            <a:r>
              <a:rPr lang="sl-SI" sz="2000" dirty="0"/>
              <a:t>Uporabijo ga lahko učitelji </a:t>
            </a:r>
            <a:r>
              <a:rPr lang="sl-SI" sz="2000" b="1" dirty="0"/>
              <a:t>naravoslovnih</a:t>
            </a:r>
            <a:r>
              <a:rPr lang="sl-SI" sz="2000" dirty="0"/>
              <a:t> predmetov in učitelji </a:t>
            </a:r>
            <a:r>
              <a:rPr lang="sl-SI" sz="2000" b="1" dirty="0"/>
              <a:t>razrednega pouka v 2. triletju (povezava po vertikali) </a:t>
            </a:r>
            <a:r>
              <a:rPr lang="sl-SI" sz="2000" dirty="0"/>
              <a:t>Kot uvod v eksperimentiranje ali le kot zanimivost.</a:t>
            </a:r>
          </a:p>
          <a:p>
            <a:endParaRPr lang="sl-SI" sz="2000" dirty="0"/>
          </a:p>
          <a:p>
            <a:r>
              <a:rPr lang="sl-SI" sz="2000" dirty="0"/>
              <a:t>Uporabijo ga </a:t>
            </a:r>
            <a:r>
              <a:rPr lang="sl-SI" sz="2000" b="1" dirty="0"/>
              <a:t>učitelji RIN </a:t>
            </a:r>
            <a:r>
              <a:rPr lang="sl-SI" sz="2000" dirty="0"/>
              <a:t>kot uvodno motivacijo, življenjski primer ali kot temo programiranja in računalniškega mišljenja (modeliranje problema).</a:t>
            </a:r>
          </a:p>
          <a:p>
            <a:pPr lvl="1"/>
            <a:r>
              <a:rPr lang="sl-SI" sz="1850" dirty="0"/>
              <a:t>NIP - izdelava programa (6. r)</a:t>
            </a:r>
          </a:p>
          <a:p>
            <a:pPr lvl="1"/>
            <a:r>
              <a:rPr lang="sl-SI" sz="1850" dirty="0"/>
              <a:t>MME – izdelava video </a:t>
            </a:r>
            <a:r>
              <a:rPr lang="sl-SI" sz="1850" dirty="0">
                <a:solidFill>
                  <a:srgbClr val="FF0000"/>
                </a:solidFill>
              </a:rPr>
              <a:t>(v letu 2024/2025)</a:t>
            </a:r>
          </a:p>
          <a:p>
            <a:pPr lvl="1"/>
            <a:r>
              <a:rPr lang="sl-SI" sz="1850" dirty="0"/>
              <a:t>ROM – izdelava spletne strani z vgradnjo prej posnetih navodil </a:t>
            </a:r>
            <a:r>
              <a:rPr lang="sl-SI" sz="1850" dirty="0">
                <a:solidFill>
                  <a:srgbClr val="FF0000"/>
                </a:solidFill>
              </a:rPr>
              <a:t>(v letu 2024/2025 – isti učenci), </a:t>
            </a:r>
            <a:r>
              <a:rPr lang="sl-SI" sz="1850" dirty="0"/>
              <a:t>izdelava spletne učilnice 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11768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Opis za učence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08719" y="1982135"/>
            <a:ext cx="7006633" cy="2071705"/>
          </a:xfrm>
        </p:spPr>
        <p:txBody>
          <a:bodyPr>
            <a:normAutofit/>
          </a:bodyPr>
          <a:lstStyle/>
          <a:p>
            <a:r>
              <a:rPr lang="sl-SI" sz="2000" dirty="0"/>
              <a:t>Pomoč pri utrjevanju znanja,</a:t>
            </a:r>
          </a:p>
          <a:p>
            <a:r>
              <a:rPr lang="sl-SI" sz="2000" dirty="0"/>
              <a:t>ponovi korake poskusa,</a:t>
            </a:r>
          </a:p>
          <a:p>
            <a:r>
              <a:rPr lang="sl-SI" sz="2000" dirty="0"/>
              <a:t>ni težav, če eksplodira (celo zaželeno je </a:t>
            </a:r>
            <a:r>
              <a:rPr lang="sl-SI" sz="2000" dirty="0">
                <a:sym typeface="Wingdings" panose="05000000000000000000" pitchFamily="2" charset="2"/>
              </a:rPr>
              <a:t>),</a:t>
            </a:r>
          </a:p>
          <a:p>
            <a:r>
              <a:rPr lang="sl-SI" sz="2000" dirty="0"/>
              <a:t>lahko ponovi postopek (poskusa ne moreš v nedogled ponavljati).</a:t>
            </a:r>
          </a:p>
          <a:p>
            <a:pPr marL="0" indent="0">
              <a:buNone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42906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/>
              <a:t>IDEJE v 2024/2025…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solidFill>
                  <a:srgbClr val="8B639F"/>
                </a:solidFill>
              </a:rPr>
              <a:t>Znam uporabiti kakšen drug program/programski jezik? </a:t>
            </a:r>
          </a:p>
          <a:p>
            <a:r>
              <a:rPr lang="sl-SI" sz="2000" dirty="0">
                <a:solidFill>
                  <a:srgbClr val="8B639F"/>
                </a:solidFill>
              </a:rPr>
              <a:t>Znam sprogramirati poskus, ki ga je naredil sošolec?</a:t>
            </a:r>
          </a:p>
          <a:p>
            <a:r>
              <a:rPr lang="sl-SI" sz="2000" dirty="0">
                <a:solidFill>
                  <a:srgbClr val="8B639F"/>
                </a:solidFill>
              </a:rPr>
              <a:t>Ali lahko naredimo zbirko poskusov?</a:t>
            </a:r>
          </a:p>
          <a:p>
            <a:r>
              <a:rPr lang="sl-SI" sz="2000" dirty="0">
                <a:solidFill>
                  <a:srgbClr val="8B639F"/>
                </a:solidFill>
              </a:rPr>
              <a:t>…</a:t>
            </a:r>
          </a:p>
          <a:p>
            <a:endParaRPr lang="sl-SI" sz="2000" dirty="0">
              <a:solidFill>
                <a:srgbClr val="8B639F"/>
              </a:solidFill>
            </a:endParaRPr>
          </a:p>
          <a:p>
            <a:r>
              <a:rPr lang="sl-SI" sz="2000" dirty="0">
                <a:solidFill>
                  <a:srgbClr val="359FD7"/>
                </a:solidFill>
              </a:rPr>
              <a:t>Znam narediti poskus po programu (mojem, sošolčevem)?</a:t>
            </a:r>
          </a:p>
          <a:p>
            <a:r>
              <a:rPr lang="sl-SI" sz="2000" dirty="0">
                <a:solidFill>
                  <a:srgbClr val="359FD7"/>
                </a:solidFill>
              </a:rPr>
              <a:t>Znam narediti programu po poskusu (mojem, sošolčevem)?</a:t>
            </a:r>
          </a:p>
          <a:p>
            <a:endParaRPr lang="sl-SI" sz="2000" dirty="0">
              <a:solidFill>
                <a:srgbClr val="359FD7"/>
              </a:solidFill>
            </a:endParaRPr>
          </a:p>
          <a:p>
            <a:endParaRPr lang="sl-SI" sz="2000" dirty="0">
              <a:solidFill>
                <a:srgbClr val="359FD7"/>
              </a:solidFill>
            </a:endParaRPr>
          </a:p>
          <a:p>
            <a:endParaRPr lang="sl-SI" sz="2000" dirty="0"/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84711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1306E8-5001-DAC0-48CC-CE930585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dirty="0" err="1"/>
              <a:t>POTEk</a:t>
            </a:r>
            <a:endParaRPr lang="sl-SI" sz="3200" dirty="0"/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59D380D5-88D9-8794-24F0-88F5BC01CD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620304"/>
              </p:ext>
            </p:extLst>
          </p:nvPr>
        </p:nvGraphicFramePr>
        <p:xfrm>
          <a:off x="1636225" y="1314953"/>
          <a:ext cx="7128213" cy="4956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6797464"/>
      </p:ext>
    </p:extLst>
  </p:cSld>
  <p:clrMapOvr>
    <a:masterClrMapping/>
  </p:clrMapOvr>
</p:sld>
</file>

<file path=ppt/theme/theme1.xml><?xml version="1.0" encoding="utf-8"?>
<a:theme xmlns:a="http://schemas.openxmlformats.org/drawingml/2006/main" name="1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VP_prezentacija_4_3" id="{6EDBE015-EDFE-4519-877C-B4D79E5FC1EF}" vid="{2538DD4F-72A0-41BC-9C02-985E537ADFEA}"/>
    </a:ext>
  </a:extLst>
</a:theme>
</file>

<file path=ppt/theme/theme2.xml><?xml version="1.0" encoding="utf-8"?>
<a:theme xmlns:a="http://schemas.openxmlformats.org/drawingml/2006/main" name="2_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SVP_prezentacija_4_3" id="{6EDBE015-EDFE-4519-877C-B4D79E5FC1EF}" vid="{D41EA80A-AE9E-41D7-BC0E-EE775AF388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3E9C2AA0B0D14FB7016AFF436FB3AE" ma:contentTypeVersion="12" ma:contentTypeDescription="Ustvari nov dokument." ma:contentTypeScope="" ma:versionID="d1330eaa1c88c7d82ef5b3a42e33a499">
  <xsd:schema xmlns:xsd="http://www.w3.org/2001/XMLSchema" xmlns:xs="http://www.w3.org/2001/XMLSchema" xmlns:p="http://schemas.microsoft.com/office/2006/metadata/properties" xmlns:ns3="0bdc49f2-b128-4c80-b208-42ca40e112c3" xmlns:ns4="95f46f7e-b353-4bbe-9896-9b72e0a255f2" targetNamespace="http://schemas.microsoft.com/office/2006/metadata/properties" ma:root="true" ma:fieldsID="ea583369712f9277ab8f5b3bd881c440" ns3:_="" ns4:_="">
    <xsd:import namespace="0bdc49f2-b128-4c80-b208-42ca40e112c3"/>
    <xsd:import namespace="95f46f7e-b353-4bbe-9896-9b72e0a255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c49f2-b128-4c80-b208-42ca40e112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46f7e-b353-4bbe-9896-9b72e0a255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bdc49f2-b128-4c80-b208-42ca40e112c3" xsi:nil="true"/>
  </documentManagement>
</p:properties>
</file>

<file path=customXml/itemProps1.xml><?xml version="1.0" encoding="utf-8"?>
<ds:datastoreItem xmlns:ds="http://schemas.openxmlformats.org/officeDocument/2006/customXml" ds:itemID="{E26F53FC-5246-4AEA-9588-FC89D9266E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D9387D-993E-4EFA-9ED8-FF7D69982A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dc49f2-b128-4c80-b208-42ca40e112c3"/>
    <ds:schemaRef ds:uri="95f46f7e-b353-4bbe-9896-9b72e0a255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C2A1A0-E34A-4F2A-AA3D-9C47618F2070}">
  <ds:schemaRefs>
    <ds:schemaRef ds:uri="95f46f7e-b353-4bbe-9896-9b72e0a255f2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0bdc49f2-b128-4c80-b208-42ca40e112c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OSVP_prezentacija_4_3</Template>
  <TotalTime>206</TotalTime>
  <Words>390</Words>
  <Application>Microsoft Office PowerPoint</Application>
  <PresentationFormat>Diaprojekcija na zaslonu (4:3)</PresentationFormat>
  <Paragraphs>67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11</vt:i4>
      </vt:variant>
    </vt:vector>
  </HeadingPairs>
  <TitlesOfParts>
    <vt:vector size="18" baseType="lpstr">
      <vt:lpstr>Aracne Regular</vt:lpstr>
      <vt:lpstr>Arial</vt:lpstr>
      <vt:lpstr>Calibri</vt:lpstr>
      <vt:lpstr>Century Gothic</vt:lpstr>
      <vt:lpstr>Wingdings</vt:lpstr>
      <vt:lpstr>1_Parcel</vt:lpstr>
      <vt:lpstr>2_Parcel</vt:lpstr>
      <vt:lpstr>S  poskusom  do  programa</vt:lpstr>
      <vt:lpstr>Ideja (julij 2023)</vt:lpstr>
      <vt:lpstr>PowerPointova predstavitev</vt:lpstr>
      <vt:lpstr>Časovnica</vt:lpstr>
      <vt:lpstr>Teme poskusov</vt:lpstr>
      <vt:lpstr>Opis za učitelje</vt:lpstr>
      <vt:lpstr>Opis za učence</vt:lpstr>
      <vt:lpstr>IDEJE v 2024/2025…</vt:lpstr>
      <vt:lpstr>POTEk</vt:lpstr>
      <vt:lpstr>NEKAJ utrinkov</vt:lpstr>
      <vt:lpstr>Povezave do izdelkov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poskusom do programa</dc:title>
  <dc:creator>Dunja</dc:creator>
  <cp:lastModifiedBy>Dunja</cp:lastModifiedBy>
  <cp:revision>16</cp:revision>
  <dcterms:created xsi:type="dcterms:W3CDTF">2023-10-06T17:47:42Z</dcterms:created>
  <dcterms:modified xsi:type="dcterms:W3CDTF">2024-08-20T14:27:40Z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0x010100A03E9C2AA0B0D14FB7016AFF436FB3AE</vt:lpwstr>
  </property>
</Properties>
</file>