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etel slog 3 – poudarek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7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2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2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9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76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7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8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6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4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2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1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29" r:id="rId6"/>
    <p:sldLayoutId id="2147483725" r:id="rId7"/>
    <p:sldLayoutId id="2147483726" r:id="rId8"/>
    <p:sldLayoutId id="2147483727" r:id="rId9"/>
    <p:sldLayoutId id="2147483728" r:id="rId10"/>
    <p:sldLayoutId id="214748373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imnazijabrezice-my.sharepoint.com/:w:/g/personal/teah_gib_si/Ef7_WXIRVDVCpZW6TBSle5UBIS7finpl3xefOrp5ApZuvA?e=Bp9cCE" TargetMode="External"/><Relationship Id="rId2" Type="http://schemas.openxmlformats.org/officeDocument/2006/relationships/hyperlink" Target="https://lusy.fri.uni-lj.si/ucbenik/book/1201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mnazijabrezice-my.sharepoint.com/:f:/g/personal/teah_gib_si/EmkTZS6O_OZCnmnBa47bZywBHe3GqT87GkGRqA-X6W3CSg?e=ibQJJH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D294E7E-62D8-48F8-A01E-1A457B5CA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BCADCC9-9C0D-4CE3-8966-44472EFCF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5FD221C-EDD3-49D9-90A7-260CECEE1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lika 5" descr="Slika, ki vsebuje besede besedilo, krog, grafika, logotip&#10;&#10;Opis je samodejno ustvarjen">
            <a:extLst>
              <a:ext uri="{FF2B5EF4-FFF2-40B4-BE49-F238E27FC236}">
                <a16:creationId xmlns:a16="http://schemas.microsoft.com/office/drawing/2014/main" id="{6FDC2A2D-AD68-E4F6-4959-58A52ADDDBAD}"/>
              </a:ext>
            </a:extLst>
          </p:cNvPr>
          <p:cNvPicPr/>
          <p:nvPr/>
        </p:nvPicPr>
        <p:blipFill rotWithShape="1">
          <a:blip r:embed="rId2">
            <a:alphaModFix amt="70000"/>
          </a:blip>
          <a:srcRect t="10231" r="-1" b="7044"/>
          <a:stretch/>
        </p:blipFill>
        <p:spPr>
          <a:xfrm>
            <a:off x="20" y="10"/>
            <a:ext cx="12188932" cy="6856614"/>
          </a:xfrm>
          <a:prstGeom prst="rect">
            <a:avLst/>
          </a:prstGeom>
          <a:noFill/>
        </p:spPr>
      </p:pic>
      <p:grpSp>
        <p:nvGrpSpPr>
          <p:cNvPr id="77" name="Top Left">
            <a:extLst>
              <a:ext uri="{FF2B5EF4-FFF2-40B4-BE49-F238E27FC236}">
                <a16:creationId xmlns:a16="http://schemas.microsoft.com/office/drawing/2014/main" id="{B858DA4F-B13B-4D82-A95F-CBF114BDD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6200" y="1"/>
            <a:ext cx="6711876" cy="4495800"/>
            <a:chOff x="-16788" y="0"/>
            <a:chExt cx="9475836" cy="6347177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A4C0D61-C854-46C1-85D7-10CCCB9522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00" y="22951"/>
              <a:ext cx="9345148" cy="6324226"/>
            </a:xfrm>
            <a:custGeom>
              <a:avLst/>
              <a:gdLst>
                <a:gd name="connsiteX0" fmla="*/ 0 w 7097124"/>
                <a:gd name="connsiteY0" fmla="*/ 3198971 h 4802900"/>
                <a:gd name="connsiteX1" fmla="*/ 219837 w 7097124"/>
                <a:gd name="connsiteY1" fmla="*/ 3452527 h 4802900"/>
                <a:gd name="connsiteX2" fmla="*/ 399288 w 7097124"/>
                <a:gd name="connsiteY2" fmla="*/ 3536347 h 4802900"/>
                <a:gd name="connsiteX3" fmla="*/ 744188 w 7097124"/>
                <a:gd name="connsiteY3" fmla="*/ 3536347 h 4802900"/>
                <a:gd name="connsiteX4" fmla="*/ 981456 w 7097124"/>
                <a:gd name="connsiteY4" fmla="*/ 3536347 h 4802900"/>
                <a:gd name="connsiteX5" fmla="*/ 1116997 w 7097124"/>
                <a:gd name="connsiteY5" fmla="*/ 3620167 h 4802900"/>
                <a:gd name="connsiteX6" fmla="*/ 1236631 w 7097124"/>
                <a:gd name="connsiteY6" fmla="*/ 3765804 h 4802900"/>
                <a:gd name="connsiteX7" fmla="*/ 1378172 w 7097124"/>
                <a:gd name="connsiteY7" fmla="*/ 3987260 h 4802900"/>
                <a:gd name="connsiteX8" fmla="*/ 1545622 w 7097124"/>
                <a:gd name="connsiteY8" fmla="*/ 4340352 h 4802900"/>
                <a:gd name="connsiteX9" fmla="*/ 1697165 w 7097124"/>
                <a:gd name="connsiteY9" fmla="*/ 4615625 h 4802900"/>
                <a:gd name="connsiteX10" fmla="*/ 1800892 w 7097124"/>
                <a:gd name="connsiteY10" fmla="*/ 4719352 h 4802900"/>
                <a:gd name="connsiteX11" fmla="*/ 2205609 w 7097124"/>
                <a:gd name="connsiteY11" fmla="*/ 4765262 h 4802900"/>
                <a:gd name="connsiteX12" fmla="*/ 2658237 w 7097124"/>
                <a:gd name="connsiteY12" fmla="*/ 4721352 h 4802900"/>
                <a:gd name="connsiteX13" fmla="*/ 2825686 w 7097124"/>
                <a:gd name="connsiteY13" fmla="*/ 4701445 h 4802900"/>
                <a:gd name="connsiteX14" fmla="*/ 3124772 w 7097124"/>
                <a:gd name="connsiteY14" fmla="*/ 4759262 h 4802900"/>
                <a:gd name="connsiteX15" fmla="*/ 3435858 w 7097124"/>
                <a:gd name="connsiteY15" fmla="*/ 4801172 h 4802900"/>
                <a:gd name="connsiteX16" fmla="*/ 3718941 w 7097124"/>
                <a:gd name="connsiteY16" fmla="*/ 4775264 h 4802900"/>
                <a:gd name="connsiteX17" fmla="*/ 3992118 w 7097124"/>
                <a:gd name="connsiteY17" fmla="*/ 4619625 h 4802900"/>
                <a:gd name="connsiteX18" fmla="*/ 4219385 w 7097124"/>
                <a:gd name="connsiteY18" fmla="*/ 4408170 h 4802900"/>
                <a:gd name="connsiteX19" fmla="*/ 4564285 w 7097124"/>
                <a:gd name="connsiteY19" fmla="*/ 4031171 h 4802900"/>
                <a:gd name="connsiteX20" fmla="*/ 4871371 w 7097124"/>
                <a:gd name="connsiteY20" fmla="*/ 3694081 h 4802900"/>
                <a:gd name="connsiteX21" fmla="*/ 5292090 w 7097124"/>
                <a:gd name="connsiteY21" fmla="*/ 3241262 h 4802900"/>
                <a:gd name="connsiteX22" fmla="*/ 5551265 w 7097124"/>
                <a:gd name="connsiteY22" fmla="*/ 2874169 h 4802900"/>
                <a:gd name="connsiteX23" fmla="*/ 5788533 w 7097124"/>
                <a:gd name="connsiteY23" fmla="*/ 2409349 h 4802900"/>
                <a:gd name="connsiteX24" fmla="*/ 5959983 w 7097124"/>
                <a:gd name="connsiteY24" fmla="*/ 2106168 h 4802900"/>
                <a:gd name="connsiteX25" fmla="*/ 6209252 w 7097124"/>
                <a:gd name="connsiteY25" fmla="*/ 1872806 h 4802900"/>
                <a:gd name="connsiteX26" fmla="*/ 6510338 w 7097124"/>
                <a:gd name="connsiteY26" fmla="*/ 1613440 h 4802900"/>
                <a:gd name="connsiteX27" fmla="*/ 6779514 w 7097124"/>
                <a:gd name="connsiteY27" fmla="*/ 1344168 h 4802900"/>
                <a:gd name="connsiteX28" fmla="*/ 6994874 w 7097124"/>
                <a:gd name="connsiteY28" fmla="*/ 987076 h 4802900"/>
                <a:gd name="connsiteX29" fmla="*/ 7094601 w 7097124"/>
                <a:gd name="connsiteY29" fmla="*/ 685895 h 4802900"/>
                <a:gd name="connsiteX30" fmla="*/ 6947059 w 7097124"/>
                <a:gd name="connsiteY30" fmla="*/ 227076 h 4802900"/>
                <a:gd name="connsiteX31" fmla="*/ 6739128 w 7097124"/>
                <a:gd name="connsiteY31" fmla="*/ 0 h 480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97124" h="4802900">
                  <a:moveTo>
                    <a:pt x="0" y="3198971"/>
                  </a:moveTo>
                  <a:cubicBezTo>
                    <a:pt x="32385" y="3249454"/>
                    <a:pt x="174403" y="3413570"/>
                    <a:pt x="219837" y="3452527"/>
                  </a:cubicBezTo>
                  <a:cubicBezTo>
                    <a:pt x="270701" y="3496151"/>
                    <a:pt x="333756" y="3521869"/>
                    <a:pt x="399288" y="3536347"/>
                  </a:cubicBezTo>
                  <a:cubicBezTo>
                    <a:pt x="512254" y="3561207"/>
                    <a:pt x="629222" y="3550634"/>
                    <a:pt x="744188" y="3536347"/>
                  </a:cubicBezTo>
                  <a:cubicBezTo>
                    <a:pt x="823817" y="3526441"/>
                    <a:pt x="905066" y="3513201"/>
                    <a:pt x="981456" y="3536347"/>
                  </a:cubicBezTo>
                  <a:cubicBezTo>
                    <a:pt x="1032986" y="3551968"/>
                    <a:pt x="1077944" y="3582924"/>
                    <a:pt x="1116997" y="3620167"/>
                  </a:cubicBezTo>
                  <a:cubicBezTo>
                    <a:pt x="1162526" y="3663601"/>
                    <a:pt x="1200245" y="3714369"/>
                    <a:pt x="1236631" y="3765804"/>
                  </a:cubicBezTo>
                  <a:cubicBezTo>
                    <a:pt x="1287304" y="3837337"/>
                    <a:pt x="1336167" y="3910298"/>
                    <a:pt x="1378172" y="3987260"/>
                  </a:cubicBezTo>
                  <a:cubicBezTo>
                    <a:pt x="1440656" y="4101560"/>
                    <a:pt x="1491425" y="4221766"/>
                    <a:pt x="1545622" y="4340352"/>
                  </a:cubicBezTo>
                  <a:cubicBezTo>
                    <a:pt x="1589342" y="4435888"/>
                    <a:pt x="1636014" y="4530376"/>
                    <a:pt x="1697165" y="4615625"/>
                  </a:cubicBezTo>
                  <a:cubicBezTo>
                    <a:pt x="1726025" y="4655820"/>
                    <a:pt x="1759553" y="4692396"/>
                    <a:pt x="1800892" y="4719352"/>
                  </a:cubicBezTo>
                  <a:cubicBezTo>
                    <a:pt x="1917097" y="4795076"/>
                    <a:pt x="2065592" y="4776121"/>
                    <a:pt x="2205609" y="4765262"/>
                  </a:cubicBezTo>
                  <a:cubicBezTo>
                    <a:pt x="2356866" y="4753452"/>
                    <a:pt x="2508599" y="4746117"/>
                    <a:pt x="2658237" y="4721352"/>
                  </a:cubicBezTo>
                  <a:cubicBezTo>
                    <a:pt x="2713863" y="4712208"/>
                    <a:pt x="2769394" y="4701445"/>
                    <a:pt x="2825686" y="4701445"/>
                  </a:cubicBezTo>
                  <a:cubicBezTo>
                    <a:pt x="2927509" y="4701254"/>
                    <a:pt x="3025331" y="4736116"/>
                    <a:pt x="3124772" y="4759262"/>
                  </a:cubicBezTo>
                  <a:cubicBezTo>
                    <a:pt x="3226880" y="4782979"/>
                    <a:pt x="3331083" y="4796219"/>
                    <a:pt x="3435858" y="4801172"/>
                  </a:cubicBezTo>
                  <a:cubicBezTo>
                    <a:pt x="3531394" y="4805648"/>
                    <a:pt x="3627692" y="4802886"/>
                    <a:pt x="3718941" y="4775264"/>
                  </a:cubicBezTo>
                  <a:cubicBezTo>
                    <a:pt x="3820001" y="4744593"/>
                    <a:pt x="3909441" y="4685824"/>
                    <a:pt x="3992118" y="4619625"/>
                  </a:cubicBezTo>
                  <a:cubicBezTo>
                    <a:pt x="4072985" y="4554951"/>
                    <a:pt x="4147376" y="4482656"/>
                    <a:pt x="4219385" y="4408170"/>
                  </a:cubicBezTo>
                  <a:cubicBezTo>
                    <a:pt x="4337780" y="4285679"/>
                    <a:pt x="4450937" y="4158234"/>
                    <a:pt x="4564285" y="4031171"/>
                  </a:cubicBezTo>
                  <a:cubicBezTo>
                    <a:pt x="4665536" y="3917728"/>
                    <a:pt x="4767072" y="3804666"/>
                    <a:pt x="4871371" y="3694081"/>
                  </a:cubicBezTo>
                  <a:cubicBezTo>
                    <a:pt x="5012722" y="3544062"/>
                    <a:pt x="5160455" y="3399854"/>
                    <a:pt x="5292090" y="3241262"/>
                  </a:cubicBezTo>
                  <a:cubicBezTo>
                    <a:pt x="5387912" y="3125819"/>
                    <a:pt x="5474970" y="3003328"/>
                    <a:pt x="5551265" y="2874169"/>
                  </a:cubicBezTo>
                  <a:cubicBezTo>
                    <a:pt x="5639848" y="2724341"/>
                    <a:pt x="5714524" y="2566987"/>
                    <a:pt x="5788533" y="2409349"/>
                  </a:cubicBezTo>
                  <a:cubicBezTo>
                    <a:pt x="5838064" y="2303812"/>
                    <a:pt x="5887593" y="2197322"/>
                    <a:pt x="5959983" y="2106168"/>
                  </a:cubicBezTo>
                  <a:cubicBezTo>
                    <a:pt x="6030945" y="2016824"/>
                    <a:pt x="6121051" y="1945481"/>
                    <a:pt x="6209252" y="1872806"/>
                  </a:cubicBezTo>
                  <a:cubicBezTo>
                    <a:pt x="6311456" y="1788509"/>
                    <a:pt x="6410897" y="1701070"/>
                    <a:pt x="6510338" y="1613440"/>
                  </a:cubicBezTo>
                  <a:cubicBezTo>
                    <a:pt x="6605874" y="1529334"/>
                    <a:pt x="6700076" y="1443419"/>
                    <a:pt x="6779514" y="1344168"/>
                  </a:cubicBezTo>
                  <a:cubicBezTo>
                    <a:pt x="6866573" y="1235393"/>
                    <a:pt x="6933248" y="1112139"/>
                    <a:pt x="6994874" y="987076"/>
                  </a:cubicBezTo>
                  <a:cubicBezTo>
                    <a:pt x="7042118" y="891159"/>
                    <a:pt x="7084219" y="792004"/>
                    <a:pt x="7094601" y="685895"/>
                  </a:cubicBezTo>
                  <a:cubicBezTo>
                    <a:pt x="7110699" y="520732"/>
                    <a:pt x="7048405" y="359093"/>
                    <a:pt x="6947059" y="227076"/>
                  </a:cubicBezTo>
                  <a:cubicBezTo>
                    <a:pt x="6861430" y="115538"/>
                    <a:pt x="6739128" y="0"/>
                    <a:pt x="6739128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C0CC377-89ED-4A85-84B3-011B44D54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40" y="12542"/>
              <a:ext cx="9121489" cy="6188666"/>
            </a:xfrm>
            <a:custGeom>
              <a:avLst/>
              <a:gdLst>
                <a:gd name="connsiteX0" fmla="*/ 0 w 6891548"/>
                <a:gd name="connsiteY0" fmla="*/ 2860739 h 4699949"/>
                <a:gd name="connsiteX1" fmla="*/ 175451 w 6891548"/>
                <a:gd name="connsiteY1" fmla="*/ 3155252 h 4699949"/>
                <a:gd name="connsiteX2" fmla="*/ 341567 w 6891548"/>
                <a:gd name="connsiteY2" fmla="*/ 3294888 h 4699949"/>
                <a:gd name="connsiteX3" fmla="*/ 557594 w 6891548"/>
                <a:gd name="connsiteY3" fmla="*/ 3336417 h 4699949"/>
                <a:gd name="connsiteX4" fmla="*/ 753618 w 6891548"/>
                <a:gd name="connsiteY4" fmla="*/ 3278220 h 4699949"/>
                <a:gd name="connsiteX5" fmla="*/ 858298 w 6891548"/>
                <a:gd name="connsiteY5" fmla="*/ 3151918 h 4699949"/>
                <a:gd name="connsiteX6" fmla="*/ 846677 w 6891548"/>
                <a:gd name="connsiteY6" fmla="*/ 2907506 h 4699949"/>
                <a:gd name="connsiteX7" fmla="*/ 808482 w 6891548"/>
                <a:gd name="connsiteY7" fmla="*/ 2648141 h 4699949"/>
                <a:gd name="connsiteX8" fmla="*/ 785241 w 6891548"/>
                <a:gd name="connsiteY8" fmla="*/ 2513457 h 4699949"/>
                <a:gd name="connsiteX9" fmla="*/ 785241 w 6891548"/>
                <a:gd name="connsiteY9" fmla="*/ 2408682 h 4699949"/>
                <a:gd name="connsiteX10" fmla="*/ 908209 w 6891548"/>
                <a:gd name="connsiteY10" fmla="*/ 2310575 h 4699949"/>
                <a:gd name="connsiteX11" fmla="*/ 1089279 w 6891548"/>
                <a:gd name="connsiteY11" fmla="*/ 2325529 h 4699949"/>
                <a:gd name="connsiteX12" fmla="*/ 1198912 w 6891548"/>
                <a:gd name="connsiteY12" fmla="*/ 2410301 h 4699949"/>
                <a:gd name="connsiteX13" fmla="*/ 1252061 w 6891548"/>
                <a:gd name="connsiteY13" fmla="*/ 2638044 h 4699949"/>
                <a:gd name="connsiteX14" fmla="*/ 1147382 w 6891548"/>
                <a:gd name="connsiteY14" fmla="*/ 2968847 h 4699949"/>
                <a:gd name="connsiteX15" fmla="*/ 1115854 w 6891548"/>
                <a:gd name="connsiteY15" fmla="*/ 3194971 h 4699949"/>
                <a:gd name="connsiteX16" fmla="*/ 1215580 w 6891548"/>
                <a:gd name="connsiteY16" fmla="*/ 3447669 h 4699949"/>
                <a:gd name="connsiteX17" fmla="*/ 1396651 w 6891548"/>
                <a:gd name="connsiteY17" fmla="*/ 3783425 h 4699949"/>
                <a:gd name="connsiteX18" fmla="*/ 1507998 w 6891548"/>
                <a:gd name="connsiteY18" fmla="*/ 4014502 h 4699949"/>
                <a:gd name="connsiteX19" fmla="*/ 1678400 w 6891548"/>
                <a:gd name="connsiteY19" fmla="*/ 4312634 h 4699949"/>
                <a:gd name="connsiteX20" fmla="*/ 1838706 w 6891548"/>
                <a:gd name="connsiteY20" fmla="*/ 4504182 h 4699949"/>
                <a:gd name="connsiteX21" fmla="*/ 1996630 w 6891548"/>
                <a:gd name="connsiteY21" fmla="*/ 4595146 h 4699949"/>
                <a:gd name="connsiteX22" fmla="*/ 2235899 w 6891548"/>
                <a:gd name="connsiteY22" fmla="*/ 4623912 h 4699949"/>
                <a:gd name="connsiteX23" fmla="*/ 2463165 w 6891548"/>
                <a:gd name="connsiteY23" fmla="*/ 4623912 h 4699949"/>
                <a:gd name="connsiteX24" fmla="*/ 2761583 w 6891548"/>
                <a:gd name="connsiteY24" fmla="*/ 4599528 h 4699949"/>
                <a:gd name="connsiteX25" fmla="*/ 2889504 w 6891548"/>
                <a:gd name="connsiteY25" fmla="*/ 4599528 h 4699949"/>
                <a:gd name="connsiteX26" fmla="*/ 3145250 w 6891548"/>
                <a:gd name="connsiteY26" fmla="*/ 4649534 h 4699949"/>
                <a:gd name="connsiteX27" fmla="*/ 3479197 w 6891548"/>
                <a:gd name="connsiteY27" fmla="*/ 4699826 h 4699949"/>
                <a:gd name="connsiteX28" fmla="*/ 3786283 w 6891548"/>
                <a:gd name="connsiteY28" fmla="*/ 4638008 h 4699949"/>
                <a:gd name="connsiteX29" fmla="*/ 3991642 w 6891548"/>
                <a:gd name="connsiteY29" fmla="*/ 4486371 h 4699949"/>
                <a:gd name="connsiteX30" fmla="*/ 4207002 w 6891548"/>
                <a:gd name="connsiteY30" fmla="*/ 4288917 h 4699949"/>
                <a:gd name="connsiteX31" fmla="*/ 4420362 w 6891548"/>
                <a:gd name="connsiteY31" fmla="*/ 4045553 h 4699949"/>
                <a:gd name="connsiteX32" fmla="*/ 4629722 w 6891548"/>
                <a:gd name="connsiteY32" fmla="*/ 3806190 h 4699949"/>
                <a:gd name="connsiteX33" fmla="*/ 4943761 w 6891548"/>
                <a:gd name="connsiteY33" fmla="*/ 3491960 h 4699949"/>
                <a:gd name="connsiteX34" fmla="*/ 5080349 w 6891548"/>
                <a:gd name="connsiteY34" fmla="*/ 3327368 h 4699949"/>
                <a:gd name="connsiteX35" fmla="*/ 5327618 w 6891548"/>
                <a:gd name="connsiteY35" fmla="*/ 3000185 h 4699949"/>
                <a:gd name="connsiteX36" fmla="*/ 5489163 w 6891548"/>
                <a:gd name="connsiteY36" fmla="*/ 2693003 h 4699949"/>
                <a:gd name="connsiteX37" fmla="*/ 5606796 w 6891548"/>
                <a:gd name="connsiteY37" fmla="*/ 2385822 h 4699949"/>
                <a:gd name="connsiteX38" fmla="*/ 5776246 w 6891548"/>
                <a:gd name="connsiteY38" fmla="*/ 2030730 h 4699949"/>
                <a:gd name="connsiteX39" fmla="*/ 5976652 w 6891548"/>
                <a:gd name="connsiteY39" fmla="*/ 1830229 h 4699949"/>
                <a:gd name="connsiteX40" fmla="*/ 6196965 w 6891548"/>
                <a:gd name="connsiteY40" fmla="*/ 1679639 h 4699949"/>
                <a:gd name="connsiteX41" fmla="*/ 6456140 w 6891548"/>
                <a:gd name="connsiteY41" fmla="*/ 1498092 h 4699949"/>
                <a:gd name="connsiteX42" fmla="*/ 6663500 w 6891548"/>
                <a:gd name="connsiteY42" fmla="*/ 1270635 h 4699949"/>
                <a:gd name="connsiteX43" fmla="*/ 6842951 w 6891548"/>
                <a:gd name="connsiteY43" fmla="*/ 947452 h 4699949"/>
                <a:gd name="connsiteX44" fmla="*/ 6890766 w 6891548"/>
                <a:gd name="connsiteY44" fmla="*/ 694087 h 4699949"/>
                <a:gd name="connsiteX45" fmla="*/ 6866858 w 6891548"/>
                <a:gd name="connsiteY45" fmla="*/ 492633 h 4699949"/>
                <a:gd name="connsiteX46" fmla="*/ 6675406 w 6891548"/>
                <a:gd name="connsiteY46" fmla="*/ 233267 h 4699949"/>
                <a:gd name="connsiteX47" fmla="*/ 6422613 w 6891548"/>
                <a:gd name="connsiteY47" fmla="*/ 0 h 469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891548" h="4699949">
                  <a:moveTo>
                    <a:pt x="0" y="2860739"/>
                  </a:moveTo>
                  <a:cubicBezTo>
                    <a:pt x="32861" y="2919603"/>
                    <a:pt x="133255" y="3102674"/>
                    <a:pt x="175451" y="3155252"/>
                  </a:cubicBezTo>
                  <a:cubicBezTo>
                    <a:pt x="221266" y="3212402"/>
                    <a:pt x="275939" y="3262598"/>
                    <a:pt x="341567" y="3294888"/>
                  </a:cubicBezTo>
                  <a:cubicBezTo>
                    <a:pt x="408432" y="3327845"/>
                    <a:pt x="483108" y="3340132"/>
                    <a:pt x="557594" y="3336417"/>
                  </a:cubicBezTo>
                  <a:cubicBezTo>
                    <a:pt x="626936" y="3332988"/>
                    <a:pt x="695420" y="3315653"/>
                    <a:pt x="753618" y="3278220"/>
                  </a:cubicBezTo>
                  <a:cubicBezTo>
                    <a:pt x="800957" y="3247739"/>
                    <a:pt x="839915" y="3204972"/>
                    <a:pt x="858298" y="3151918"/>
                  </a:cubicBezTo>
                  <a:cubicBezTo>
                    <a:pt x="885349" y="3073718"/>
                    <a:pt x="862203" y="2989803"/>
                    <a:pt x="846677" y="2907506"/>
                  </a:cubicBezTo>
                  <a:cubicBezTo>
                    <a:pt x="830485" y="2821591"/>
                    <a:pt x="822293" y="2734437"/>
                    <a:pt x="808482" y="2648141"/>
                  </a:cubicBezTo>
                  <a:cubicBezTo>
                    <a:pt x="801243" y="2603183"/>
                    <a:pt x="792671" y="2558415"/>
                    <a:pt x="785241" y="2513457"/>
                  </a:cubicBezTo>
                  <a:cubicBezTo>
                    <a:pt x="779431" y="2478405"/>
                    <a:pt x="774383" y="2442401"/>
                    <a:pt x="785241" y="2408682"/>
                  </a:cubicBezTo>
                  <a:cubicBezTo>
                    <a:pt x="802291" y="2355723"/>
                    <a:pt x="853631" y="2324576"/>
                    <a:pt x="908209" y="2310575"/>
                  </a:cubicBezTo>
                  <a:cubicBezTo>
                    <a:pt x="968502" y="2295144"/>
                    <a:pt x="1032129" y="2301050"/>
                    <a:pt x="1089279" y="2325529"/>
                  </a:cubicBezTo>
                  <a:cubicBezTo>
                    <a:pt x="1132523" y="2344007"/>
                    <a:pt x="1170718" y="2372678"/>
                    <a:pt x="1198912" y="2410301"/>
                  </a:cubicBezTo>
                  <a:cubicBezTo>
                    <a:pt x="1247299" y="2474690"/>
                    <a:pt x="1260443" y="2557558"/>
                    <a:pt x="1252061" y="2638044"/>
                  </a:cubicBezTo>
                  <a:cubicBezTo>
                    <a:pt x="1240060" y="2753487"/>
                    <a:pt x="1184148" y="2858357"/>
                    <a:pt x="1147382" y="2968847"/>
                  </a:cubicBezTo>
                  <a:cubicBezTo>
                    <a:pt x="1122998" y="3041999"/>
                    <a:pt x="1106900" y="3118485"/>
                    <a:pt x="1115854" y="3194971"/>
                  </a:cubicBezTo>
                  <a:cubicBezTo>
                    <a:pt x="1126426" y="3285649"/>
                    <a:pt x="1171099" y="3367469"/>
                    <a:pt x="1215580" y="3447669"/>
                  </a:cubicBezTo>
                  <a:cubicBezTo>
                    <a:pt x="1277207" y="3558921"/>
                    <a:pt x="1340072" y="3669602"/>
                    <a:pt x="1396651" y="3783425"/>
                  </a:cubicBezTo>
                  <a:cubicBezTo>
                    <a:pt x="1434751" y="3860006"/>
                    <a:pt x="1469993" y="3937921"/>
                    <a:pt x="1507998" y="4014502"/>
                  </a:cubicBezTo>
                  <a:cubicBezTo>
                    <a:pt x="1558957" y="4117086"/>
                    <a:pt x="1614964" y="4217194"/>
                    <a:pt x="1678400" y="4312634"/>
                  </a:cubicBezTo>
                  <a:cubicBezTo>
                    <a:pt x="1724692" y="4382357"/>
                    <a:pt x="1775079" y="4449890"/>
                    <a:pt x="1838706" y="4504182"/>
                  </a:cubicBezTo>
                  <a:cubicBezTo>
                    <a:pt x="1885379" y="4543997"/>
                    <a:pt x="1938338" y="4576001"/>
                    <a:pt x="1996630" y="4595146"/>
                  </a:cubicBezTo>
                  <a:cubicBezTo>
                    <a:pt x="2073307" y="4620387"/>
                    <a:pt x="2155031" y="4622006"/>
                    <a:pt x="2235899" y="4623912"/>
                  </a:cubicBezTo>
                  <a:cubicBezTo>
                    <a:pt x="2311718" y="4625626"/>
                    <a:pt x="2387536" y="4627531"/>
                    <a:pt x="2463165" y="4623912"/>
                  </a:cubicBezTo>
                  <a:cubicBezTo>
                    <a:pt x="2562892" y="4619149"/>
                    <a:pt x="2661857" y="4605147"/>
                    <a:pt x="2761583" y="4599528"/>
                  </a:cubicBezTo>
                  <a:cubicBezTo>
                    <a:pt x="2804160" y="4597146"/>
                    <a:pt x="2846927" y="4596289"/>
                    <a:pt x="2889504" y="4599528"/>
                  </a:cubicBezTo>
                  <a:cubicBezTo>
                    <a:pt x="2976277" y="4606100"/>
                    <a:pt x="3060573" y="4629246"/>
                    <a:pt x="3145250" y="4649534"/>
                  </a:cubicBezTo>
                  <a:cubicBezTo>
                    <a:pt x="3255074" y="4675918"/>
                    <a:pt x="3366326" y="4698016"/>
                    <a:pt x="3479197" y="4699826"/>
                  </a:cubicBezTo>
                  <a:cubicBezTo>
                    <a:pt x="3585210" y="4701540"/>
                    <a:pt x="3691700" y="4685633"/>
                    <a:pt x="3786283" y="4638008"/>
                  </a:cubicBezTo>
                  <a:cubicBezTo>
                    <a:pt x="3862578" y="4599623"/>
                    <a:pt x="3927253" y="4542758"/>
                    <a:pt x="3991642" y="4486371"/>
                  </a:cubicBezTo>
                  <a:cubicBezTo>
                    <a:pt x="4064984" y="4422172"/>
                    <a:pt x="4138708" y="4358355"/>
                    <a:pt x="4207002" y="4288917"/>
                  </a:cubicBezTo>
                  <a:cubicBezTo>
                    <a:pt x="4282631" y="4211955"/>
                    <a:pt x="4351401" y="4128611"/>
                    <a:pt x="4420362" y="4045553"/>
                  </a:cubicBezTo>
                  <a:cubicBezTo>
                    <a:pt x="4488085" y="3964020"/>
                    <a:pt x="4556379" y="3882676"/>
                    <a:pt x="4629722" y="3806190"/>
                  </a:cubicBezTo>
                  <a:cubicBezTo>
                    <a:pt x="4732211" y="3699224"/>
                    <a:pt x="4844796" y="3602260"/>
                    <a:pt x="4943761" y="3491960"/>
                  </a:cubicBezTo>
                  <a:cubicBezTo>
                    <a:pt x="4991386" y="3438906"/>
                    <a:pt x="5035677" y="3382995"/>
                    <a:pt x="5080349" y="3327368"/>
                  </a:cubicBezTo>
                  <a:cubicBezTo>
                    <a:pt x="5165980" y="3220688"/>
                    <a:pt x="5253419" y="3115151"/>
                    <a:pt x="5327618" y="3000185"/>
                  </a:cubicBezTo>
                  <a:cubicBezTo>
                    <a:pt x="5390483" y="2902839"/>
                    <a:pt x="5443442" y="2799493"/>
                    <a:pt x="5489163" y="2693003"/>
                  </a:cubicBezTo>
                  <a:cubicBezTo>
                    <a:pt x="5532406" y="2592229"/>
                    <a:pt x="5569077" y="2488787"/>
                    <a:pt x="5606796" y="2385822"/>
                  </a:cubicBezTo>
                  <a:cubicBezTo>
                    <a:pt x="5652135" y="2261902"/>
                    <a:pt x="5699093" y="2137410"/>
                    <a:pt x="5776246" y="2030730"/>
                  </a:cubicBezTo>
                  <a:cubicBezTo>
                    <a:pt x="5831872" y="1953768"/>
                    <a:pt x="5901500" y="1888427"/>
                    <a:pt x="5976652" y="1830229"/>
                  </a:cubicBezTo>
                  <a:cubicBezTo>
                    <a:pt x="6047042" y="1775746"/>
                    <a:pt x="6121813" y="1727359"/>
                    <a:pt x="6196965" y="1679639"/>
                  </a:cubicBezTo>
                  <a:cubicBezTo>
                    <a:pt x="6286119" y="1622965"/>
                    <a:pt x="6375940" y="1566767"/>
                    <a:pt x="6456140" y="1498092"/>
                  </a:cubicBezTo>
                  <a:cubicBezTo>
                    <a:pt x="6534341" y="1431227"/>
                    <a:pt x="6602063" y="1353217"/>
                    <a:pt x="6663500" y="1270635"/>
                  </a:cubicBezTo>
                  <a:cubicBezTo>
                    <a:pt x="6737509" y="1171194"/>
                    <a:pt x="6802374" y="1064514"/>
                    <a:pt x="6842951" y="947452"/>
                  </a:cubicBezTo>
                  <a:cubicBezTo>
                    <a:pt x="6871240" y="865823"/>
                    <a:pt x="6887051" y="780383"/>
                    <a:pt x="6890766" y="694087"/>
                  </a:cubicBezTo>
                  <a:cubicBezTo>
                    <a:pt x="6893719" y="625888"/>
                    <a:pt x="6888861" y="557117"/>
                    <a:pt x="6866858" y="492633"/>
                  </a:cubicBezTo>
                  <a:cubicBezTo>
                    <a:pt x="6831616" y="389573"/>
                    <a:pt x="6755511" y="307848"/>
                    <a:pt x="6675406" y="233267"/>
                  </a:cubicBezTo>
                  <a:cubicBezTo>
                    <a:pt x="6607588" y="170402"/>
                    <a:pt x="6496336" y="56007"/>
                    <a:pt x="6422613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CC44302-CB8C-48E2-B1CD-BA4D30DA6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EAC85F3-ABB7-4AE5-A19F-69B28F09A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9439"/>
              <a:ext cx="8755533" cy="5998603"/>
            </a:xfrm>
            <a:custGeom>
              <a:avLst/>
              <a:gdLst>
                <a:gd name="connsiteX0" fmla="*/ 6072569 w 6649344"/>
                <a:gd name="connsiteY0" fmla="*/ 0 h 4555608"/>
                <a:gd name="connsiteX1" fmla="*/ 6201347 w 6649344"/>
                <a:gd name="connsiteY1" fmla="*/ 218218 h 4555608"/>
                <a:gd name="connsiteX2" fmla="*/ 6519101 w 6649344"/>
                <a:gd name="connsiteY2" fmla="*/ 492919 h 4555608"/>
                <a:gd name="connsiteX3" fmla="*/ 6648260 w 6649344"/>
                <a:gd name="connsiteY3" fmla="*/ 789718 h 4555608"/>
                <a:gd name="connsiteX4" fmla="*/ 6574060 w 6649344"/>
                <a:gd name="connsiteY4" fmla="*/ 1096137 h 4555608"/>
                <a:gd name="connsiteX5" fmla="*/ 6385084 w 6649344"/>
                <a:gd name="connsiteY5" fmla="*/ 1349883 h 4555608"/>
                <a:gd name="connsiteX6" fmla="*/ 6126671 w 6649344"/>
                <a:gd name="connsiteY6" fmla="*/ 1515047 h 4555608"/>
                <a:gd name="connsiteX7" fmla="*/ 5851493 w 6649344"/>
                <a:gd name="connsiteY7" fmla="*/ 1632299 h 4555608"/>
                <a:gd name="connsiteX8" fmla="*/ 5679187 w 6649344"/>
                <a:gd name="connsiteY8" fmla="*/ 1759172 h 4555608"/>
                <a:gd name="connsiteX9" fmla="*/ 5564314 w 6649344"/>
                <a:gd name="connsiteY9" fmla="*/ 1962626 h 4555608"/>
                <a:gd name="connsiteX10" fmla="*/ 5470970 w 6649344"/>
                <a:gd name="connsiteY10" fmla="*/ 2245138 h 4555608"/>
                <a:gd name="connsiteX11" fmla="*/ 5406390 w 6649344"/>
                <a:gd name="connsiteY11" fmla="*/ 2467737 h 4555608"/>
                <a:gd name="connsiteX12" fmla="*/ 5327428 w 6649344"/>
                <a:gd name="connsiteY12" fmla="*/ 2723864 h 4555608"/>
                <a:gd name="connsiteX13" fmla="*/ 5198269 w 6649344"/>
                <a:gd name="connsiteY13" fmla="*/ 2970467 h 4555608"/>
                <a:gd name="connsiteX14" fmla="*/ 5085779 w 6649344"/>
                <a:gd name="connsiteY14" fmla="*/ 3147632 h 4555608"/>
                <a:gd name="connsiteX15" fmla="*/ 4839367 w 6649344"/>
                <a:gd name="connsiteY15" fmla="*/ 3461195 h 4555608"/>
                <a:gd name="connsiteX16" fmla="*/ 4639628 w 6649344"/>
                <a:gd name="connsiteY16" fmla="*/ 3661125 h 4555608"/>
                <a:gd name="connsiteX17" fmla="*/ 4467320 w 6649344"/>
                <a:gd name="connsiteY17" fmla="*/ 3833432 h 4555608"/>
                <a:gd name="connsiteX18" fmla="*/ 4292632 w 6649344"/>
                <a:gd name="connsiteY18" fmla="*/ 4008215 h 4555608"/>
                <a:gd name="connsiteX19" fmla="*/ 3976783 w 6649344"/>
                <a:gd name="connsiteY19" fmla="*/ 4324160 h 4555608"/>
                <a:gd name="connsiteX20" fmla="*/ 3793712 w 6649344"/>
                <a:gd name="connsiteY20" fmla="*/ 4478560 h 4555608"/>
                <a:gd name="connsiteX21" fmla="*/ 3509010 w 6649344"/>
                <a:gd name="connsiteY21" fmla="*/ 4555141 h 4555608"/>
                <a:gd name="connsiteX22" fmla="*/ 2982659 w 6649344"/>
                <a:gd name="connsiteY22" fmla="*/ 4488085 h 4555608"/>
                <a:gd name="connsiteX23" fmla="*/ 2420398 w 6649344"/>
                <a:gd name="connsiteY23" fmla="*/ 4488085 h 4555608"/>
                <a:gd name="connsiteX24" fmla="*/ 2176939 w 6649344"/>
                <a:gd name="connsiteY24" fmla="*/ 4463034 h 4555608"/>
                <a:gd name="connsiteX25" fmla="*/ 1810607 w 6649344"/>
                <a:gd name="connsiteY25" fmla="*/ 4272629 h 4555608"/>
                <a:gd name="connsiteX26" fmla="*/ 1615345 w 6649344"/>
                <a:gd name="connsiteY26" fmla="*/ 3953733 h 4555608"/>
                <a:gd name="connsiteX27" fmla="*/ 1455801 w 6649344"/>
                <a:gd name="connsiteY27" fmla="*/ 3613309 h 4555608"/>
                <a:gd name="connsiteX28" fmla="*/ 1362742 w 6649344"/>
                <a:gd name="connsiteY28" fmla="*/ 3309080 h 4555608"/>
                <a:gd name="connsiteX29" fmla="*/ 1429226 w 6649344"/>
                <a:gd name="connsiteY29" fmla="*/ 2865215 h 4555608"/>
                <a:gd name="connsiteX30" fmla="*/ 1493996 w 6649344"/>
                <a:gd name="connsiteY30" fmla="*/ 2444591 h 4555608"/>
                <a:gd name="connsiteX31" fmla="*/ 1379315 w 6649344"/>
                <a:gd name="connsiteY31" fmla="*/ 2240090 h 4555608"/>
                <a:gd name="connsiteX32" fmla="*/ 1243108 w 6649344"/>
                <a:gd name="connsiteY32" fmla="*/ 2156936 h 4555608"/>
                <a:gd name="connsiteX33" fmla="*/ 929069 w 6649344"/>
                <a:gd name="connsiteY33" fmla="*/ 2075498 h 4555608"/>
                <a:gd name="connsiteX34" fmla="*/ 736282 w 6649344"/>
                <a:gd name="connsiteY34" fmla="*/ 2120360 h 4555608"/>
                <a:gd name="connsiteX35" fmla="*/ 443865 w 6649344"/>
                <a:gd name="connsiteY35" fmla="*/ 2266664 h 4555608"/>
                <a:gd name="connsiteX36" fmla="*/ 0 w 6649344"/>
                <a:gd name="connsiteY36" fmla="*/ 2592229 h 455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649344" h="4555608">
                  <a:moveTo>
                    <a:pt x="6072569" y="0"/>
                  </a:moveTo>
                  <a:cubicBezTo>
                    <a:pt x="6092857" y="34576"/>
                    <a:pt x="6094000" y="127349"/>
                    <a:pt x="6201347" y="218218"/>
                  </a:cubicBezTo>
                  <a:cubicBezTo>
                    <a:pt x="6308789" y="309086"/>
                    <a:pt x="6430518" y="383858"/>
                    <a:pt x="6519101" y="492919"/>
                  </a:cubicBezTo>
                  <a:cubicBezTo>
                    <a:pt x="6588919" y="578834"/>
                    <a:pt x="6640449" y="679704"/>
                    <a:pt x="6648260" y="789718"/>
                  </a:cubicBezTo>
                  <a:cubicBezTo>
                    <a:pt x="6655880" y="896303"/>
                    <a:pt x="6622542" y="1000411"/>
                    <a:pt x="6574060" y="1096137"/>
                  </a:cubicBezTo>
                  <a:cubicBezTo>
                    <a:pt x="6526054" y="1191101"/>
                    <a:pt x="6463570" y="1278160"/>
                    <a:pt x="6385084" y="1349883"/>
                  </a:cubicBezTo>
                  <a:cubicBezTo>
                    <a:pt x="6309170" y="1419225"/>
                    <a:pt x="6220397" y="1472660"/>
                    <a:pt x="6126671" y="1515047"/>
                  </a:cubicBezTo>
                  <a:cubicBezTo>
                    <a:pt x="6035707" y="1556194"/>
                    <a:pt x="5940362" y="1586960"/>
                    <a:pt x="5851493" y="1632299"/>
                  </a:cubicBezTo>
                  <a:cubicBezTo>
                    <a:pt x="5787390" y="1665065"/>
                    <a:pt x="5726906" y="1705356"/>
                    <a:pt x="5679187" y="1759172"/>
                  </a:cubicBezTo>
                  <a:cubicBezTo>
                    <a:pt x="5627180" y="1817846"/>
                    <a:pt x="5593176" y="1889569"/>
                    <a:pt x="5564314" y="1962626"/>
                  </a:cubicBezTo>
                  <a:cubicBezTo>
                    <a:pt x="5527834" y="2054923"/>
                    <a:pt x="5499354" y="2149983"/>
                    <a:pt x="5470970" y="2245138"/>
                  </a:cubicBezTo>
                  <a:cubicBezTo>
                    <a:pt x="5448872" y="2319147"/>
                    <a:pt x="5426869" y="2393252"/>
                    <a:pt x="5406390" y="2467737"/>
                  </a:cubicBezTo>
                  <a:cubicBezTo>
                    <a:pt x="5382673" y="2553938"/>
                    <a:pt x="5360765" y="2640902"/>
                    <a:pt x="5327428" y="2723864"/>
                  </a:cubicBezTo>
                  <a:cubicBezTo>
                    <a:pt x="5292757" y="2810066"/>
                    <a:pt x="5246275" y="2890838"/>
                    <a:pt x="5198269" y="2970467"/>
                  </a:cubicBezTo>
                  <a:cubicBezTo>
                    <a:pt x="5162074" y="3030379"/>
                    <a:pt x="5124927" y="3089625"/>
                    <a:pt x="5085779" y="3147632"/>
                  </a:cubicBezTo>
                  <a:cubicBezTo>
                    <a:pt x="5011293" y="3258026"/>
                    <a:pt x="4929854" y="3363659"/>
                    <a:pt x="4839367" y="3461195"/>
                  </a:cubicBezTo>
                  <a:cubicBezTo>
                    <a:pt x="4775264" y="3530251"/>
                    <a:pt x="4706779" y="3595021"/>
                    <a:pt x="4639628" y="3661125"/>
                  </a:cubicBezTo>
                  <a:cubicBezTo>
                    <a:pt x="4581620" y="3717989"/>
                    <a:pt x="4524661" y="3775901"/>
                    <a:pt x="4467320" y="3833432"/>
                  </a:cubicBezTo>
                  <a:cubicBezTo>
                    <a:pt x="4409218" y="3891820"/>
                    <a:pt x="4350925" y="3949922"/>
                    <a:pt x="4292632" y="4008215"/>
                  </a:cubicBezTo>
                  <a:cubicBezTo>
                    <a:pt x="4187285" y="4113467"/>
                    <a:pt x="4082129" y="4218909"/>
                    <a:pt x="3976783" y="4324160"/>
                  </a:cubicBezTo>
                  <a:cubicBezTo>
                    <a:pt x="3920014" y="4380929"/>
                    <a:pt x="3862673" y="4437793"/>
                    <a:pt x="3793712" y="4478560"/>
                  </a:cubicBezTo>
                  <a:cubicBezTo>
                    <a:pt x="3707797" y="4529328"/>
                    <a:pt x="3608832" y="4551712"/>
                    <a:pt x="3509010" y="4555141"/>
                  </a:cubicBezTo>
                  <a:cubicBezTo>
                    <a:pt x="3331845" y="4561237"/>
                    <a:pt x="3159347" y="4506087"/>
                    <a:pt x="2982659" y="4488085"/>
                  </a:cubicBezTo>
                  <a:cubicBezTo>
                    <a:pt x="2796064" y="4469130"/>
                    <a:pt x="2608135" y="4491323"/>
                    <a:pt x="2420398" y="4488085"/>
                  </a:cubicBezTo>
                  <a:cubicBezTo>
                    <a:pt x="2338673" y="4486656"/>
                    <a:pt x="2256949" y="4480084"/>
                    <a:pt x="2176939" y="4463034"/>
                  </a:cubicBezTo>
                  <a:cubicBezTo>
                    <a:pt x="2039207" y="4433697"/>
                    <a:pt x="1908429" y="4373499"/>
                    <a:pt x="1810607" y="4272629"/>
                  </a:cubicBezTo>
                  <a:cubicBezTo>
                    <a:pt x="1723358" y="4182618"/>
                    <a:pt x="1669637" y="4067175"/>
                    <a:pt x="1615345" y="3953733"/>
                  </a:cubicBezTo>
                  <a:cubicBezTo>
                    <a:pt x="1561243" y="3840671"/>
                    <a:pt x="1505807" y="3728180"/>
                    <a:pt x="1455801" y="3613309"/>
                  </a:cubicBezTo>
                  <a:cubicBezTo>
                    <a:pt x="1413129" y="3515392"/>
                    <a:pt x="1374553" y="3414998"/>
                    <a:pt x="1362742" y="3309080"/>
                  </a:cubicBezTo>
                  <a:cubicBezTo>
                    <a:pt x="1346073" y="3158966"/>
                    <a:pt x="1384649" y="3010091"/>
                    <a:pt x="1429226" y="2865215"/>
                  </a:cubicBezTo>
                  <a:cubicBezTo>
                    <a:pt x="1471898" y="2726627"/>
                    <a:pt x="1522190" y="2585657"/>
                    <a:pt x="1493996" y="2444591"/>
                  </a:cubicBezTo>
                  <a:cubicBezTo>
                    <a:pt x="1478280" y="2365915"/>
                    <a:pt x="1439513" y="2293144"/>
                    <a:pt x="1379315" y="2240090"/>
                  </a:cubicBezTo>
                  <a:cubicBezTo>
                    <a:pt x="1339215" y="2204752"/>
                    <a:pt x="1291495" y="2179796"/>
                    <a:pt x="1243108" y="2156936"/>
                  </a:cubicBezTo>
                  <a:cubicBezTo>
                    <a:pt x="1143476" y="2110073"/>
                    <a:pt x="1038511" y="2069973"/>
                    <a:pt x="929069" y="2075498"/>
                  </a:cubicBezTo>
                  <a:cubicBezTo>
                    <a:pt x="862870" y="2078831"/>
                    <a:pt x="799052" y="2098643"/>
                    <a:pt x="736282" y="2120360"/>
                  </a:cubicBezTo>
                  <a:cubicBezTo>
                    <a:pt x="632365" y="2156365"/>
                    <a:pt x="492633" y="2168366"/>
                    <a:pt x="443865" y="2266664"/>
                  </a:cubicBezTo>
                  <a:cubicBezTo>
                    <a:pt x="229648" y="2699480"/>
                    <a:pt x="8858" y="2576036"/>
                    <a:pt x="0" y="2592229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6442C7-EA96-48F7-8E52-15B32EDD6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2542"/>
              <a:ext cx="8335554" cy="5823102"/>
            </a:xfrm>
            <a:custGeom>
              <a:avLst/>
              <a:gdLst>
                <a:gd name="connsiteX0" fmla="*/ 0 w 6330393"/>
                <a:gd name="connsiteY0" fmla="*/ 2249519 h 4422324"/>
                <a:gd name="connsiteX1" fmla="*/ 653129 w 6330393"/>
                <a:gd name="connsiteY1" fmla="*/ 1966532 h 4422324"/>
                <a:gd name="connsiteX2" fmla="*/ 972122 w 6330393"/>
                <a:gd name="connsiteY2" fmla="*/ 1926622 h 4422324"/>
                <a:gd name="connsiteX3" fmla="*/ 1340168 w 6330393"/>
                <a:gd name="connsiteY3" fmla="*/ 2041398 h 4422324"/>
                <a:gd name="connsiteX4" fmla="*/ 1572768 w 6330393"/>
                <a:gd name="connsiteY4" fmla="*/ 2147697 h 4422324"/>
                <a:gd name="connsiteX5" fmla="*/ 1747647 w 6330393"/>
                <a:gd name="connsiteY5" fmla="*/ 2370677 h 4422324"/>
                <a:gd name="connsiteX6" fmla="*/ 1718596 w 6330393"/>
                <a:gd name="connsiteY6" fmla="*/ 2632043 h 4422324"/>
                <a:gd name="connsiteX7" fmla="*/ 1575054 w 6330393"/>
                <a:gd name="connsiteY7" fmla="*/ 2947988 h 4422324"/>
                <a:gd name="connsiteX8" fmla="*/ 1543431 w 6330393"/>
                <a:gd name="connsiteY8" fmla="*/ 3462147 h 4422324"/>
                <a:gd name="connsiteX9" fmla="*/ 1666875 w 6330393"/>
                <a:gd name="connsiteY9" fmla="*/ 3792474 h 4422324"/>
                <a:gd name="connsiteX10" fmla="*/ 1801844 w 6330393"/>
                <a:gd name="connsiteY10" fmla="*/ 4048125 h 4422324"/>
                <a:gd name="connsiteX11" fmla="*/ 2011490 w 6330393"/>
                <a:gd name="connsiteY11" fmla="*/ 4257866 h 4422324"/>
                <a:gd name="connsiteX12" fmla="*/ 2383727 w 6330393"/>
                <a:gd name="connsiteY12" fmla="*/ 4353687 h 4422324"/>
                <a:gd name="connsiteX13" fmla="*/ 2745105 w 6330393"/>
                <a:gd name="connsiteY13" fmla="*/ 4353687 h 4422324"/>
                <a:gd name="connsiteX14" fmla="*/ 3001232 w 6330393"/>
                <a:gd name="connsiteY14" fmla="*/ 4368927 h 4422324"/>
                <a:gd name="connsiteX15" fmla="*/ 3316891 w 6330393"/>
                <a:gd name="connsiteY15" fmla="*/ 4402170 h 4422324"/>
                <a:gd name="connsiteX16" fmla="*/ 3578543 w 6330393"/>
                <a:gd name="connsiteY16" fmla="*/ 4413218 h 4422324"/>
                <a:gd name="connsiteX17" fmla="*/ 3746087 w 6330393"/>
                <a:gd name="connsiteY17" fmla="*/ 4330065 h 4422324"/>
                <a:gd name="connsiteX18" fmla="*/ 3986689 w 6330393"/>
                <a:gd name="connsiteY18" fmla="*/ 4147280 h 4422324"/>
                <a:gd name="connsiteX19" fmla="*/ 4469987 w 6330393"/>
                <a:gd name="connsiteY19" fmla="*/ 3682841 h 4422324"/>
                <a:gd name="connsiteX20" fmla="*/ 4742784 w 6330393"/>
                <a:gd name="connsiteY20" fmla="*/ 3409950 h 4422324"/>
                <a:gd name="connsiteX21" fmla="*/ 5029867 w 6330393"/>
                <a:gd name="connsiteY21" fmla="*/ 3058097 h 4422324"/>
                <a:gd name="connsiteX22" fmla="*/ 5211699 w 6330393"/>
                <a:gd name="connsiteY22" fmla="*/ 2675096 h 4422324"/>
                <a:gd name="connsiteX23" fmla="*/ 5326571 w 6330393"/>
                <a:gd name="connsiteY23" fmla="*/ 2136458 h 4422324"/>
                <a:gd name="connsiteX24" fmla="*/ 5407914 w 6330393"/>
                <a:gd name="connsiteY24" fmla="*/ 1772603 h 4422324"/>
                <a:gd name="connsiteX25" fmla="*/ 5517928 w 6330393"/>
                <a:gd name="connsiteY25" fmla="*/ 1456658 h 4422324"/>
                <a:gd name="connsiteX26" fmla="*/ 5649563 w 6330393"/>
                <a:gd name="connsiteY26" fmla="*/ 1325023 h 4422324"/>
                <a:gd name="connsiteX27" fmla="*/ 5963031 w 6330393"/>
                <a:gd name="connsiteY27" fmla="*/ 1289114 h 4422324"/>
                <a:gd name="connsiteX28" fmla="*/ 6185535 w 6330393"/>
                <a:gd name="connsiteY28" fmla="*/ 1217295 h 4422324"/>
                <a:gd name="connsiteX29" fmla="*/ 6326696 w 6330393"/>
                <a:gd name="connsiteY29" fmla="*/ 992315 h 4422324"/>
                <a:gd name="connsiteX30" fmla="*/ 6305169 w 6330393"/>
                <a:gd name="connsiteY30" fmla="*/ 824770 h 4422324"/>
                <a:gd name="connsiteX31" fmla="*/ 6156865 w 6330393"/>
                <a:gd name="connsiteY31" fmla="*/ 654844 h 4422324"/>
                <a:gd name="connsiteX32" fmla="*/ 5908072 w 6330393"/>
                <a:gd name="connsiteY32" fmla="*/ 506444 h 4422324"/>
                <a:gd name="connsiteX33" fmla="*/ 5606605 w 6330393"/>
                <a:gd name="connsiteY33" fmla="*/ 353282 h 4422324"/>
                <a:gd name="connsiteX34" fmla="*/ 5506117 w 6330393"/>
                <a:gd name="connsiteY34" fmla="*/ 164211 h 4422324"/>
                <a:gd name="connsiteX35" fmla="*/ 5598890 w 6330393"/>
                <a:gd name="connsiteY35" fmla="*/ 0 h 442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30393" h="4422324">
                  <a:moveTo>
                    <a:pt x="0" y="2249519"/>
                  </a:moveTo>
                  <a:cubicBezTo>
                    <a:pt x="166592" y="2158746"/>
                    <a:pt x="472059" y="2022443"/>
                    <a:pt x="653129" y="1966532"/>
                  </a:cubicBezTo>
                  <a:cubicBezTo>
                    <a:pt x="756761" y="1934528"/>
                    <a:pt x="864489" y="1915573"/>
                    <a:pt x="972122" y="1926622"/>
                  </a:cubicBezTo>
                  <a:cubicBezTo>
                    <a:pt x="1100423" y="1939766"/>
                    <a:pt x="1219581" y="1994630"/>
                    <a:pt x="1340168" y="2041398"/>
                  </a:cubicBezTo>
                  <a:cubicBezTo>
                    <a:pt x="1419987" y="2072354"/>
                    <a:pt x="1501140" y="2101025"/>
                    <a:pt x="1572768" y="2147697"/>
                  </a:cubicBezTo>
                  <a:cubicBezTo>
                    <a:pt x="1654874" y="2201132"/>
                    <a:pt x="1723454" y="2276285"/>
                    <a:pt x="1747647" y="2370677"/>
                  </a:cubicBezTo>
                  <a:cubicBezTo>
                    <a:pt x="1769840" y="2457545"/>
                    <a:pt x="1750981" y="2547842"/>
                    <a:pt x="1718596" y="2632043"/>
                  </a:cubicBezTo>
                  <a:cubicBezTo>
                    <a:pt x="1676876" y="2740152"/>
                    <a:pt x="1615345" y="2839403"/>
                    <a:pt x="1575054" y="2947988"/>
                  </a:cubicBezTo>
                  <a:cubicBezTo>
                    <a:pt x="1514094" y="3112199"/>
                    <a:pt x="1505141" y="3291269"/>
                    <a:pt x="1543431" y="3462147"/>
                  </a:cubicBezTo>
                  <a:cubicBezTo>
                    <a:pt x="1569244" y="3577114"/>
                    <a:pt x="1617536" y="3685318"/>
                    <a:pt x="1666875" y="3792474"/>
                  </a:cubicBezTo>
                  <a:cubicBezTo>
                    <a:pt x="1707261" y="3880199"/>
                    <a:pt x="1748600" y="3967734"/>
                    <a:pt x="1801844" y="4048125"/>
                  </a:cubicBezTo>
                  <a:cubicBezTo>
                    <a:pt x="1857185" y="4131659"/>
                    <a:pt x="1925669" y="4206431"/>
                    <a:pt x="2011490" y="4257866"/>
                  </a:cubicBezTo>
                  <a:cubicBezTo>
                    <a:pt x="2122837" y="4324636"/>
                    <a:pt x="2253615" y="4347020"/>
                    <a:pt x="2383727" y="4353687"/>
                  </a:cubicBezTo>
                  <a:cubicBezTo>
                    <a:pt x="2504027" y="4359879"/>
                    <a:pt x="2624614" y="4351973"/>
                    <a:pt x="2745105" y="4353687"/>
                  </a:cubicBezTo>
                  <a:cubicBezTo>
                    <a:pt x="2830640" y="4354925"/>
                    <a:pt x="2915984" y="4361688"/>
                    <a:pt x="3001232" y="4368927"/>
                  </a:cubicBezTo>
                  <a:cubicBezTo>
                    <a:pt x="3106674" y="4377881"/>
                    <a:pt x="3212211" y="4386739"/>
                    <a:pt x="3316891" y="4402170"/>
                  </a:cubicBezTo>
                  <a:cubicBezTo>
                    <a:pt x="3404426" y="4415028"/>
                    <a:pt x="3493008" y="4433697"/>
                    <a:pt x="3578543" y="4413218"/>
                  </a:cubicBezTo>
                  <a:cubicBezTo>
                    <a:pt x="3639598" y="4398645"/>
                    <a:pt x="3693890" y="4365403"/>
                    <a:pt x="3746087" y="4330065"/>
                  </a:cubicBezTo>
                  <a:cubicBezTo>
                    <a:pt x="3829622" y="4273677"/>
                    <a:pt x="3909727" y="4212431"/>
                    <a:pt x="3986689" y="4147280"/>
                  </a:cubicBezTo>
                  <a:cubicBezTo>
                    <a:pt x="4157282" y="4002881"/>
                    <a:pt x="4311206" y="3840290"/>
                    <a:pt x="4469987" y="3682841"/>
                  </a:cubicBezTo>
                  <a:cubicBezTo>
                    <a:pt x="4561332" y="3592259"/>
                    <a:pt x="4653915" y="3503009"/>
                    <a:pt x="4742784" y="3409950"/>
                  </a:cubicBezTo>
                  <a:cubicBezTo>
                    <a:pt x="4847558" y="3300222"/>
                    <a:pt x="4947190" y="3185255"/>
                    <a:pt x="5029867" y="3058097"/>
                  </a:cubicBezTo>
                  <a:cubicBezTo>
                    <a:pt x="5107305" y="2939129"/>
                    <a:pt x="5168646" y="2810351"/>
                    <a:pt x="5211699" y="2675096"/>
                  </a:cubicBezTo>
                  <a:cubicBezTo>
                    <a:pt x="5267516" y="2500027"/>
                    <a:pt x="5292186" y="2317147"/>
                    <a:pt x="5326571" y="2136458"/>
                  </a:cubicBezTo>
                  <a:cubicBezTo>
                    <a:pt x="5349812" y="2014347"/>
                    <a:pt x="5378672" y="1893380"/>
                    <a:pt x="5407914" y="1772603"/>
                  </a:cubicBezTo>
                  <a:cubicBezTo>
                    <a:pt x="5434299" y="1663446"/>
                    <a:pt x="5460683" y="1552861"/>
                    <a:pt x="5517928" y="1456658"/>
                  </a:cubicBezTo>
                  <a:cubicBezTo>
                    <a:pt x="5550408" y="1402080"/>
                    <a:pt x="5592889" y="1353312"/>
                    <a:pt x="5649563" y="1325023"/>
                  </a:cubicBezTo>
                  <a:cubicBezTo>
                    <a:pt x="5744528" y="1277493"/>
                    <a:pt x="5856065" y="1296924"/>
                    <a:pt x="5963031" y="1289114"/>
                  </a:cubicBezTo>
                  <a:cubicBezTo>
                    <a:pt x="6042279" y="1283303"/>
                    <a:pt x="6120479" y="1262539"/>
                    <a:pt x="6185535" y="1217295"/>
                  </a:cubicBezTo>
                  <a:cubicBezTo>
                    <a:pt x="6261164" y="1164717"/>
                    <a:pt x="6312694" y="1083374"/>
                    <a:pt x="6326696" y="992315"/>
                  </a:cubicBezTo>
                  <a:cubicBezTo>
                    <a:pt x="6335459" y="935450"/>
                    <a:pt x="6328791" y="877253"/>
                    <a:pt x="6305169" y="824770"/>
                  </a:cubicBezTo>
                  <a:cubicBezTo>
                    <a:pt x="6273927" y="755333"/>
                    <a:pt x="6217158" y="701897"/>
                    <a:pt x="6156865" y="654844"/>
                  </a:cubicBezTo>
                  <a:cubicBezTo>
                    <a:pt x="6080379" y="595217"/>
                    <a:pt x="5996750" y="545687"/>
                    <a:pt x="5908072" y="506444"/>
                  </a:cubicBezTo>
                  <a:cubicBezTo>
                    <a:pt x="5803964" y="460343"/>
                    <a:pt x="5692807" y="426815"/>
                    <a:pt x="5606605" y="353282"/>
                  </a:cubicBezTo>
                  <a:cubicBezTo>
                    <a:pt x="5549170" y="304229"/>
                    <a:pt x="5503259" y="238887"/>
                    <a:pt x="5506117" y="164211"/>
                  </a:cubicBezTo>
                  <a:cubicBezTo>
                    <a:pt x="5508213" y="106109"/>
                    <a:pt x="5598890" y="0"/>
                    <a:pt x="559889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ECB895E-B92E-4686-8B6F-BA0F9041C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00" y="12542"/>
              <a:ext cx="3256801" cy="2769035"/>
            </a:xfrm>
            <a:custGeom>
              <a:avLst/>
              <a:gdLst>
                <a:gd name="connsiteX0" fmla="*/ 0 w 2563086"/>
                <a:gd name="connsiteY0" fmla="*/ 2102930 h 2102929"/>
                <a:gd name="connsiteX1" fmla="*/ 625888 w 2563086"/>
                <a:gd name="connsiteY1" fmla="*/ 1834229 h 2102929"/>
                <a:gd name="connsiteX2" fmla="*/ 954024 w 2563086"/>
                <a:gd name="connsiteY2" fmla="*/ 1789938 h 2102929"/>
                <a:gd name="connsiteX3" fmla="*/ 1379125 w 2563086"/>
                <a:gd name="connsiteY3" fmla="*/ 1870329 h 2102929"/>
                <a:gd name="connsiteX4" fmla="*/ 1819466 w 2563086"/>
                <a:gd name="connsiteY4" fmla="*/ 2021300 h 2102929"/>
                <a:gd name="connsiteX5" fmla="*/ 2221040 w 2563086"/>
                <a:gd name="connsiteY5" fmla="*/ 2010251 h 2102929"/>
                <a:gd name="connsiteX6" fmla="*/ 2507647 w 2563086"/>
                <a:gd name="connsiteY6" fmla="*/ 1867567 h 2102929"/>
                <a:gd name="connsiteX7" fmla="*/ 2560225 w 2563086"/>
                <a:gd name="connsiteY7" fmla="*/ 1652873 h 2102929"/>
                <a:gd name="connsiteX8" fmla="*/ 2328958 w 2563086"/>
                <a:gd name="connsiteY8" fmla="*/ 1295495 h 2102929"/>
                <a:gd name="connsiteX9" fmla="*/ 1676686 w 2563086"/>
                <a:gd name="connsiteY9" fmla="*/ 812292 h 2102929"/>
                <a:gd name="connsiteX10" fmla="*/ 1436942 w 2563086"/>
                <a:gd name="connsiteY10" fmla="*/ 669036 h 2102929"/>
                <a:gd name="connsiteX11" fmla="*/ 1157288 w 2563086"/>
                <a:gd name="connsiteY11" fmla="*/ 498634 h 2102929"/>
                <a:gd name="connsiteX12" fmla="*/ 928783 w 2563086"/>
                <a:gd name="connsiteY12" fmla="*/ 355949 h 2102929"/>
                <a:gd name="connsiteX13" fmla="*/ 649510 w 2563086"/>
                <a:gd name="connsiteY13" fmla="*/ 161639 h 2102929"/>
                <a:gd name="connsiteX14" fmla="*/ 373190 w 2563086"/>
                <a:gd name="connsiteY14" fmla="*/ 0 h 210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3086" h="2102929">
                  <a:moveTo>
                    <a:pt x="0" y="2102930"/>
                  </a:moveTo>
                  <a:cubicBezTo>
                    <a:pt x="182499" y="1964341"/>
                    <a:pt x="402717" y="1887855"/>
                    <a:pt x="625888" y="1834229"/>
                  </a:cubicBezTo>
                  <a:cubicBezTo>
                    <a:pt x="733711" y="1808321"/>
                    <a:pt x="843248" y="1789557"/>
                    <a:pt x="954024" y="1789938"/>
                  </a:cubicBezTo>
                  <a:cubicBezTo>
                    <a:pt x="1098995" y="1790414"/>
                    <a:pt x="1241965" y="1822609"/>
                    <a:pt x="1379125" y="1870329"/>
                  </a:cubicBezTo>
                  <a:cubicBezTo>
                    <a:pt x="1526191" y="1921478"/>
                    <a:pt x="1666780" y="1992059"/>
                    <a:pt x="1819466" y="2021300"/>
                  </a:cubicBezTo>
                  <a:cubicBezTo>
                    <a:pt x="1952244" y="2046827"/>
                    <a:pt x="2088356" y="2037112"/>
                    <a:pt x="2221040" y="2010251"/>
                  </a:cubicBezTo>
                  <a:cubicBezTo>
                    <a:pt x="2329720" y="1988249"/>
                    <a:pt x="2440877" y="1954530"/>
                    <a:pt x="2507647" y="1867567"/>
                  </a:cubicBezTo>
                  <a:cubicBezTo>
                    <a:pt x="2554320" y="1806702"/>
                    <a:pt x="2570226" y="1729073"/>
                    <a:pt x="2560225" y="1652873"/>
                  </a:cubicBezTo>
                  <a:cubicBezTo>
                    <a:pt x="2541270" y="1508665"/>
                    <a:pt x="2436019" y="1396175"/>
                    <a:pt x="2328958" y="1295495"/>
                  </a:cubicBezTo>
                  <a:cubicBezTo>
                    <a:pt x="2131314" y="1109567"/>
                    <a:pt x="1908429" y="953643"/>
                    <a:pt x="1676686" y="812292"/>
                  </a:cubicBezTo>
                  <a:cubicBezTo>
                    <a:pt x="1597152" y="763810"/>
                    <a:pt x="1516856" y="716756"/>
                    <a:pt x="1436942" y="669036"/>
                  </a:cubicBezTo>
                  <a:cubicBezTo>
                    <a:pt x="1343216" y="613029"/>
                    <a:pt x="1250442" y="555498"/>
                    <a:pt x="1157288" y="498634"/>
                  </a:cubicBezTo>
                  <a:cubicBezTo>
                    <a:pt x="1080611" y="451866"/>
                    <a:pt x="1003745" y="405479"/>
                    <a:pt x="928783" y="355949"/>
                  </a:cubicBezTo>
                  <a:cubicBezTo>
                    <a:pt x="834200" y="293465"/>
                    <a:pt x="743140" y="225552"/>
                    <a:pt x="649510" y="161639"/>
                  </a:cubicBezTo>
                  <a:cubicBezTo>
                    <a:pt x="539496" y="86487"/>
                    <a:pt x="373190" y="0"/>
                    <a:pt x="37319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57CEDFC-C202-445C-9D3B-467FB3DCE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763FC30-4283-464C-932E-272A62FE5D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DE2B79E-20B8-482A-9098-FCAEF6B21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232906"/>
              <a:ext cx="1832649" cy="1702458"/>
            </a:xfrm>
            <a:custGeom>
              <a:avLst/>
              <a:gdLst>
                <a:gd name="connsiteX0" fmla="*/ 0 w 1391796"/>
                <a:gd name="connsiteY0" fmla="*/ 1292924 h 1292923"/>
                <a:gd name="connsiteX1" fmla="*/ 696563 w 1391796"/>
                <a:gd name="connsiteY1" fmla="*/ 1150906 h 1292923"/>
                <a:gd name="connsiteX2" fmla="*/ 993934 w 1391796"/>
                <a:gd name="connsiteY2" fmla="*/ 1192435 h 1292923"/>
                <a:gd name="connsiteX3" fmla="*/ 1155097 w 1391796"/>
                <a:gd name="connsiteY3" fmla="*/ 1192435 h 1292923"/>
                <a:gd name="connsiteX4" fmla="*/ 1324547 w 1391796"/>
                <a:gd name="connsiteY4" fmla="*/ 1184148 h 1292923"/>
                <a:gd name="connsiteX5" fmla="*/ 1381030 w 1391796"/>
                <a:gd name="connsiteY5" fmla="*/ 1149191 h 1292923"/>
                <a:gd name="connsiteX6" fmla="*/ 1357789 w 1391796"/>
                <a:gd name="connsiteY6" fmla="*/ 1027843 h 1292923"/>
                <a:gd name="connsiteX7" fmla="*/ 1136809 w 1391796"/>
                <a:gd name="connsiteY7" fmla="*/ 838295 h 1292923"/>
                <a:gd name="connsiteX8" fmla="*/ 804482 w 1391796"/>
                <a:gd name="connsiteY8" fmla="*/ 595598 h 1292923"/>
                <a:gd name="connsiteX9" fmla="*/ 530352 w 1391796"/>
                <a:gd name="connsiteY9" fmla="*/ 381191 h 1292923"/>
                <a:gd name="connsiteX10" fmla="*/ 0 w 1391796"/>
                <a:gd name="connsiteY10" fmla="*/ 0 h 129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1796" h="1292923">
                  <a:moveTo>
                    <a:pt x="0" y="1292924"/>
                  </a:moveTo>
                  <a:cubicBezTo>
                    <a:pt x="158877" y="1243108"/>
                    <a:pt x="531019" y="1138047"/>
                    <a:pt x="696563" y="1150906"/>
                  </a:cubicBezTo>
                  <a:cubicBezTo>
                    <a:pt x="796481" y="1158621"/>
                    <a:pt x="894017" y="1185863"/>
                    <a:pt x="993934" y="1192435"/>
                  </a:cubicBezTo>
                  <a:cubicBezTo>
                    <a:pt x="1047559" y="1195959"/>
                    <a:pt x="1101376" y="1192054"/>
                    <a:pt x="1155097" y="1192435"/>
                  </a:cubicBezTo>
                  <a:cubicBezTo>
                    <a:pt x="1212056" y="1192816"/>
                    <a:pt x="1269683" y="1198626"/>
                    <a:pt x="1324547" y="1184148"/>
                  </a:cubicBezTo>
                  <a:cubicBezTo>
                    <a:pt x="1346930" y="1178243"/>
                    <a:pt x="1368266" y="1168241"/>
                    <a:pt x="1381030" y="1149191"/>
                  </a:cubicBezTo>
                  <a:cubicBezTo>
                    <a:pt x="1405795" y="1112425"/>
                    <a:pt x="1383506" y="1065752"/>
                    <a:pt x="1357789" y="1027843"/>
                  </a:cubicBezTo>
                  <a:cubicBezTo>
                    <a:pt x="1302734" y="946880"/>
                    <a:pt x="1218152" y="893540"/>
                    <a:pt x="1136809" y="838295"/>
                  </a:cubicBezTo>
                  <a:cubicBezTo>
                    <a:pt x="1023271" y="761238"/>
                    <a:pt x="912971" y="679609"/>
                    <a:pt x="804482" y="595598"/>
                  </a:cubicBezTo>
                  <a:cubicBezTo>
                    <a:pt x="712756" y="524542"/>
                    <a:pt x="620459" y="454247"/>
                    <a:pt x="530352" y="381191"/>
                  </a:cubicBezTo>
                  <a:cubicBezTo>
                    <a:pt x="378809" y="258318"/>
                    <a:pt x="149733" y="125063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7ECCA13-011E-4D0B-8827-B1DFEF094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4787" y="27843"/>
              <a:ext cx="2207527" cy="1610525"/>
            </a:xfrm>
            <a:custGeom>
              <a:avLst/>
              <a:gdLst>
                <a:gd name="connsiteX0" fmla="*/ 1676495 w 1676495"/>
                <a:gd name="connsiteY0" fmla="*/ 1223105 h 1223105"/>
                <a:gd name="connsiteX1" fmla="*/ 1421702 w 1676495"/>
                <a:gd name="connsiteY1" fmla="*/ 1000792 h 1223105"/>
                <a:gd name="connsiteX2" fmla="*/ 1024604 w 1676495"/>
                <a:gd name="connsiteY2" fmla="*/ 744760 h 1223105"/>
                <a:gd name="connsiteX3" fmla="*/ 444722 w 1676495"/>
                <a:gd name="connsiteY3" fmla="*/ 345758 h 1223105"/>
                <a:gd name="connsiteX4" fmla="*/ 0 w 1676495"/>
                <a:gd name="connsiteY4" fmla="*/ 0 h 1223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95" h="1223105">
                  <a:moveTo>
                    <a:pt x="1676495" y="1223105"/>
                  </a:moveTo>
                  <a:cubicBezTo>
                    <a:pt x="1603724" y="1136523"/>
                    <a:pt x="1514094" y="1066324"/>
                    <a:pt x="1421702" y="1000792"/>
                  </a:cubicBezTo>
                  <a:cubicBezTo>
                    <a:pt x="1293209" y="909733"/>
                    <a:pt x="1158526" y="827723"/>
                    <a:pt x="1024604" y="744760"/>
                  </a:cubicBezTo>
                  <a:cubicBezTo>
                    <a:pt x="824770" y="621030"/>
                    <a:pt x="623888" y="497777"/>
                    <a:pt x="444722" y="345758"/>
                  </a:cubicBezTo>
                  <a:cubicBezTo>
                    <a:pt x="330518" y="248888"/>
                    <a:pt x="135731" y="61817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CCC8FF-3393-4965-BD21-DCB37A2453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638243"/>
              <a:ext cx="2318558" cy="594242"/>
            </a:xfrm>
            <a:custGeom>
              <a:avLst/>
              <a:gdLst>
                <a:gd name="connsiteX0" fmla="*/ 0 w 1760817"/>
                <a:gd name="connsiteY0" fmla="*/ 451295 h 451294"/>
                <a:gd name="connsiteX1" fmla="*/ 335661 w 1760817"/>
                <a:gd name="connsiteY1" fmla="*/ 319373 h 451294"/>
                <a:gd name="connsiteX2" fmla="*/ 629984 w 1760817"/>
                <a:gd name="connsiteY2" fmla="*/ 264319 h 451294"/>
                <a:gd name="connsiteX3" fmla="*/ 878777 w 1760817"/>
                <a:gd name="connsiteY3" fmla="*/ 278702 h 451294"/>
                <a:gd name="connsiteX4" fmla="*/ 1024700 w 1760817"/>
                <a:gd name="connsiteY4" fmla="*/ 302609 h 451294"/>
                <a:gd name="connsiteX5" fmla="*/ 1316641 w 1760817"/>
                <a:gd name="connsiteY5" fmla="*/ 360045 h 451294"/>
                <a:gd name="connsiteX6" fmla="*/ 1527143 w 1760817"/>
                <a:gd name="connsiteY6" fmla="*/ 386334 h 451294"/>
                <a:gd name="connsiteX7" fmla="*/ 1704023 w 1760817"/>
                <a:gd name="connsiteY7" fmla="*/ 0 h 45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817" h="451294">
                  <a:moveTo>
                    <a:pt x="0" y="451295"/>
                  </a:moveTo>
                  <a:cubicBezTo>
                    <a:pt x="77438" y="429292"/>
                    <a:pt x="257270" y="337852"/>
                    <a:pt x="335661" y="319373"/>
                  </a:cubicBezTo>
                  <a:cubicBezTo>
                    <a:pt x="433007" y="296418"/>
                    <a:pt x="530162" y="270510"/>
                    <a:pt x="629984" y="264319"/>
                  </a:cubicBezTo>
                  <a:cubicBezTo>
                    <a:pt x="713137" y="259080"/>
                    <a:pt x="796290" y="266891"/>
                    <a:pt x="878777" y="278702"/>
                  </a:cubicBezTo>
                  <a:cubicBezTo>
                    <a:pt x="927545" y="285655"/>
                    <a:pt x="976217" y="293751"/>
                    <a:pt x="1024700" y="302609"/>
                  </a:cubicBezTo>
                  <a:cubicBezTo>
                    <a:pt x="1122236" y="320516"/>
                    <a:pt x="1219581" y="339471"/>
                    <a:pt x="1316641" y="360045"/>
                  </a:cubicBezTo>
                  <a:cubicBezTo>
                    <a:pt x="1386269" y="374809"/>
                    <a:pt x="1456277" y="389763"/>
                    <a:pt x="1527143" y="386334"/>
                  </a:cubicBezTo>
                  <a:cubicBezTo>
                    <a:pt x="1592008" y="383191"/>
                    <a:pt x="1881569" y="391287"/>
                    <a:pt x="1704023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6D6870E-B40A-4E80-A706-BA8CB5E215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6372" y="454013"/>
              <a:ext cx="256959" cy="983296"/>
            </a:xfrm>
            <a:custGeom>
              <a:avLst/>
              <a:gdLst>
                <a:gd name="connsiteX0" fmla="*/ 90011 w 267734"/>
                <a:gd name="connsiteY0" fmla="*/ 746760 h 746759"/>
                <a:gd name="connsiteX1" fmla="*/ 250603 w 267734"/>
                <a:gd name="connsiteY1" fmla="*/ 541782 h 746759"/>
                <a:gd name="connsiteX2" fmla="*/ 250603 w 267734"/>
                <a:gd name="connsiteY2" fmla="*/ 325660 h 746759"/>
                <a:gd name="connsiteX3" fmla="*/ 0 w 267734"/>
                <a:gd name="connsiteY3" fmla="*/ 0 h 74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734" h="746759">
                  <a:moveTo>
                    <a:pt x="90011" y="746760"/>
                  </a:moveTo>
                  <a:cubicBezTo>
                    <a:pt x="159353" y="691801"/>
                    <a:pt x="221456" y="624935"/>
                    <a:pt x="250603" y="541782"/>
                  </a:cubicBezTo>
                  <a:cubicBezTo>
                    <a:pt x="275082" y="471868"/>
                    <a:pt x="271748" y="396907"/>
                    <a:pt x="250603" y="325660"/>
                  </a:cubicBezTo>
                  <a:cubicBezTo>
                    <a:pt x="210598" y="190500"/>
                    <a:pt x="117634" y="77629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1B66FCF-F34F-4C17-A29E-EE8E13812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3887" y="12542"/>
              <a:ext cx="6404043" cy="1673812"/>
            </a:xfrm>
            <a:custGeom>
              <a:avLst/>
              <a:gdLst>
                <a:gd name="connsiteX0" fmla="*/ 0 w 4863517"/>
                <a:gd name="connsiteY0" fmla="*/ 0 h 1271168"/>
                <a:gd name="connsiteX1" fmla="*/ 176879 w 4863517"/>
                <a:gd name="connsiteY1" fmla="*/ 115157 h 1271168"/>
                <a:gd name="connsiteX2" fmla="*/ 400812 w 4863517"/>
                <a:gd name="connsiteY2" fmla="*/ 277178 h 1271168"/>
                <a:gd name="connsiteX3" fmla="*/ 652367 w 4863517"/>
                <a:gd name="connsiteY3" fmla="*/ 421958 h 1271168"/>
                <a:gd name="connsiteX4" fmla="*/ 1110615 w 4863517"/>
                <a:gd name="connsiteY4" fmla="*/ 690848 h 1271168"/>
                <a:gd name="connsiteX5" fmla="*/ 1410843 w 4863517"/>
                <a:gd name="connsiteY5" fmla="*/ 830580 h 1271168"/>
                <a:gd name="connsiteX6" fmla="*/ 1585341 w 4863517"/>
                <a:gd name="connsiteY6" fmla="*/ 917067 h 1271168"/>
                <a:gd name="connsiteX7" fmla="*/ 1896046 w 4863517"/>
                <a:gd name="connsiteY7" fmla="*/ 1114901 h 1271168"/>
                <a:gd name="connsiteX8" fmla="*/ 2042255 w 4863517"/>
                <a:gd name="connsiteY8" fmla="*/ 1204627 h 1271168"/>
                <a:gd name="connsiteX9" fmla="*/ 2276570 w 4863517"/>
                <a:gd name="connsiteY9" fmla="*/ 1271111 h 1271168"/>
                <a:gd name="connsiteX10" fmla="*/ 2568988 w 4863517"/>
                <a:gd name="connsiteY10" fmla="*/ 1128141 h 1271168"/>
                <a:gd name="connsiteX11" fmla="*/ 2726817 w 4863517"/>
                <a:gd name="connsiteY11" fmla="*/ 882110 h 1271168"/>
                <a:gd name="connsiteX12" fmla="*/ 2861881 w 4863517"/>
                <a:gd name="connsiteY12" fmla="*/ 574929 h 1271168"/>
                <a:gd name="connsiteX13" fmla="*/ 2990660 w 4863517"/>
                <a:gd name="connsiteY13" fmla="*/ 411480 h 1271168"/>
                <a:gd name="connsiteX14" fmla="*/ 3259264 w 4863517"/>
                <a:gd name="connsiteY14" fmla="*/ 292322 h 1271168"/>
                <a:gd name="connsiteX15" fmla="*/ 3482150 w 4863517"/>
                <a:gd name="connsiteY15" fmla="*/ 325565 h 1271168"/>
                <a:gd name="connsiteX16" fmla="*/ 3824192 w 4863517"/>
                <a:gd name="connsiteY16" fmla="*/ 383762 h 1271168"/>
                <a:gd name="connsiteX17" fmla="*/ 4206145 w 4863517"/>
                <a:gd name="connsiteY17" fmla="*/ 420434 h 1271168"/>
                <a:gd name="connsiteX18" fmla="*/ 4505230 w 4863517"/>
                <a:gd name="connsiteY18" fmla="*/ 420434 h 1271168"/>
                <a:gd name="connsiteX19" fmla="*/ 4820127 w 4863517"/>
                <a:gd name="connsiteY19" fmla="*/ 349091 h 1271168"/>
                <a:gd name="connsiteX20" fmla="*/ 4863370 w 4863517"/>
                <a:gd name="connsiteY20" fmla="*/ 242316 h 1271168"/>
                <a:gd name="connsiteX21" fmla="*/ 4760691 w 4863517"/>
                <a:gd name="connsiteY21" fmla="*/ 0 h 127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63517" h="1271168">
                  <a:moveTo>
                    <a:pt x="0" y="0"/>
                  </a:moveTo>
                  <a:cubicBezTo>
                    <a:pt x="0" y="0"/>
                    <a:pt x="110680" y="67151"/>
                    <a:pt x="176879" y="115157"/>
                  </a:cubicBezTo>
                  <a:cubicBezTo>
                    <a:pt x="251555" y="169259"/>
                    <a:pt x="323564" y="226981"/>
                    <a:pt x="400812" y="277178"/>
                  </a:cubicBezTo>
                  <a:cubicBezTo>
                    <a:pt x="481965" y="329946"/>
                    <a:pt x="568166" y="374142"/>
                    <a:pt x="652367" y="421958"/>
                  </a:cubicBezTo>
                  <a:cubicBezTo>
                    <a:pt x="806386" y="509492"/>
                    <a:pt x="953167" y="609695"/>
                    <a:pt x="1110615" y="690848"/>
                  </a:cubicBezTo>
                  <a:cubicBezTo>
                    <a:pt x="1208723" y="741426"/>
                    <a:pt x="1310450" y="784670"/>
                    <a:pt x="1410843" y="830580"/>
                  </a:cubicBezTo>
                  <a:cubicBezTo>
                    <a:pt x="1469898" y="857631"/>
                    <a:pt x="1528477" y="885635"/>
                    <a:pt x="1585341" y="917067"/>
                  </a:cubicBezTo>
                  <a:cubicBezTo>
                    <a:pt x="1692878" y="976408"/>
                    <a:pt x="1794034" y="1046417"/>
                    <a:pt x="1896046" y="1114901"/>
                  </a:cubicBezTo>
                  <a:cubicBezTo>
                    <a:pt x="1943576" y="1146810"/>
                    <a:pt x="1991773" y="1177671"/>
                    <a:pt x="2042255" y="1204627"/>
                  </a:cubicBezTo>
                  <a:cubicBezTo>
                    <a:pt x="2115217" y="1243679"/>
                    <a:pt x="2194179" y="1272635"/>
                    <a:pt x="2276570" y="1271111"/>
                  </a:cubicBezTo>
                  <a:cubicBezTo>
                    <a:pt x="2388870" y="1269111"/>
                    <a:pt x="2490597" y="1209485"/>
                    <a:pt x="2568988" y="1128141"/>
                  </a:cubicBezTo>
                  <a:cubicBezTo>
                    <a:pt x="2637092" y="1057561"/>
                    <a:pt x="2686622" y="971836"/>
                    <a:pt x="2726817" y="882110"/>
                  </a:cubicBezTo>
                  <a:cubicBezTo>
                    <a:pt x="2772632" y="779907"/>
                    <a:pt x="2807208" y="672560"/>
                    <a:pt x="2861881" y="574929"/>
                  </a:cubicBezTo>
                  <a:cubicBezTo>
                    <a:pt x="2896076" y="513969"/>
                    <a:pt x="2938558" y="457962"/>
                    <a:pt x="2990660" y="411480"/>
                  </a:cubicBezTo>
                  <a:cubicBezTo>
                    <a:pt x="3065812" y="344329"/>
                    <a:pt x="3158966" y="297466"/>
                    <a:pt x="3259264" y="292322"/>
                  </a:cubicBezTo>
                  <a:cubicBezTo>
                    <a:pt x="3334607" y="288417"/>
                    <a:pt x="3408426" y="308324"/>
                    <a:pt x="3482150" y="325565"/>
                  </a:cubicBezTo>
                  <a:cubicBezTo>
                    <a:pt x="3594830" y="351854"/>
                    <a:pt x="3709416" y="368618"/>
                    <a:pt x="3824192" y="383762"/>
                  </a:cubicBezTo>
                  <a:cubicBezTo>
                    <a:pt x="3951065" y="400431"/>
                    <a:pt x="4078319" y="415290"/>
                    <a:pt x="4206145" y="420434"/>
                  </a:cubicBezTo>
                  <a:cubicBezTo>
                    <a:pt x="4305777" y="424434"/>
                    <a:pt x="4405503" y="419957"/>
                    <a:pt x="4505230" y="420434"/>
                  </a:cubicBezTo>
                  <a:cubicBezTo>
                    <a:pt x="4619435" y="421005"/>
                    <a:pt x="4745641" y="432149"/>
                    <a:pt x="4820127" y="349091"/>
                  </a:cubicBezTo>
                  <a:cubicBezTo>
                    <a:pt x="4846701" y="319469"/>
                    <a:pt x="4861655" y="282131"/>
                    <a:pt x="4863370" y="242316"/>
                  </a:cubicBezTo>
                  <a:cubicBezTo>
                    <a:pt x="4868037" y="134493"/>
                    <a:pt x="4760691" y="0"/>
                    <a:pt x="4760691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D861033-CAAF-46D9-B275-DCF52F2CB6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0816" y="12291"/>
              <a:ext cx="5654210" cy="1210473"/>
            </a:xfrm>
            <a:custGeom>
              <a:avLst/>
              <a:gdLst>
                <a:gd name="connsiteX0" fmla="*/ 0 w 4294060"/>
                <a:gd name="connsiteY0" fmla="*/ 190 h 919287"/>
                <a:gd name="connsiteX1" fmla="*/ 417862 w 4294060"/>
                <a:gd name="connsiteY1" fmla="*/ 274606 h 919287"/>
                <a:gd name="connsiteX2" fmla="*/ 980218 w 4294060"/>
                <a:gd name="connsiteY2" fmla="*/ 608171 h 919287"/>
                <a:gd name="connsiteX3" fmla="*/ 1473137 w 4294060"/>
                <a:gd name="connsiteY3" fmla="*/ 792480 h 919287"/>
                <a:gd name="connsiteX4" fmla="*/ 1827276 w 4294060"/>
                <a:gd name="connsiteY4" fmla="*/ 914591 h 919287"/>
                <a:gd name="connsiteX5" fmla="*/ 2119217 w 4294060"/>
                <a:gd name="connsiteY5" fmla="*/ 847535 h 919287"/>
                <a:gd name="connsiteX6" fmla="*/ 2269998 w 4294060"/>
                <a:gd name="connsiteY6" fmla="*/ 610553 h 919287"/>
                <a:gd name="connsiteX7" fmla="*/ 2413540 w 4294060"/>
                <a:gd name="connsiteY7" fmla="*/ 361569 h 919287"/>
                <a:gd name="connsiteX8" fmla="*/ 2683859 w 4294060"/>
                <a:gd name="connsiteY8" fmla="*/ 67151 h 919287"/>
                <a:gd name="connsiteX9" fmla="*/ 3030760 w 4294060"/>
                <a:gd name="connsiteY9" fmla="*/ 36005 h 919287"/>
                <a:gd name="connsiteX10" fmla="*/ 3356134 w 4294060"/>
                <a:gd name="connsiteY10" fmla="*/ 129350 h 919287"/>
                <a:gd name="connsiteX11" fmla="*/ 3674364 w 4294060"/>
                <a:gd name="connsiteY11" fmla="*/ 244221 h 919287"/>
                <a:gd name="connsiteX12" fmla="*/ 3968687 w 4294060"/>
                <a:gd name="connsiteY12" fmla="*/ 244221 h 919287"/>
                <a:gd name="connsiteX13" fmla="*/ 4157662 w 4294060"/>
                <a:gd name="connsiteY13" fmla="*/ 177165 h 919287"/>
                <a:gd name="connsiteX14" fmla="*/ 4271296 w 4294060"/>
                <a:gd name="connsiteY14" fmla="*/ 63437 h 919287"/>
                <a:gd name="connsiteX15" fmla="*/ 4294061 w 4294060"/>
                <a:gd name="connsiteY15" fmla="*/ 0 h 9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94060" h="919287">
                  <a:moveTo>
                    <a:pt x="0" y="190"/>
                  </a:moveTo>
                  <a:cubicBezTo>
                    <a:pt x="0" y="190"/>
                    <a:pt x="243745" y="162211"/>
                    <a:pt x="417862" y="274606"/>
                  </a:cubicBezTo>
                  <a:cubicBezTo>
                    <a:pt x="601408" y="393097"/>
                    <a:pt x="781145" y="518922"/>
                    <a:pt x="980218" y="608171"/>
                  </a:cubicBezTo>
                  <a:cubicBezTo>
                    <a:pt x="1140333" y="679990"/>
                    <a:pt x="1310545" y="726281"/>
                    <a:pt x="1473137" y="792480"/>
                  </a:cubicBezTo>
                  <a:cubicBezTo>
                    <a:pt x="1589532" y="839915"/>
                    <a:pt x="1702975" y="898112"/>
                    <a:pt x="1827276" y="914591"/>
                  </a:cubicBezTo>
                  <a:cubicBezTo>
                    <a:pt x="1930813" y="928307"/>
                    <a:pt x="2039207" y="913733"/>
                    <a:pt x="2119217" y="847535"/>
                  </a:cubicBezTo>
                  <a:cubicBezTo>
                    <a:pt x="2192084" y="787146"/>
                    <a:pt x="2228183" y="696278"/>
                    <a:pt x="2269998" y="610553"/>
                  </a:cubicBezTo>
                  <a:cubicBezTo>
                    <a:pt x="2312003" y="524351"/>
                    <a:pt x="2362867" y="442913"/>
                    <a:pt x="2413540" y="361569"/>
                  </a:cubicBezTo>
                  <a:cubicBezTo>
                    <a:pt x="2485835" y="245650"/>
                    <a:pt x="2562511" y="127064"/>
                    <a:pt x="2683859" y="67151"/>
                  </a:cubicBezTo>
                  <a:cubicBezTo>
                    <a:pt x="2790254" y="14573"/>
                    <a:pt x="2912935" y="16764"/>
                    <a:pt x="3030760" y="36005"/>
                  </a:cubicBezTo>
                  <a:cubicBezTo>
                    <a:pt x="3142393" y="54293"/>
                    <a:pt x="3251073" y="87344"/>
                    <a:pt x="3356134" y="129350"/>
                  </a:cubicBezTo>
                  <a:cubicBezTo>
                    <a:pt x="3461194" y="171355"/>
                    <a:pt x="3563588" y="221742"/>
                    <a:pt x="3674364" y="244221"/>
                  </a:cubicBezTo>
                  <a:cubicBezTo>
                    <a:pt x="3771233" y="263938"/>
                    <a:pt x="3871341" y="262319"/>
                    <a:pt x="3968687" y="244221"/>
                  </a:cubicBezTo>
                  <a:cubicBezTo>
                    <a:pt x="4034981" y="231839"/>
                    <a:pt x="4099941" y="211931"/>
                    <a:pt x="4157662" y="177165"/>
                  </a:cubicBezTo>
                  <a:cubicBezTo>
                    <a:pt x="4204526" y="148971"/>
                    <a:pt x="4246817" y="112300"/>
                    <a:pt x="4271296" y="63437"/>
                  </a:cubicBezTo>
                  <a:cubicBezTo>
                    <a:pt x="4286441" y="33242"/>
                    <a:pt x="4294061" y="0"/>
                    <a:pt x="4294061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30B9015-F708-485A-9F3F-7E0623037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34783" y="12542"/>
              <a:ext cx="3018496" cy="823906"/>
            </a:xfrm>
            <a:custGeom>
              <a:avLst/>
              <a:gdLst>
                <a:gd name="connsiteX0" fmla="*/ 0 w 2292381"/>
                <a:gd name="connsiteY0" fmla="*/ 0 h 625711"/>
                <a:gd name="connsiteX1" fmla="*/ 272415 w 2292381"/>
                <a:gd name="connsiteY1" fmla="*/ 181070 h 625711"/>
                <a:gd name="connsiteX2" fmla="*/ 651415 w 2292381"/>
                <a:gd name="connsiteY2" fmla="*/ 385000 h 625711"/>
                <a:gd name="connsiteX3" fmla="*/ 915543 w 2292381"/>
                <a:gd name="connsiteY3" fmla="*/ 514255 h 625711"/>
                <a:gd name="connsiteX4" fmla="*/ 1277303 w 2292381"/>
                <a:gd name="connsiteY4" fmla="*/ 606171 h 625711"/>
                <a:gd name="connsiteX5" fmla="*/ 1618964 w 2292381"/>
                <a:gd name="connsiteY5" fmla="*/ 606171 h 625711"/>
                <a:gd name="connsiteX6" fmla="*/ 1817084 w 2292381"/>
                <a:gd name="connsiteY6" fmla="*/ 485489 h 625711"/>
                <a:gd name="connsiteX7" fmla="*/ 1963483 w 2292381"/>
                <a:gd name="connsiteY7" fmla="*/ 313182 h 625711"/>
                <a:gd name="connsiteX8" fmla="*/ 2102739 w 2292381"/>
                <a:gd name="connsiteY8" fmla="*/ 173831 h 625711"/>
                <a:gd name="connsiteX9" fmla="*/ 2292382 w 2292381"/>
                <a:gd name="connsiteY9" fmla="*/ 0 h 62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381" h="625711">
                  <a:moveTo>
                    <a:pt x="0" y="0"/>
                  </a:moveTo>
                  <a:cubicBezTo>
                    <a:pt x="0" y="0"/>
                    <a:pt x="152019" y="110776"/>
                    <a:pt x="272415" y="181070"/>
                  </a:cubicBezTo>
                  <a:cubicBezTo>
                    <a:pt x="396335" y="253460"/>
                    <a:pt x="524351" y="318325"/>
                    <a:pt x="651415" y="385000"/>
                  </a:cubicBezTo>
                  <a:cubicBezTo>
                    <a:pt x="738283" y="430625"/>
                    <a:pt x="824198" y="478536"/>
                    <a:pt x="915543" y="514255"/>
                  </a:cubicBezTo>
                  <a:cubicBezTo>
                    <a:pt x="1031748" y="559689"/>
                    <a:pt x="1154049" y="585788"/>
                    <a:pt x="1277303" y="606171"/>
                  </a:cubicBezTo>
                  <a:cubicBezTo>
                    <a:pt x="1391603" y="625031"/>
                    <a:pt x="1508379" y="638556"/>
                    <a:pt x="1618964" y="606171"/>
                  </a:cubicBezTo>
                  <a:cubicBezTo>
                    <a:pt x="1694307" y="584168"/>
                    <a:pt x="1760791" y="540258"/>
                    <a:pt x="1817084" y="485489"/>
                  </a:cubicBezTo>
                  <a:cubicBezTo>
                    <a:pt x="1871186" y="432911"/>
                    <a:pt x="1913287" y="369475"/>
                    <a:pt x="1963483" y="313182"/>
                  </a:cubicBezTo>
                  <a:cubicBezTo>
                    <a:pt x="2007203" y="264128"/>
                    <a:pt x="2055305" y="219361"/>
                    <a:pt x="2102739" y="173831"/>
                  </a:cubicBezTo>
                  <a:cubicBezTo>
                    <a:pt x="2170272" y="109347"/>
                    <a:pt x="2292382" y="0"/>
                    <a:pt x="2292382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3441AA6-F9EC-411F-A4FB-9B7EE56C5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9011" y="12542"/>
              <a:ext cx="2456863" cy="555074"/>
            </a:xfrm>
            <a:custGeom>
              <a:avLst/>
              <a:gdLst>
                <a:gd name="connsiteX0" fmla="*/ 1865852 w 1865852"/>
                <a:gd name="connsiteY0" fmla="*/ 0 h 421548"/>
                <a:gd name="connsiteX1" fmla="*/ 1535049 w 1865852"/>
                <a:gd name="connsiteY1" fmla="*/ 258699 h 421548"/>
                <a:gd name="connsiteX2" fmla="*/ 1247966 w 1865852"/>
                <a:gd name="connsiteY2" fmla="*/ 408051 h 421548"/>
                <a:gd name="connsiteX3" fmla="*/ 955072 w 1865852"/>
                <a:gd name="connsiteY3" fmla="*/ 408051 h 421548"/>
                <a:gd name="connsiteX4" fmla="*/ 596170 w 1865852"/>
                <a:gd name="connsiteY4" fmla="*/ 336233 h 421548"/>
                <a:gd name="connsiteX5" fmla="*/ 283178 w 1865852"/>
                <a:gd name="connsiteY5" fmla="*/ 186881 h 421548"/>
                <a:gd name="connsiteX6" fmla="*/ 0 w 1865852"/>
                <a:gd name="connsiteY6" fmla="*/ 0 h 42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852" h="421548">
                  <a:moveTo>
                    <a:pt x="1865852" y="0"/>
                  </a:moveTo>
                  <a:cubicBezTo>
                    <a:pt x="1865852" y="0"/>
                    <a:pt x="1677543" y="155734"/>
                    <a:pt x="1535049" y="258699"/>
                  </a:cubicBezTo>
                  <a:cubicBezTo>
                    <a:pt x="1446752" y="322517"/>
                    <a:pt x="1353598" y="383096"/>
                    <a:pt x="1247966" y="408051"/>
                  </a:cubicBezTo>
                  <a:cubicBezTo>
                    <a:pt x="1152239" y="430625"/>
                    <a:pt x="1053084" y="420815"/>
                    <a:pt x="955072" y="408051"/>
                  </a:cubicBezTo>
                  <a:cubicBezTo>
                    <a:pt x="833723" y="392240"/>
                    <a:pt x="711803" y="376142"/>
                    <a:pt x="596170" y="336233"/>
                  </a:cubicBezTo>
                  <a:cubicBezTo>
                    <a:pt x="486728" y="298418"/>
                    <a:pt x="382715" y="246412"/>
                    <a:pt x="283178" y="186881"/>
                  </a:cubicBezTo>
                  <a:cubicBezTo>
                    <a:pt x="176213" y="122777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6968039-0590-4D7E-ADDB-E70FAF504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27898" y="12542"/>
              <a:ext cx="1788496" cy="377822"/>
            </a:xfrm>
            <a:custGeom>
              <a:avLst/>
              <a:gdLst>
                <a:gd name="connsiteX0" fmla="*/ 0 w 1358264"/>
                <a:gd name="connsiteY0" fmla="*/ 11621 h 286935"/>
                <a:gd name="connsiteX1" fmla="*/ 200977 w 1358264"/>
                <a:gd name="connsiteY1" fmla="*/ 163830 h 286935"/>
                <a:gd name="connsiteX2" fmla="*/ 499586 w 1358264"/>
                <a:gd name="connsiteY2" fmla="*/ 258604 h 286935"/>
                <a:gd name="connsiteX3" fmla="*/ 780955 w 1358264"/>
                <a:gd name="connsiteY3" fmla="*/ 284417 h 286935"/>
                <a:gd name="connsiteX4" fmla="*/ 1027843 w 1358264"/>
                <a:gd name="connsiteY4" fmla="*/ 215456 h 286935"/>
                <a:gd name="connsiteX5" fmla="*/ 1358265 w 1358264"/>
                <a:gd name="connsiteY5" fmla="*/ 0 h 28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8264" h="286935">
                  <a:moveTo>
                    <a:pt x="0" y="11621"/>
                  </a:moveTo>
                  <a:cubicBezTo>
                    <a:pt x="0" y="11621"/>
                    <a:pt x="89249" y="104299"/>
                    <a:pt x="200977" y="163830"/>
                  </a:cubicBezTo>
                  <a:cubicBezTo>
                    <a:pt x="293465" y="213074"/>
                    <a:pt x="396812" y="237458"/>
                    <a:pt x="499586" y="258604"/>
                  </a:cubicBezTo>
                  <a:cubicBezTo>
                    <a:pt x="592360" y="277749"/>
                    <a:pt x="686752" y="293180"/>
                    <a:pt x="780955" y="284417"/>
                  </a:cubicBezTo>
                  <a:cubicBezTo>
                    <a:pt x="866584" y="276511"/>
                    <a:pt x="949166" y="250412"/>
                    <a:pt x="1027843" y="215456"/>
                  </a:cubicBezTo>
                  <a:cubicBezTo>
                    <a:pt x="1167860" y="153353"/>
                    <a:pt x="1358265" y="0"/>
                    <a:pt x="1358265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BFFD17E-72B9-443C-8D9A-C2140F3E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73095" y="12542"/>
              <a:ext cx="1173183" cy="220293"/>
            </a:xfrm>
            <a:custGeom>
              <a:avLst/>
              <a:gdLst>
                <a:gd name="connsiteX0" fmla="*/ 890969 w 890968"/>
                <a:gd name="connsiteY0" fmla="*/ 0 h 167300"/>
                <a:gd name="connsiteX1" fmla="*/ 657892 w 890968"/>
                <a:gd name="connsiteY1" fmla="*/ 143732 h 167300"/>
                <a:gd name="connsiteX2" fmla="*/ 408146 w 890968"/>
                <a:gd name="connsiteY2" fmla="*/ 160973 h 167300"/>
                <a:gd name="connsiteX3" fmla="*/ 0 w 890968"/>
                <a:gd name="connsiteY3" fmla="*/ 0 h 16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968" h="167300">
                  <a:moveTo>
                    <a:pt x="890969" y="0"/>
                  </a:moveTo>
                  <a:cubicBezTo>
                    <a:pt x="890969" y="0"/>
                    <a:pt x="763714" y="110585"/>
                    <a:pt x="657892" y="143732"/>
                  </a:cubicBezTo>
                  <a:cubicBezTo>
                    <a:pt x="577405" y="168974"/>
                    <a:pt x="491871" y="172593"/>
                    <a:pt x="408146" y="160973"/>
                  </a:cubicBezTo>
                  <a:cubicBezTo>
                    <a:pt x="235077" y="13697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227F8EB-7284-4904-98C3-32BCBD33A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1911" y="706856"/>
              <a:ext cx="4728816" cy="4904604"/>
            </a:xfrm>
            <a:custGeom>
              <a:avLst/>
              <a:gdLst>
                <a:gd name="connsiteX0" fmla="*/ 904672 w 3591275"/>
                <a:gd name="connsiteY0" fmla="*/ 1758707 h 3724776"/>
                <a:gd name="connsiteX1" fmla="*/ 926199 w 3591275"/>
                <a:gd name="connsiteY1" fmla="*/ 1605545 h 3724776"/>
                <a:gd name="connsiteX2" fmla="*/ 912864 w 3591275"/>
                <a:gd name="connsiteY2" fmla="*/ 1413997 h 3724776"/>
                <a:gd name="connsiteX3" fmla="*/ 949440 w 3591275"/>
                <a:gd name="connsiteY3" fmla="*/ 1301412 h 3724776"/>
                <a:gd name="connsiteX4" fmla="*/ 1089839 w 3591275"/>
                <a:gd name="connsiteY4" fmla="*/ 1160918 h 3724776"/>
                <a:gd name="connsiteX5" fmla="*/ 1324439 w 3591275"/>
                <a:gd name="connsiteY5" fmla="*/ 973371 h 3724776"/>
                <a:gd name="connsiteX6" fmla="*/ 1609046 w 3591275"/>
                <a:gd name="connsiteY6" fmla="*/ 728102 h 3724776"/>
                <a:gd name="connsiteX7" fmla="*/ 1785926 w 3591275"/>
                <a:gd name="connsiteY7" fmla="*/ 472165 h 3724776"/>
                <a:gd name="connsiteX8" fmla="*/ 1985951 w 3591275"/>
                <a:gd name="connsiteY8" fmla="*/ 190320 h 3724776"/>
                <a:gd name="connsiteX9" fmla="*/ 2153305 w 3591275"/>
                <a:gd name="connsiteY9" fmla="*/ 67162 h 3724776"/>
                <a:gd name="connsiteX10" fmla="*/ 2466773 w 3591275"/>
                <a:gd name="connsiteY10" fmla="*/ 8488 h 3724776"/>
                <a:gd name="connsiteX11" fmla="*/ 2830247 w 3591275"/>
                <a:gd name="connsiteY11" fmla="*/ 8488 h 3724776"/>
                <a:gd name="connsiteX12" fmla="*/ 3140857 w 3591275"/>
                <a:gd name="connsiteY12" fmla="*/ 84498 h 3724776"/>
                <a:gd name="connsiteX13" fmla="*/ 3405271 w 3591275"/>
                <a:gd name="connsiteY13" fmla="*/ 216323 h 3724776"/>
                <a:gd name="connsiteX14" fmla="*/ 3515856 w 3591275"/>
                <a:gd name="connsiteY14" fmla="*/ 348150 h 3724776"/>
                <a:gd name="connsiteX15" fmla="*/ 3590818 w 3591275"/>
                <a:gd name="connsiteY15" fmla="*/ 627137 h 3724776"/>
                <a:gd name="connsiteX16" fmla="*/ 3555290 w 3591275"/>
                <a:gd name="connsiteY16" fmla="*/ 968608 h 3724776"/>
                <a:gd name="connsiteX17" fmla="*/ 3537002 w 3591275"/>
                <a:gd name="connsiteY17" fmla="*/ 1148535 h 3724776"/>
                <a:gd name="connsiteX18" fmla="*/ 3509094 w 3591275"/>
                <a:gd name="connsiteY18" fmla="*/ 1570017 h 3724776"/>
                <a:gd name="connsiteX19" fmla="*/ 3465278 w 3591275"/>
                <a:gd name="connsiteY19" fmla="*/ 1967114 h 3724776"/>
                <a:gd name="connsiteX20" fmla="*/ 3336024 w 3591275"/>
                <a:gd name="connsiteY20" fmla="*/ 2345733 h 3724776"/>
                <a:gd name="connsiteX21" fmla="*/ 3049893 w 3591275"/>
                <a:gd name="connsiteY21" fmla="*/ 2768262 h 3724776"/>
                <a:gd name="connsiteX22" fmla="*/ 2838724 w 3591275"/>
                <a:gd name="connsiteY22" fmla="*/ 2989908 h 3724776"/>
                <a:gd name="connsiteX23" fmla="*/ 2605647 w 3591275"/>
                <a:gd name="connsiteY23" fmla="*/ 3193077 h 3724776"/>
                <a:gd name="connsiteX24" fmla="*/ 2217980 w 3591275"/>
                <a:gd name="connsiteY24" fmla="*/ 3493209 h 3724776"/>
                <a:gd name="connsiteX25" fmla="*/ 1832598 w 3591275"/>
                <a:gd name="connsiteY25" fmla="*/ 3707903 h 3724776"/>
                <a:gd name="connsiteX26" fmla="*/ 1581043 w 3591275"/>
                <a:gd name="connsiteY26" fmla="*/ 3722952 h 3724776"/>
                <a:gd name="connsiteX27" fmla="*/ 1068693 w 3591275"/>
                <a:gd name="connsiteY27" fmla="*/ 3704474 h 3724776"/>
                <a:gd name="connsiteX28" fmla="*/ 852952 w 3591275"/>
                <a:gd name="connsiteY28" fmla="*/ 3704474 h 3724776"/>
                <a:gd name="connsiteX29" fmla="*/ 519482 w 3591275"/>
                <a:gd name="connsiteY29" fmla="*/ 3652562 h 3724776"/>
                <a:gd name="connsiteX30" fmla="*/ 400609 w 3591275"/>
                <a:gd name="connsiteY30" fmla="*/ 3595984 h 3724776"/>
                <a:gd name="connsiteX31" fmla="*/ 184868 w 3591275"/>
                <a:gd name="connsiteY31" fmla="*/ 3357002 h 3724776"/>
                <a:gd name="connsiteX32" fmla="*/ 59138 w 3591275"/>
                <a:gd name="connsiteY32" fmla="*/ 3101922 h 3724776"/>
                <a:gd name="connsiteX33" fmla="*/ 274 w 3591275"/>
                <a:gd name="connsiteY33" fmla="*/ 2778644 h 3724776"/>
                <a:gd name="connsiteX34" fmla="*/ 172200 w 3591275"/>
                <a:gd name="connsiteY34" fmla="*/ 2322682 h 3724776"/>
                <a:gd name="connsiteX35" fmla="*/ 446806 w 3591275"/>
                <a:gd name="connsiteY35" fmla="*/ 2095225 h 3724776"/>
                <a:gd name="connsiteX36" fmla="*/ 633686 w 3591275"/>
                <a:gd name="connsiteY36" fmla="*/ 2031693 h 3724776"/>
                <a:gd name="connsiteX37" fmla="*/ 840188 w 3591275"/>
                <a:gd name="connsiteY37" fmla="*/ 1910440 h 3724776"/>
                <a:gd name="connsiteX38" fmla="*/ 904672 w 3591275"/>
                <a:gd name="connsiteY38" fmla="*/ 1758707 h 372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591275" h="3724776">
                  <a:moveTo>
                    <a:pt x="904672" y="1758707"/>
                  </a:moveTo>
                  <a:cubicBezTo>
                    <a:pt x="916960" y="1708415"/>
                    <a:pt x="927056" y="1657266"/>
                    <a:pt x="926199" y="1605545"/>
                  </a:cubicBezTo>
                  <a:cubicBezTo>
                    <a:pt x="925151" y="1541251"/>
                    <a:pt x="907625" y="1478005"/>
                    <a:pt x="912864" y="1413997"/>
                  </a:cubicBezTo>
                  <a:cubicBezTo>
                    <a:pt x="916103" y="1374183"/>
                    <a:pt x="928866" y="1335702"/>
                    <a:pt x="949440" y="1301412"/>
                  </a:cubicBezTo>
                  <a:cubicBezTo>
                    <a:pt x="983730" y="1244262"/>
                    <a:pt x="1037641" y="1202733"/>
                    <a:pt x="1089839" y="1160918"/>
                  </a:cubicBezTo>
                  <a:cubicBezTo>
                    <a:pt x="1167944" y="1098339"/>
                    <a:pt x="1245382" y="1034712"/>
                    <a:pt x="1324439" y="973371"/>
                  </a:cubicBezTo>
                  <a:cubicBezTo>
                    <a:pt x="1423690" y="896313"/>
                    <a:pt x="1526179" y="822304"/>
                    <a:pt x="1609046" y="728102"/>
                  </a:cubicBezTo>
                  <a:cubicBezTo>
                    <a:pt x="1677626" y="650092"/>
                    <a:pt x="1732014" y="561033"/>
                    <a:pt x="1785926" y="472165"/>
                  </a:cubicBezTo>
                  <a:cubicBezTo>
                    <a:pt x="1845933" y="373296"/>
                    <a:pt x="1906226" y="273855"/>
                    <a:pt x="1985951" y="190320"/>
                  </a:cubicBezTo>
                  <a:cubicBezTo>
                    <a:pt x="2034242" y="139647"/>
                    <a:pt x="2089678" y="96213"/>
                    <a:pt x="2153305" y="67162"/>
                  </a:cubicBezTo>
                  <a:cubicBezTo>
                    <a:pt x="2250650" y="22680"/>
                    <a:pt x="2359616" y="15441"/>
                    <a:pt x="2466773" y="8488"/>
                  </a:cubicBezTo>
                  <a:cubicBezTo>
                    <a:pt x="2588026" y="582"/>
                    <a:pt x="2709660" y="-5800"/>
                    <a:pt x="2830247" y="8488"/>
                  </a:cubicBezTo>
                  <a:cubicBezTo>
                    <a:pt x="2936355" y="21061"/>
                    <a:pt x="3039606" y="49922"/>
                    <a:pt x="3140857" y="84498"/>
                  </a:cubicBezTo>
                  <a:cubicBezTo>
                    <a:pt x="3234868" y="116692"/>
                    <a:pt x="3328595" y="153459"/>
                    <a:pt x="3405271" y="216323"/>
                  </a:cubicBezTo>
                  <a:cubicBezTo>
                    <a:pt x="3450038" y="252995"/>
                    <a:pt x="3487281" y="297762"/>
                    <a:pt x="3515856" y="348150"/>
                  </a:cubicBezTo>
                  <a:cubicBezTo>
                    <a:pt x="3564052" y="433017"/>
                    <a:pt x="3587389" y="529505"/>
                    <a:pt x="3590818" y="627137"/>
                  </a:cubicBezTo>
                  <a:cubicBezTo>
                    <a:pt x="3594914" y="741722"/>
                    <a:pt x="3570625" y="854784"/>
                    <a:pt x="3555290" y="968608"/>
                  </a:cubicBezTo>
                  <a:cubicBezTo>
                    <a:pt x="3547194" y="1028330"/>
                    <a:pt x="3541860" y="1088433"/>
                    <a:pt x="3537002" y="1148535"/>
                  </a:cubicBezTo>
                  <a:cubicBezTo>
                    <a:pt x="3525762" y="1288839"/>
                    <a:pt x="3517856" y="1429427"/>
                    <a:pt x="3509094" y="1570017"/>
                  </a:cubicBezTo>
                  <a:cubicBezTo>
                    <a:pt x="3500712" y="1703176"/>
                    <a:pt x="3491472" y="1836431"/>
                    <a:pt x="3465278" y="1967114"/>
                  </a:cubicBezTo>
                  <a:cubicBezTo>
                    <a:pt x="3438894" y="2098464"/>
                    <a:pt x="3395365" y="2225622"/>
                    <a:pt x="3336024" y="2345733"/>
                  </a:cubicBezTo>
                  <a:cubicBezTo>
                    <a:pt x="3260491" y="2498799"/>
                    <a:pt x="3160860" y="2638436"/>
                    <a:pt x="3049893" y="2768262"/>
                  </a:cubicBezTo>
                  <a:cubicBezTo>
                    <a:pt x="2983504" y="2845891"/>
                    <a:pt x="2913114" y="2919900"/>
                    <a:pt x="2838724" y="2989908"/>
                  </a:cubicBezTo>
                  <a:cubicBezTo>
                    <a:pt x="2763667" y="3060584"/>
                    <a:pt x="2685466" y="3127830"/>
                    <a:pt x="2605647" y="3193077"/>
                  </a:cubicBezTo>
                  <a:cubicBezTo>
                    <a:pt x="2479155" y="3296613"/>
                    <a:pt x="2349044" y="3395578"/>
                    <a:pt x="2217980" y="3493209"/>
                  </a:cubicBezTo>
                  <a:cubicBezTo>
                    <a:pt x="2098441" y="3582173"/>
                    <a:pt x="1977092" y="3674375"/>
                    <a:pt x="1832598" y="3707903"/>
                  </a:cubicBezTo>
                  <a:cubicBezTo>
                    <a:pt x="1750397" y="3726953"/>
                    <a:pt x="1665530" y="3726286"/>
                    <a:pt x="1581043" y="3722952"/>
                  </a:cubicBezTo>
                  <a:cubicBezTo>
                    <a:pt x="1410260" y="3716190"/>
                    <a:pt x="1239667" y="3703712"/>
                    <a:pt x="1068693" y="3704474"/>
                  </a:cubicBezTo>
                  <a:cubicBezTo>
                    <a:pt x="996779" y="3704760"/>
                    <a:pt x="924865" y="3706665"/>
                    <a:pt x="852952" y="3704474"/>
                  </a:cubicBezTo>
                  <a:cubicBezTo>
                    <a:pt x="739890" y="3701045"/>
                    <a:pt x="626638" y="3688472"/>
                    <a:pt x="519482" y="3652562"/>
                  </a:cubicBezTo>
                  <a:cubicBezTo>
                    <a:pt x="477667" y="3638561"/>
                    <a:pt x="437567" y="3620082"/>
                    <a:pt x="400609" y="3595984"/>
                  </a:cubicBezTo>
                  <a:cubicBezTo>
                    <a:pt x="309836" y="3536929"/>
                    <a:pt x="242876" y="3448823"/>
                    <a:pt x="184868" y="3357002"/>
                  </a:cubicBezTo>
                  <a:cubicBezTo>
                    <a:pt x="134005" y="3276611"/>
                    <a:pt x="91618" y="3191267"/>
                    <a:pt x="59138" y="3101922"/>
                  </a:cubicBezTo>
                  <a:cubicBezTo>
                    <a:pt x="21324" y="2998004"/>
                    <a:pt x="-2870" y="2889039"/>
                    <a:pt x="274" y="2778644"/>
                  </a:cubicBezTo>
                  <a:cubicBezTo>
                    <a:pt x="4941" y="2612623"/>
                    <a:pt x="71045" y="2454889"/>
                    <a:pt x="172200" y="2322682"/>
                  </a:cubicBezTo>
                  <a:cubicBezTo>
                    <a:pt x="245638" y="2226670"/>
                    <a:pt x="336221" y="2143707"/>
                    <a:pt x="446806" y="2095225"/>
                  </a:cubicBezTo>
                  <a:cubicBezTo>
                    <a:pt x="507099" y="2068841"/>
                    <a:pt x="571012" y="2051982"/>
                    <a:pt x="633686" y="2031693"/>
                  </a:cubicBezTo>
                  <a:cubicBezTo>
                    <a:pt x="711696" y="2006547"/>
                    <a:pt x="789991" y="1974448"/>
                    <a:pt x="840188" y="1910440"/>
                  </a:cubicBezTo>
                  <a:cubicBezTo>
                    <a:pt x="874383" y="1866816"/>
                    <a:pt x="891433" y="1812904"/>
                    <a:pt x="904672" y="1758707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546E1AF-525C-4FD2-BAE6-9D672248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41750" y="923845"/>
              <a:ext cx="4196097" cy="4479998"/>
            </a:xfrm>
            <a:custGeom>
              <a:avLst/>
              <a:gdLst>
                <a:gd name="connsiteX0" fmla="*/ 78613 w 3186704"/>
                <a:gd name="connsiteY0" fmla="*/ 3007044 h 3402311"/>
                <a:gd name="connsiteX1" fmla="*/ 2032 w 3186704"/>
                <a:gd name="connsiteY1" fmla="*/ 2731772 h 3402311"/>
                <a:gd name="connsiteX2" fmla="*/ 21177 w 3186704"/>
                <a:gd name="connsiteY2" fmla="*/ 2545082 h 3402311"/>
                <a:gd name="connsiteX3" fmla="*/ 116903 w 3186704"/>
                <a:gd name="connsiteY3" fmla="*/ 2389443 h 3402311"/>
                <a:gd name="connsiteX4" fmla="*/ 241300 w 3186704"/>
                <a:gd name="connsiteY4" fmla="*/ 2308100 h 3402311"/>
                <a:gd name="connsiteX5" fmla="*/ 475805 w 3186704"/>
                <a:gd name="connsiteY5" fmla="*/ 2296099 h 3402311"/>
                <a:gd name="connsiteX6" fmla="*/ 664781 w 3186704"/>
                <a:gd name="connsiteY6" fmla="*/ 2336770 h 3402311"/>
                <a:gd name="connsiteX7" fmla="*/ 803560 w 3186704"/>
                <a:gd name="connsiteY7" fmla="*/ 2336770 h 3402311"/>
                <a:gd name="connsiteX8" fmla="*/ 942340 w 3186704"/>
                <a:gd name="connsiteY8" fmla="*/ 2224280 h 3402311"/>
                <a:gd name="connsiteX9" fmla="*/ 1018921 w 3186704"/>
                <a:gd name="connsiteY9" fmla="*/ 1958532 h 3402311"/>
                <a:gd name="connsiteX10" fmla="*/ 1061974 w 3186704"/>
                <a:gd name="connsiteY10" fmla="*/ 1606679 h 3402311"/>
                <a:gd name="connsiteX11" fmla="*/ 1114647 w 3186704"/>
                <a:gd name="connsiteY11" fmla="*/ 1369697 h 3402311"/>
                <a:gd name="connsiteX12" fmla="*/ 1243806 w 3186704"/>
                <a:gd name="connsiteY12" fmla="*/ 1080042 h 3402311"/>
                <a:gd name="connsiteX13" fmla="*/ 1468691 w 3186704"/>
                <a:gd name="connsiteY13" fmla="*/ 795149 h 3402311"/>
                <a:gd name="connsiteX14" fmla="*/ 1770157 w 3186704"/>
                <a:gd name="connsiteY14" fmla="*/ 452820 h 3402311"/>
                <a:gd name="connsiteX15" fmla="*/ 2082387 w 3186704"/>
                <a:gd name="connsiteY15" fmla="*/ 140400 h 3402311"/>
                <a:gd name="connsiteX16" fmla="*/ 2298890 w 3186704"/>
                <a:gd name="connsiteY16" fmla="*/ 31530 h 3402311"/>
                <a:gd name="connsiteX17" fmla="*/ 2533396 w 3186704"/>
                <a:gd name="connsiteY17" fmla="*/ 383 h 3402311"/>
                <a:gd name="connsiteX18" fmla="*/ 2796572 w 3186704"/>
                <a:gd name="connsiteY18" fmla="*/ 53056 h 3402311"/>
                <a:gd name="connsiteX19" fmla="*/ 3014313 w 3186704"/>
                <a:gd name="connsiteY19" fmla="*/ 177548 h 3402311"/>
                <a:gd name="connsiteX20" fmla="*/ 3131566 w 3186704"/>
                <a:gd name="connsiteY20" fmla="*/ 366619 h 3402311"/>
                <a:gd name="connsiteX21" fmla="*/ 3174619 w 3186704"/>
                <a:gd name="connsiteY21" fmla="*/ 610745 h 3402311"/>
                <a:gd name="connsiteX22" fmla="*/ 3168142 w 3186704"/>
                <a:gd name="connsiteY22" fmla="*/ 993460 h 3402311"/>
                <a:gd name="connsiteX23" fmla="*/ 3185763 w 3186704"/>
                <a:gd name="connsiteY23" fmla="*/ 1497141 h 3402311"/>
                <a:gd name="connsiteX24" fmla="*/ 3150806 w 3186704"/>
                <a:gd name="connsiteY24" fmla="*/ 1790892 h 3402311"/>
                <a:gd name="connsiteX25" fmla="*/ 3076130 w 3186704"/>
                <a:gd name="connsiteY25" fmla="*/ 2071404 h 3402311"/>
                <a:gd name="connsiteX26" fmla="*/ 2847435 w 3186704"/>
                <a:gd name="connsiteY26" fmla="*/ 2470216 h 3402311"/>
                <a:gd name="connsiteX27" fmla="*/ 2359374 w 3186704"/>
                <a:gd name="connsiteY27" fmla="*/ 2929701 h 3402311"/>
                <a:gd name="connsiteX28" fmla="*/ 2099723 w 3186704"/>
                <a:gd name="connsiteY28" fmla="*/ 3097056 h 3402311"/>
                <a:gd name="connsiteX29" fmla="*/ 1760537 w 3186704"/>
                <a:gd name="connsiteY29" fmla="*/ 3241359 h 3402311"/>
                <a:gd name="connsiteX30" fmla="*/ 1610518 w 3186704"/>
                <a:gd name="connsiteY30" fmla="*/ 3309463 h 3402311"/>
                <a:gd name="connsiteX31" fmla="*/ 1367059 w 3186704"/>
                <a:gd name="connsiteY31" fmla="*/ 3374138 h 3402311"/>
                <a:gd name="connsiteX32" fmla="*/ 1210183 w 3186704"/>
                <a:gd name="connsiteY32" fmla="*/ 3385663 h 3402311"/>
                <a:gd name="connsiteX33" fmla="*/ 905573 w 3186704"/>
                <a:gd name="connsiteY33" fmla="*/ 3401856 h 3402311"/>
                <a:gd name="connsiteX34" fmla="*/ 558292 w 3186704"/>
                <a:gd name="connsiteY34" fmla="*/ 3382234 h 3402311"/>
                <a:gd name="connsiteX35" fmla="*/ 467137 w 3186704"/>
                <a:gd name="connsiteY35" fmla="*/ 3363756 h 3402311"/>
                <a:gd name="connsiteX36" fmla="*/ 206343 w 3186704"/>
                <a:gd name="connsiteY36" fmla="*/ 3202117 h 3402311"/>
                <a:gd name="connsiteX37" fmla="*/ 78613 w 3186704"/>
                <a:gd name="connsiteY37" fmla="*/ 3007044 h 340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86704" h="3402311">
                  <a:moveTo>
                    <a:pt x="78613" y="3007044"/>
                  </a:moveTo>
                  <a:cubicBezTo>
                    <a:pt x="38512" y="2919891"/>
                    <a:pt x="9937" y="2827308"/>
                    <a:pt x="2032" y="2731772"/>
                  </a:cubicBezTo>
                  <a:cubicBezTo>
                    <a:pt x="-3207" y="2668717"/>
                    <a:pt x="1174" y="2604994"/>
                    <a:pt x="21177" y="2545082"/>
                  </a:cubicBezTo>
                  <a:cubicBezTo>
                    <a:pt x="40608" y="2486599"/>
                    <a:pt x="73469" y="2433259"/>
                    <a:pt x="116903" y="2389443"/>
                  </a:cubicBezTo>
                  <a:cubicBezTo>
                    <a:pt x="152241" y="2353725"/>
                    <a:pt x="194151" y="2325150"/>
                    <a:pt x="241300" y="2308100"/>
                  </a:cubicBezTo>
                  <a:cubicBezTo>
                    <a:pt x="315880" y="2281049"/>
                    <a:pt x="397224" y="2282668"/>
                    <a:pt x="475805" y="2296099"/>
                  </a:cubicBezTo>
                  <a:cubicBezTo>
                    <a:pt x="539337" y="2306957"/>
                    <a:pt x="601440" y="2324959"/>
                    <a:pt x="664781" y="2336770"/>
                  </a:cubicBezTo>
                  <a:cubicBezTo>
                    <a:pt x="710978" y="2345343"/>
                    <a:pt x="758412" y="2349343"/>
                    <a:pt x="803560" y="2336770"/>
                  </a:cubicBezTo>
                  <a:cubicBezTo>
                    <a:pt x="862711" y="2320292"/>
                    <a:pt x="909288" y="2276382"/>
                    <a:pt x="942340" y="2224280"/>
                  </a:cubicBezTo>
                  <a:cubicBezTo>
                    <a:pt x="992155" y="2145604"/>
                    <a:pt x="1006919" y="2051306"/>
                    <a:pt x="1018921" y="1958532"/>
                  </a:cubicBezTo>
                  <a:cubicBezTo>
                    <a:pt x="1034065" y="1841280"/>
                    <a:pt x="1043972" y="1723456"/>
                    <a:pt x="1061974" y="1606679"/>
                  </a:cubicBezTo>
                  <a:cubicBezTo>
                    <a:pt x="1074356" y="1526574"/>
                    <a:pt x="1091120" y="1447231"/>
                    <a:pt x="1114647" y="1369697"/>
                  </a:cubicBezTo>
                  <a:cubicBezTo>
                    <a:pt x="1145413" y="1268065"/>
                    <a:pt x="1187989" y="1170244"/>
                    <a:pt x="1243806" y="1080042"/>
                  </a:cubicBezTo>
                  <a:cubicBezTo>
                    <a:pt x="1307623" y="976981"/>
                    <a:pt x="1388396" y="886017"/>
                    <a:pt x="1468691" y="795149"/>
                  </a:cubicBezTo>
                  <a:cubicBezTo>
                    <a:pt x="1569466" y="681230"/>
                    <a:pt x="1670621" y="567787"/>
                    <a:pt x="1770157" y="452820"/>
                  </a:cubicBezTo>
                  <a:cubicBezTo>
                    <a:pt x="1867027" y="340997"/>
                    <a:pt x="1962277" y="226316"/>
                    <a:pt x="2082387" y="140400"/>
                  </a:cubicBezTo>
                  <a:cubicBezTo>
                    <a:pt x="2148586" y="93061"/>
                    <a:pt x="2221166" y="55437"/>
                    <a:pt x="2298890" y="31530"/>
                  </a:cubicBezTo>
                  <a:cubicBezTo>
                    <a:pt x="2374709" y="8193"/>
                    <a:pt x="2454053" y="-2189"/>
                    <a:pt x="2533396" y="383"/>
                  </a:cubicBezTo>
                  <a:cubicBezTo>
                    <a:pt x="2623312" y="3336"/>
                    <a:pt x="2711704" y="22957"/>
                    <a:pt x="2796572" y="53056"/>
                  </a:cubicBezTo>
                  <a:cubicBezTo>
                    <a:pt x="2876391" y="81345"/>
                    <a:pt x="2953544" y="118779"/>
                    <a:pt x="3014313" y="177548"/>
                  </a:cubicBezTo>
                  <a:cubicBezTo>
                    <a:pt x="3068320" y="229745"/>
                    <a:pt x="3106515" y="295753"/>
                    <a:pt x="3131566" y="366619"/>
                  </a:cubicBezTo>
                  <a:cubicBezTo>
                    <a:pt x="3159283" y="444915"/>
                    <a:pt x="3170904" y="527687"/>
                    <a:pt x="3174619" y="610745"/>
                  </a:cubicBezTo>
                  <a:cubicBezTo>
                    <a:pt x="3180334" y="738285"/>
                    <a:pt x="3167856" y="865729"/>
                    <a:pt x="3168142" y="993460"/>
                  </a:cubicBezTo>
                  <a:cubicBezTo>
                    <a:pt x="3168618" y="1161576"/>
                    <a:pt x="3191573" y="1329120"/>
                    <a:pt x="3185763" y="1497141"/>
                  </a:cubicBezTo>
                  <a:cubicBezTo>
                    <a:pt x="3182334" y="1595820"/>
                    <a:pt x="3168904" y="1693833"/>
                    <a:pt x="3150806" y="1790892"/>
                  </a:cubicBezTo>
                  <a:cubicBezTo>
                    <a:pt x="3132994" y="1886238"/>
                    <a:pt x="3109753" y="1980535"/>
                    <a:pt x="3076130" y="2071404"/>
                  </a:cubicBezTo>
                  <a:cubicBezTo>
                    <a:pt x="3022600" y="2215993"/>
                    <a:pt x="2942590" y="2348867"/>
                    <a:pt x="2847435" y="2470216"/>
                  </a:cubicBezTo>
                  <a:cubicBezTo>
                    <a:pt x="2708941" y="2646714"/>
                    <a:pt x="2538920" y="2795018"/>
                    <a:pt x="2359374" y="2929701"/>
                  </a:cubicBezTo>
                  <a:cubicBezTo>
                    <a:pt x="2276792" y="2991614"/>
                    <a:pt x="2191734" y="3050383"/>
                    <a:pt x="2099723" y="3097056"/>
                  </a:cubicBezTo>
                  <a:cubicBezTo>
                    <a:pt x="1990090" y="3152682"/>
                    <a:pt x="1872551" y="3190687"/>
                    <a:pt x="1760537" y="3241359"/>
                  </a:cubicBezTo>
                  <a:cubicBezTo>
                    <a:pt x="1710531" y="3264029"/>
                    <a:pt x="1661382" y="3288794"/>
                    <a:pt x="1610518" y="3309463"/>
                  </a:cubicBezTo>
                  <a:cubicBezTo>
                    <a:pt x="1532414" y="3341182"/>
                    <a:pt x="1450689" y="3363375"/>
                    <a:pt x="1367059" y="3374138"/>
                  </a:cubicBezTo>
                  <a:cubicBezTo>
                    <a:pt x="1315053" y="3380806"/>
                    <a:pt x="1262570" y="3382806"/>
                    <a:pt x="1210183" y="3385663"/>
                  </a:cubicBezTo>
                  <a:cubicBezTo>
                    <a:pt x="1108646" y="3391188"/>
                    <a:pt x="1007205" y="3399760"/>
                    <a:pt x="905573" y="3401856"/>
                  </a:cubicBezTo>
                  <a:cubicBezTo>
                    <a:pt x="789463" y="3404142"/>
                    <a:pt x="673354" y="3397855"/>
                    <a:pt x="558292" y="3382234"/>
                  </a:cubicBezTo>
                  <a:cubicBezTo>
                    <a:pt x="527526" y="3378043"/>
                    <a:pt x="497046" y="3372328"/>
                    <a:pt x="467137" y="3363756"/>
                  </a:cubicBezTo>
                  <a:cubicBezTo>
                    <a:pt x="367220" y="3335276"/>
                    <a:pt x="277876" y="3277555"/>
                    <a:pt x="206343" y="3202117"/>
                  </a:cubicBezTo>
                  <a:cubicBezTo>
                    <a:pt x="152527" y="3145348"/>
                    <a:pt x="111379" y="3078196"/>
                    <a:pt x="78613" y="3007044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04EA0D3-F1E3-4AF6-B30E-791175E3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960461" y="1175713"/>
              <a:ext cx="3568552" cy="3938179"/>
            </a:xfrm>
            <a:custGeom>
              <a:avLst/>
              <a:gdLst>
                <a:gd name="connsiteX0" fmla="*/ 2179 w 2710118"/>
                <a:gd name="connsiteY0" fmla="*/ 2712895 h 2990829"/>
                <a:gd name="connsiteX1" fmla="*/ 18085 w 2710118"/>
                <a:gd name="connsiteY1" fmla="*/ 2589260 h 2990829"/>
                <a:gd name="connsiteX2" fmla="*/ 161627 w 2710118"/>
                <a:gd name="connsiteY2" fmla="*/ 2489533 h 2990829"/>
                <a:gd name="connsiteX3" fmla="*/ 384893 w 2710118"/>
                <a:gd name="connsiteY3" fmla="*/ 2559352 h 2990829"/>
                <a:gd name="connsiteX4" fmla="*/ 648069 w 2710118"/>
                <a:gd name="connsiteY4" fmla="*/ 2579259 h 2990829"/>
                <a:gd name="connsiteX5" fmla="*/ 831520 w 2710118"/>
                <a:gd name="connsiteY5" fmla="*/ 2445623 h 2990829"/>
                <a:gd name="connsiteX6" fmla="*/ 909244 w 2710118"/>
                <a:gd name="connsiteY6" fmla="*/ 2210260 h 2990829"/>
                <a:gd name="connsiteX7" fmla="*/ 975062 w 2710118"/>
                <a:gd name="connsiteY7" fmla="*/ 1771444 h 2990829"/>
                <a:gd name="connsiteX8" fmla="*/ 989064 w 2710118"/>
                <a:gd name="connsiteY8" fmla="*/ 1486170 h 2990829"/>
                <a:gd name="connsiteX9" fmla="*/ 1058882 w 2710118"/>
                <a:gd name="connsiteY9" fmla="*/ 1115171 h 2990829"/>
                <a:gd name="connsiteX10" fmla="*/ 1238333 w 2710118"/>
                <a:gd name="connsiteY10" fmla="*/ 776081 h 2990829"/>
                <a:gd name="connsiteX11" fmla="*/ 1567327 w 2710118"/>
                <a:gd name="connsiteY11" fmla="*/ 399081 h 2990829"/>
                <a:gd name="connsiteX12" fmla="*/ 1944136 w 2710118"/>
                <a:gd name="connsiteY12" fmla="*/ 85899 h 2990829"/>
                <a:gd name="connsiteX13" fmla="*/ 2167402 w 2710118"/>
                <a:gd name="connsiteY13" fmla="*/ 2079 h 2990829"/>
                <a:gd name="connsiteX14" fmla="*/ 2412671 w 2710118"/>
                <a:gd name="connsiteY14" fmla="*/ 53991 h 2990829"/>
                <a:gd name="connsiteX15" fmla="*/ 2616030 w 2710118"/>
                <a:gd name="connsiteY15" fmla="*/ 291354 h 2990829"/>
                <a:gd name="connsiteX16" fmla="*/ 2637937 w 2710118"/>
                <a:gd name="connsiteY16" fmla="*/ 724265 h 2990829"/>
                <a:gd name="connsiteX17" fmla="*/ 2691753 w 2710118"/>
                <a:gd name="connsiteY17" fmla="*/ 1117266 h 2990829"/>
                <a:gd name="connsiteX18" fmla="*/ 2705755 w 2710118"/>
                <a:gd name="connsiteY18" fmla="*/ 1476359 h 2990829"/>
                <a:gd name="connsiteX19" fmla="*/ 2616030 w 2710118"/>
                <a:gd name="connsiteY19" fmla="*/ 1859359 h 2990829"/>
                <a:gd name="connsiteX20" fmla="*/ 2404670 w 2710118"/>
                <a:gd name="connsiteY20" fmla="*/ 2250361 h 2990829"/>
                <a:gd name="connsiteX21" fmla="*/ 2198263 w 2710118"/>
                <a:gd name="connsiteY21" fmla="*/ 2456862 h 2990829"/>
                <a:gd name="connsiteX22" fmla="*/ 1724680 w 2710118"/>
                <a:gd name="connsiteY22" fmla="*/ 2757091 h 2990829"/>
                <a:gd name="connsiteX23" fmla="*/ 1327868 w 2710118"/>
                <a:gd name="connsiteY23" fmla="*/ 2810907 h 2990829"/>
                <a:gd name="connsiteX24" fmla="*/ 931057 w 2710118"/>
                <a:gd name="connsiteY24" fmla="*/ 2912634 h 2990829"/>
                <a:gd name="connsiteX25" fmla="*/ 695789 w 2710118"/>
                <a:gd name="connsiteY25" fmla="*/ 2972451 h 2990829"/>
                <a:gd name="connsiteX26" fmla="*/ 348889 w 2710118"/>
                <a:gd name="connsiteY26" fmla="*/ 2984452 h 2990829"/>
                <a:gd name="connsiteX27" fmla="*/ 73711 w 2710118"/>
                <a:gd name="connsiteY27" fmla="*/ 2882725 h 2990829"/>
                <a:gd name="connsiteX28" fmla="*/ 2179 w 2710118"/>
                <a:gd name="connsiteY28" fmla="*/ 2712895 h 29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10118" h="2990829">
                  <a:moveTo>
                    <a:pt x="2179" y="2712895"/>
                  </a:moveTo>
                  <a:cubicBezTo>
                    <a:pt x="-2774" y="2670604"/>
                    <a:pt x="-12" y="2627551"/>
                    <a:pt x="18085" y="2589260"/>
                  </a:cubicBezTo>
                  <a:cubicBezTo>
                    <a:pt x="44755" y="2532967"/>
                    <a:pt x="99810" y="2495153"/>
                    <a:pt x="161627" y="2489533"/>
                  </a:cubicBezTo>
                  <a:cubicBezTo>
                    <a:pt x="240304" y="2482389"/>
                    <a:pt x="310312" y="2530491"/>
                    <a:pt x="384893" y="2559352"/>
                  </a:cubicBezTo>
                  <a:cubicBezTo>
                    <a:pt x="468904" y="2591832"/>
                    <a:pt x="561392" y="2603452"/>
                    <a:pt x="648069" y="2579259"/>
                  </a:cubicBezTo>
                  <a:cubicBezTo>
                    <a:pt x="723602" y="2558209"/>
                    <a:pt x="788563" y="2511346"/>
                    <a:pt x="831520" y="2445623"/>
                  </a:cubicBezTo>
                  <a:cubicBezTo>
                    <a:pt x="877050" y="2375805"/>
                    <a:pt x="893052" y="2292366"/>
                    <a:pt x="909244" y="2210260"/>
                  </a:cubicBezTo>
                  <a:cubicBezTo>
                    <a:pt x="938010" y="2064909"/>
                    <a:pt x="963156" y="1918986"/>
                    <a:pt x="975062" y="1771444"/>
                  </a:cubicBezTo>
                  <a:cubicBezTo>
                    <a:pt x="982682" y="1676575"/>
                    <a:pt x="981539" y="1581134"/>
                    <a:pt x="989064" y="1486170"/>
                  </a:cubicBezTo>
                  <a:cubicBezTo>
                    <a:pt x="998970" y="1360154"/>
                    <a:pt x="1017163" y="1234424"/>
                    <a:pt x="1058882" y="1115171"/>
                  </a:cubicBezTo>
                  <a:cubicBezTo>
                    <a:pt x="1101269" y="993822"/>
                    <a:pt x="1163848" y="880951"/>
                    <a:pt x="1238333" y="776081"/>
                  </a:cubicBezTo>
                  <a:cubicBezTo>
                    <a:pt x="1335107" y="639778"/>
                    <a:pt x="1448741" y="516906"/>
                    <a:pt x="1567327" y="399081"/>
                  </a:cubicBezTo>
                  <a:cubicBezTo>
                    <a:pt x="1683627" y="283543"/>
                    <a:pt x="1803452" y="169719"/>
                    <a:pt x="1944136" y="85899"/>
                  </a:cubicBezTo>
                  <a:cubicBezTo>
                    <a:pt x="2013383" y="44656"/>
                    <a:pt x="2087487" y="10366"/>
                    <a:pt x="2167402" y="2079"/>
                  </a:cubicBezTo>
                  <a:cubicBezTo>
                    <a:pt x="2252365" y="-6684"/>
                    <a:pt x="2337709" y="12557"/>
                    <a:pt x="2412671" y="53991"/>
                  </a:cubicBezTo>
                  <a:cubicBezTo>
                    <a:pt x="2507063" y="106092"/>
                    <a:pt x="2581263" y="189341"/>
                    <a:pt x="2616030" y="291354"/>
                  </a:cubicBezTo>
                  <a:cubicBezTo>
                    <a:pt x="2662892" y="429085"/>
                    <a:pt x="2633651" y="577770"/>
                    <a:pt x="2637937" y="724265"/>
                  </a:cubicBezTo>
                  <a:cubicBezTo>
                    <a:pt x="2641842" y="856472"/>
                    <a:pt x="2673941" y="986012"/>
                    <a:pt x="2691753" y="1117266"/>
                  </a:cubicBezTo>
                  <a:cubicBezTo>
                    <a:pt x="2707946" y="1236234"/>
                    <a:pt x="2715565" y="1356630"/>
                    <a:pt x="2705755" y="1476359"/>
                  </a:cubicBezTo>
                  <a:cubicBezTo>
                    <a:pt x="2694896" y="1607709"/>
                    <a:pt x="2662606" y="1736011"/>
                    <a:pt x="2616030" y="1859359"/>
                  </a:cubicBezTo>
                  <a:cubicBezTo>
                    <a:pt x="2563451" y="1998710"/>
                    <a:pt x="2496681" y="2133298"/>
                    <a:pt x="2404670" y="2250361"/>
                  </a:cubicBezTo>
                  <a:cubicBezTo>
                    <a:pt x="2344376" y="2327132"/>
                    <a:pt x="2272177" y="2392854"/>
                    <a:pt x="2198263" y="2456862"/>
                  </a:cubicBezTo>
                  <a:cubicBezTo>
                    <a:pt x="2054911" y="2580973"/>
                    <a:pt x="1905464" y="2703370"/>
                    <a:pt x="1724680" y="2757091"/>
                  </a:cubicBezTo>
                  <a:cubicBezTo>
                    <a:pt x="1596473" y="2795191"/>
                    <a:pt x="1460456" y="2791857"/>
                    <a:pt x="1327868" y="2810907"/>
                  </a:cubicBezTo>
                  <a:cubicBezTo>
                    <a:pt x="1192518" y="2830433"/>
                    <a:pt x="1062311" y="2873677"/>
                    <a:pt x="931057" y="2912634"/>
                  </a:cubicBezTo>
                  <a:cubicBezTo>
                    <a:pt x="853428" y="2935684"/>
                    <a:pt x="775513" y="2958259"/>
                    <a:pt x="695789" y="2972451"/>
                  </a:cubicBezTo>
                  <a:cubicBezTo>
                    <a:pt x="581203" y="2992929"/>
                    <a:pt x="464808" y="2995311"/>
                    <a:pt x="348889" y="2984452"/>
                  </a:cubicBezTo>
                  <a:cubicBezTo>
                    <a:pt x="247352" y="2974927"/>
                    <a:pt x="142006" y="2956544"/>
                    <a:pt x="73711" y="2882725"/>
                  </a:cubicBezTo>
                  <a:cubicBezTo>
                    <a:pt x="31420" y="2836434"/>
                    <a:pt x="9513" y="2775474"/>
                    <a:pt x="2179" y="2712895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910BB0F-2FD9-4EA6-82D7-5226F29AB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36081" y="1589661"/>
              <a:ext cx="1743551" cy="2969484"/>
            </a:xfrm>
            <a:custGeom>
              <a:avLst/>
              <a:gdLst>
                <a:gd name="connsiteX0" fmla="*/ 14495 w 1324131"/>
                <a:gd name="connsiteY0" fmla="*/ 1664146 h 2255159"/>
                <a:gd name="connsiteX1" fmla="*/ 97839 w 1324131"/>
                <a:gd name="connsiteY1" fmla="*/ 1271049 h 2255159"/>
                <a:gd name="connsiteX2" fmla="*/ 97839 w 1324131"/>
                <a:gd name="connsiteY2" fmla="*/ 991109 h 2255159"/>
                <a:gd name="connsiteX3" fmla="*/ 195756 w 1324131"/>
                <a:gd name="connsiteY3" fmla="*/ 588964 h 2255159"/>
                <a:gd name="connsiteX4" fmla="*/ 373778 w 1324131"/>
                <a:gd name="connsiteY4" fmla="*/ 336170 h 2255159"/>
                <a:gd name="connsiteX5" fmla="*/ 706867 w 1324131"/>
                <a:gd name="connsiteY5" fmla="*/ 86234 h 2255159"/>
                <a:gd name="connsiteX6" fmla="*/ 953755 w 1324131"/>
                <a:gd name="connsiteY6" fmla="*/ 33 h 2255159"/>
                <a:gd name="connsiteX7" fmla="*/ 1105965 w 1324131"/>
                <a:gd name="connsiteY7" fmla="*/ 60326 h 2255159"/>
                <a:gd name="connsiteX8" fmla="*/ 1146160 w 1324131"/>
                <a:gd name="connsiteY8" fmla="*/ 221204 h 2255159"/>
                <a:gd name="connsiteX9" fmla="*/ 1177783 w 1324131"/>
                <a:gd name="connsiteY9" fmla="*/ 448089 h 2255159"/>
                <a:gd name="connsiteX10" fmla="*/ 1281129 w 1324131"/>
                <a:gd name="connsiteY10" fmla="*/ 789941 h 2255159"/>
                <a:gd name="connsiteX11" fmla="*/ 1306942 w 1324131"/>
                <a:gd name="connsiteY11" fmla="*/ 942151 h 2255159"/>
                <a:gd name="connsiteX12" fmla="*/ 1321325 w 1324131"/>
                <a:gd name="connsiteY12" fmla="*/ 1272478 h 2255159"/>
                <a:gd name="connsiteX13" fmla="*/ 1215121 w 1324131"/>
                <a:gd name="connsiteY13" fmla="*/ 1660240 h 2255159"/>
                <a:gd name="connsiteX14" fmla="*/ 1085962 w 1324131"/>
                <a:gd name="connsiteY14" fmla="*/ 1844073 h 2255159"/>
                <a:gd name="connsiteX15" fmla="*/ 849075 w 1324131"/>
                <a:gd name="connsiteY15" fmla="*/ 2081055 h 2255159"/>
                <a:gd name="connsiteX16" fmla="*/ 445691 w 1324131"/>
                <a:gd name="connsiteY16" fmla="*/ 2254887 h 2255159"/>
                <a:gd name="connsiteX17" fmla="*/ 126985 w 1324131"/>
                <a:gd name="connsiteY17" fmla="*/ 2134205 h 2255159"/>
                <a:gd name="connsiteX18" fmla="*/ 683 w 1324131"/>
                <a:gd name="connsiteY18" fmla="*/ 1829690 h 2255159"/>
                <a:gd name="connsiteX19" fmla="*/ 14495 w 1324131"/>
                <a:gd name="connsiteY19" fmla="*/ 1664146 h 225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24131" h="2255159">
                  <a:moveTo>
                    <a:pt x="14495" y="1664146"/>
                  </a:moveTo>
                  <a:cubicBezTo>
                    <a:pt x="40593" y="1532320"/>
                    <a:pt x="87552" y="1404780"/>
                    <a:pt x="97839" y="1271049"/>
                  </a:cubicBezTo>
                  <a:cubicBezTo>
                    <a:pt x="104982" y="1177895"/>
                    <a:pt x="94790" y="1084454"/>
                    <a:pt x="97839" y="991109"/>
                  </a:cubicBezTo>
                  <a:cubicBezTo>
                    <a:pt x="102411" y="851759"/>
                    <a:pt x="135177" y="714408"/>
                    <a:pt x="195756" y="588964"/>
                  </a:cubicBezTo>
                  <a:cubicBezTo>
                    <a:pt x="240809" y="495524"/>
                    <a:pt x="301674" y="410751"/>
                    <a:pt x="373778" y="336170"/>
                  </a:cubicBezTo>
                  <a:cubicBezTo>
                    <a:pt x="470742" y="235967"/>
                    <a:pt x="585614" y="155386"/>
                    <a:pt x="706867" y="86234"/>
                  </a:cubicBezTo>
                  <a:cubicBezTo>
                    <a:pt x="784020" y="42229"/>
                    <a:pt x="865363" y="1367"/>
                    <a:pt x="953755" y="33"/>
                  </a:cubicBezTo>
                  <a:cubicBezTo>
                    <a:pt x="1011667" y="-824"/>
                    <a:pt x="1070817" y="14892"/>
                    <a:pt x="1105965" y="60326"/>
                  </a:cubicBezTo>
                  <a:cubicBezTo>
                    <a:pt x="1140350" y="104903"/>
                    <a:pt x="1142445" y="164244"/>
                    <a:pt x="1146160" y="221204"/>
                  </a:cubicBezTo>
                  <a:cubicBezTo>
                    <a:pt x="1151113" y="297594"/>
                    <a:pt x="1160543" y="373604"/>
                    <a:pt x="1177783" y="448089"/>
                  </a:cubicBezTo>
                  <a:cubicBezTo>
                    <a:pt x="1204644" y="564199"/>
                    <a:pt x="1253888" y="673927"/>
                    <a:pt x="1281129" y="789941"/>
                  </a:cubicBezTo>
                  <a:cubicBezTo>
                    <a:pt x="1292940" y="840043"/>
                    <a:pt x="1300656" y="891097"/>
                    <a:pt x="1306942" y="942151"/>
                  </a:cubicBezTo>
                  <a:cubicBezTo>
                    <a:pt x="1320563" y="1051784"/>
                    <a:pt x="1328754" y="1162274"/>
                    <a:pt x="1321325" y="1272478"/>
                  </a:cubicBezTo>
                  <a:cubicBezTo>
                    <a:pt x="1312181" y="1407828"/>
                    <a:pt x="1279700" y="1541178"/>
                    <a:pt x="1215121" y="1660240"/>
                  </a:cubicBezTo>
                  <a:cubicBezTo>
                    <a:pt x="1179307" y="1726249"/>
                    <a:pt x="1134063" y="1786352"/>
                    <a:pt x="1085962" y="1844073"/>
                  </a:cubicBezTo>
                  <a:cubicBezTo>
                    <a:pt x="1014239" y="1930084"/>
                    <a:pt x="936610" y="2011237"/>
                    <a:pt x="849075" y="2081055"/>
                  </a:cubicBezTo>
                  <a:cubicBezTo>
                    <a:pt x="731441" y="2174972"/>
                    <a:pt x="595424" y="2249743"/>
                    <a:pt x="445691" y="2254887"/>
                  </a:cubicBezTo>
                  <a:cubicBezTo>
                    <a:pt x="326915" y="2258887"/>
                    <a:pt x="210138" y="2218882"/>
                    <a:pt x="126985" y="2134205"/>
                  </a:cubicBezTo>
                  <a:cubicBezTo>
                    <a:pt x="47642" y="2053432"/>
                    <a:pt x="5922" y="1943228"/>
                    <a:pt x="683" y="1829690"/>
                  </a:cubicBezTo>
                  <a:cubicBezTo>
                    <a:pt x="-2079" y="1774255"/>
                    <a:pt x="3732" y="1718819"/>
                    <a:pt x="14495" y="1664146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19C1A72-0647-44E4-9BB1-EA823EED5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56128" y="3099688"/>
              <a:ext cx="933037" cy="1078994"/>
            </a:xfrm>
            <a:custGeom>
              <a:avLst/>
              <a:gdLst>
                <a:gd name="connsiteX0" fmla="*/ 23248 w 708590"/>
                <a:gd name="connsiteY0" fmla="*/ 533652 h 819436"/>
                <a:gd name="connsiteX1" fmla="*/ 132310 w 708590"/>
                <a:gd name="connsiteY1" fmla="*/ 280859 h 819436"/>
                <a:gd name="connsiteX2" fmla="*/ 255754 w 708590"/>
                <a:gd name="connsiteY2" fmla="*/ 97026 h 819436"/>
                <a:gd name="connsiteX3" fmla="*/ 445206 w 708590"/>
                <a:gd name="connsiteY3" fmla="*/ 2253 h 819436"/>
                <a:gd name="connsiteX4" fmla="*/ 597415 w 708590"/>
                <a:gd name="connsiteY4" fmla="*/ 33875 h 819436"/>
                <a:gd name="connsiteX5" fmla="*/ 703619 w 708590"/>
                <a:gd name="connsiteY5" fmla="*/ 214851 h 819436"/>
                <a:gd name="connsiteX6" fmla="*/ 686379 w 708590"/>
                <a:gd name="connsiteY6" fmla="*/ 418781 h 819436"/>
                <a:gd name="connsiteX7" fmla="*/ 585890 w 708590"/>
                <a:gd name="connsiteY7" fmla="*/ 616996 h 819436"/>
                <a:gd name="connsiteX8" fmla="*/ 347574 w 708590"/>
                <a:gd name="connsiteY8" fmla="*/ 780731 h 819436"/>
                <a:gd name="connsiteX9" fmla="*/ 166695 w 708590"/>
                <a:gd name="connsiteY9" fmla="*/ 818069 h 819436"/>
                <a:gd name="connsiteX10" fmla="*/ 14485 w 708590"/>
                <a:gd name="connsiteY10" fmla="*/ 720438 h 819436"/>
                <a:gd name="connsiteX11" fmla="*/ 23248 w 708590"/>
                <a:gd name="connsiteY11" fmla="*/ 533652 h 81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08590" h="819436">
                  <a:moveTo>
                    <a:pt x="23248" y="533652"/>
                  </a:moveTo>
                  <a:cubicBezTo>
                    <a:pt x="51728" y="446213"/>
                    <a:pt x="90685" y="362869"/>
                    <a:pt x="132310" y="280859"/>
                  </a:cubicBezTo>
                  <a:cubicBezTo>
                    <a:pt x="166028" y="214470"/>
                    <a:pt x="202223" y="148461"/>
                    <a:pt x="255754" y="97026"/>
                  </a:cubicBezTo>
                  <a:cubicBezTo>
                    <a:pt x="307855" y="46925"/>
                    <a:pt x="373578" y="11587"/>
                    <a:pt x="445206" y="2253"/>
                  </a:cubicBezTo>
                  <a:cubicBezTo>
                    <a:pt x="498546" y="-4701"/>
                    <a:pt x="552743" y="4062"/>
                    <a:pt x="597415" y="33875"/>
                  </a:cubicBezTo>
                  <a:cubicBezTo>
                    <a:pt x="657708" y="74071"/>
                    <a:pt x="691617" y="142937"/>
                    <a:pt x="703619" y="214851"/>
                  </a:cubicBezTo>
                  <a:cubicBezTo>
                    <a:pt x="715049" y="282954"/>
                    <a:pt x="705715" y="352296"/>
                    <a:pt x="686379" y="418781"/>
                  </a:cubicBezTo>
                  <a:cubicBezTo>
                    <a:pt x="665519" y="490790"/>
                    <a:pt x="634182" y="559846"/>
                    <a:pt x="585890" y="616996"/>
                  </a:cubicBezTo>
                  <a:cubicBezTo>
                    <a:pt x="523025" y="691386"/>
                    <a:pt x="437395" y="742155"/>
                    <a:pt x="347574" y="780731"/>
                  </a:cubicBezTo>
                  <a:cubicBezTo>
                    <a:pt x="289758" y="805591"/>
                    <a:pt x="228988" y="824831"/>
                    <a:pt x="166695" y="818069"/>
                  </a:cubicBezTo>
                  <a:cubicBezTo>
                    <a:pt x="102496" y="811115"/>
                    <a:pt x="41631" y="778445"/>
                    <a:pt x="14485" y="720438"/>
                  </a:cubicBezTo>
                  <a:cubicBezTo>
                    <a:pt x="-12661" y="662145"/>
                    <a:pt x="3055" y="595660"/>
                    <a:pt x="23248" y="533652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C60E4D0-A72D-4248-AFA0-D70960B66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21413" y="2153126"/>
              <a:ext cx="562062" cy="821426"/>
            </a:xfrm>
            <a:custGeom>
              <a:avLst/>
              <a:gdLst>
                <a:gd name="connsiteX0" fmla="*/ 149850 w 426855"/>
                <a:gd name="connsiteY0" fmla="*/ 546425 h 623828"/>
                <a:gd name="connsiteX1" fmla="*/ 209667 w 426855"/>
                <a:gd name="connsiteY1" fmla="*/ 590336 h 623828"/>
                <a:gd name="connsiteX2" fmla="*/ 285391 w 426855"/>
                <a:gd name="connsiteY2" fmla="*/ 622244 h 623828"/>
                <a:gd name="connsiteX3" fmla="*/ 393024 w 426855"/>
                <a:gd name="connsiteY3" fmla="*/ 584335 h 623828"/>
                <a:gd name="connsiteX4" fmla="*/ 420932 w 426855"/>
                <a:gd name="connsiteY4" fmla="*/ 446699 h 623828"/>
                <a:gd name="connsiteX5" fmla="*/ 420932 w 426855"/>
                <a:gd name="connsiteY5" fmla="*/ 227243 h 623828"/>
                <a:gd name="connsiteX6" fmla="*/ 341208 w 426855"/>
                <a:gd name="connsiteY6" fmla="*/ 59698 h 623828"/>
                <a:gd name="connsiteX7" fmla="*/ 273390 w 426855"/>
                <a:gd name="connsiteY7" fmla="*/ 11787 h 623828"/>
                <a:gd name="connsiteX8" fmla="*/ 4213 w 426855"/>
                <a:gd name="connsiteY8" fmla="*/ 229243 h 623828"/>
                <a:gd name="connsiteX9" fmla="*/ 58029 w 426855"/>
                <a:gd name="connsiteY9" fmla="*/ 458605 h 623828"/>
                <a:gd name="connsiteX10" fmla="*/ 149850 w 426855"/>
                <a:gd name="connsiteY10" fmla="*/ 546425 h 62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5" h="623828">
                  <a:moveTo>
                    <a:pt x="149850" y="546425"/>
                  </a:moveTo>
                  <a:cubicBezTo>
                    <a:pt x="169186" y="561856"/>
                    <a:pt x="188807" y="577001"/>
                    <a:pt x="209667" y="590336"/>
                  </a:cubicBezTo>
                  <a:cubicBezTo>
                    <a:pt x="233004" y="605290"/>
                    <a:pt x="258054" y="617958"/>
                    <a:pt x="285391" y="622244"/>
                  </a:cubicBezTo>
                  <a:cubicBezTo>
                    <a:pt x="325777" y="628531"/>
                    <a:pt x="367687" y="616148"/>
                    <a:pt x="393024" y="584335"/>
                  </a:cubicBezTo>
                  <a:cubicBezTo>
                    <a:pt x="422932" y="546902"/>
                    <a:pt x="419884" y="495467"/>
                    <a:pt x="420932" y="446699"/>
                  </a:cubicBezTo>
                  <a:cubicBezTo>
                    <a:pt x="422551" y="373166"/>
                    <a:pt x="433409" y="299537"/>
                    <a:pt x="420932" y="227243"/>
                  </a:cubicBezTo>
                  <a:cubicBezTo>
                    <a:pt x="410168" y="165140"/>
                    <a:pt x="384165" y="105704"/>
                    <a:pt x="341208" y="59698"/>
                  </a:cubicBezTo>
                  <a:cubicBezTo>
                    <a:pt x="322062" y="39219"/>
                    <a:pt x="299488" y="22265"/>
                    <a:pt x="273390" y="11787"/>
                  </a:cubicBezTo>
                  <a:cubicBezTo>
                    <a:pt x="145278" y="-39743"/>
                    <a:pt x="27549" y="85892"/>
                    <a:pt x="4213" y="229243"/>
                  </a:cubicBezTo>
                  <a:cubicBezTo>
                    <a:pt x="-8932" y="310205"/>
                    <a:pt x="8594" y="393359"/>
                    <a:pt x="58029" y="458605"/>
                  </a:cubicBezTo>
                  <a:cubicBezTo>
                    <a:pt x="83747" y="492514"/>
                    <a:pt x="116608" y="519946"/>
                    <a:pt x="149850" y="546425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Bottom Right">
            <a:extLst>
              <a:ext uri="{FF2B5EF4-FFF2-40B4-BE49-F238E27FC236}">
                <a16:creationId xmlns:a16="http://schemas.microsoft.com/office/drawing/2014/main" id="{D77BF9F5-CA63-42A6-AC93-C2BDF472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104" name="Graphic 157">
              <a:extLst>
                <a:ext uri="{FF2B5EF4-FFF2-40B4-BE49-F238E27FC236}">
                  <a16:creationId xmlns:a16="http://schemas.microsoft.com/office/drawing/2014/main" id="{C22D3699-92E0-4110-BE54-403EAAA48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825D3809-6A64-4183-9441-73C86E340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90860AFF-1118-48A2-80D7-49ACC1BBE4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D71319B-713A-4047-B185-F7DDC442DD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C66AF50-C9BC-4B16-9CE0-B0D49B8FF9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51516E0C-2F47-4B95-8D54-336B5CEDB7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495B569-90F7-429A-9E93-88A1B1792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DD4E57A-FF24-4B18-B1C4-E81FE8F070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9587FA4-87B9-445D-ABE2-BAF734591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5C70C667-5979-623B-4D9E-3FF44F13A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1127" y="1795000"/>
            <a:ext cx="5132963" cy="2753675"/>
          </a:xfrm>
        </p:spPr>
        <p:txBody>
          <a:bodyPr>
            <a:normAutofit/>
          </a:bodyPr>
          <a:lstStyle/>
          <a:p>
            <a:pPr algn="r"/>
            <a:r>
              <a:rPr lang="sl-SI" sz="5400" dirty="0">
                <a:solidFill>
                  <a:srgbClr val="FFFFFF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PROGRAMIRANJE V MATEMATIKI</a:t>
            </a:r>
            <a:br>
              <a:rPr lang="sl-SI" sz="5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sz="5400" dirty="0">
              <a:solidFill>
                <a:srgbClr val="FFFFFF"/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655AB10-80B5-8038-9C1A-7B165AA6B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255" y="3827623"/>
            <a:ext cx="5132963" cy="1501246"/>
          </a:xfrm>
        </p:spPr>
        <p:txBody>
          <a:bodyPr>
            <a:normAutofit/>
          </a:bodyPr>
          <a:lstStyle/>
          <a:p>
            <a:pPr algn="l"/>
            <a:r>
              <a:rPr lang="sl-SI" sz="2200" dirty="0">
                <a:solidFill>
                  <a:srgbClr val="FFFFFF"/>
                </a:solidFill>
              </a:rPr>
              <a:t>Avtorja:</a:t>
            </a:r>
          </a:p>
          <a:p>
            <a:pPr algn="l"/>
            <a:r>
              <a:rPr lang="sl-SI" sz="2200" dirty="0">
                <a:solidFill>
                  <a:srgbClr val="FFFFFF"/>
                </a:solidFill>
              </a:rPr>
              <a:t>Gregor </a:t>
            </a:r>
            <a:r>
              <a:rPr lang="sl-SI" sz="2200" dirty="0" err="1">
                <a:solidFill>
                  <a:srgbClr val="FFFFFF"/>
                </a:solidFill>
              </a:rPr>
              <a:t>Kopinč</a:t>
            </a:r>
            <a:r>
              <a:rPr lang="sl-SI" sz="2200">
                <a:solidFill>
                  <a:srgbClr val="FFFFFF"/>
                </a:solidFill>
              </a:rPr>
              <a:t>, Tea </a:t>
            </a:r>
            <a:r>
              <a:rPr lang="sl-SI" sz="2200" dirty="0">
                <a:solidFill>
                  <a:srgbClr val="FFFFFF"/>
                </a:solidFill>
              </a:rPr>
              <a:t>Habinc</a:t>
            </a:r>
          </a:p>
        </p:txBody>
      </p:sp>
      <p:grpSp>
        <p:nvGrpSpPr>
          <p:cNvPr id="114" name="Cross">
            <a:extLst>
              <a:ext uri="{FF2B5EF4-FFF2-40B4-BE49-F238E27FC236}">
                <a16:creationId xmlns:a16="http://schemas.microsoft.com/office/drawing/2014/main" id="{94D09F36-C387-49FA-9BEA-D0427CE84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7877" y="4001584"/>
            <a:ext cx="118872" cy="118872"/>
            <a:chOff x="1175347" y="3733800"/>
            <a:chExt cx="118872" cy="118872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4892719-E852-41F7-8526-E42BBE1EB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8EA6DD1-E3D2-4B98-85DC-1F975A09F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" name="Slika 4" descr="Slika, ki vsebuje besede besedilo, pisava, posnetek zaslona, grafično oblikovanje&#10;&#10;Opis je samodejno ustvarjen">
            <a:extLst>
              <a:ext uri="{FF2B5EF4-FFF2-40B4-BE49-F238E27FC236}">
                <a16:creationId xmlns:a16="http://schemas.microsoft.com/office/drawing/2014/main" id="{84A3662E-95CB-244E-2C98-BF3BE7569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666" y="76117"/>
            <a:ext cx="2232680" cy="189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61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52E3B38-089B-D50D-1CE4-00EF6060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 malo …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CD2F998-3B6D-C370-D6B1-A49D01C9E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68" t="12752" r="7066" b="25586"/>
          <a:stretch/>
        </p:blipFill>
        <p:spPr bwMode="auto">
          <a:xfrm>
            <a:off x="961062" y="1400613"/>
            <a:ext cx="8230870" cy="3321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EA997FFA-895D-FE19-AF05-9E5B10BDA0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12" t="31245" r="21359" b="30690"/>
          <a:stretch/>
        </p:blipFill>
        <p:spPr bwMode="auto">
          <a:xfrm>
            <a:off x="961062" y="4870450"/>
            <a:ext cx="5516245" cy="1987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8983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78553455-92E3-B6F8-3212-A3F7763A75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04" t="31239" r="20613" b="26131"/>
          <a:stretch/>
        </p:blipFill>
        <p:spPr bwMode="auto">
          <a:xfrm>
            <a:off x="1352589" y="1334813"/>
            <a:ext cx="9486821" cy="3741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405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6BE859-FF09-439F-F8A5-1E379F3B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Gimnazija - snov 1. letnika matematike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98529-FCF0-032A-7702-D81FC642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31825"/>
          </a:xfrm>
        </p:spPr>
        <p:txBody>
          <a:bodyPr/>
          <a:lstStyle/>
          <a:p>
            <a:r>
              <a:rPr lang="sl-SI" dirty="0"/>
              <a:t>Matematične probleme rešujemo s programiranjem</a:t>
            </a:r>
          </a:p>
        </p:txBody>
      </p:sp>
      <p:pic>
        <p:nvPicPr>
          <p:cNvPr id="4" name="Slika 3" descr="Slika, ki vsebuje besede besedilo, krog, grafika, logotip&#10;&#10;Opis je samodejno ustvarjen">
            <a:extLst>
              <a:ext uri="{FF2B5EF4-FFF2-40B4-BE49-F238E27FC236}">
                <a16:creationId xmlns:a16="http://schemas.microsoft.com/office/drawing/2014/main" id="{8CF65F0B-CDC6-7322-7071-4FF052DD179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200" y="5499527"/>
            <a:ext cx="1678346" cy="1014197"/>
          </a:xfrm>
          <a:prstGeom prst="rect">
            <a:avLst/>
          </a:prstGeom>
          <a:noFill/>
          <a:ln>
            <a:noFill/>
            <a:prstDash/>
          </a:ln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A9086CB-D140-0EAD-E185-EC700FF28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30536"/>
              </p:ext>
            </p:extLst>
          </p:nvPr>
        </p:nvGraphicFramePr>
        <p:xfrm>
          <a:off x="1208689" y="2457451"/>
          <a:ext cx="9112469" cy="337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6655">
                  <a:extLst>
                    <a:ext uri="{9D8B030D-6E8A-4147-A177-3AD203B41FA5}">
                      <a16:colId xmlns:a16="http://schemas.microsoft.com/office/drawing/2014/main" val="183590096"/>
                    </a:ext>
                  </a:extLst>
                </a:gridCol>
                <a:gridCol w="7255814">
                  <a:extLst>
                    <a:ext uri="{9D8B030D-6E8A-4147-A177-3AD203B41FA5}">
                      <a16:colId xmlns:a16="http://schemas.microsoft.com/office/drawing/2014/main" val="1364139153"/>
                    </a:ext>
                  </a:extLst>
                </a:gridCol>
              </a:tblGrid>
              <a:tr h="354438">
                <a:tc>
                  <a:txBody>
                    <a:bodyPr/>
                    <a:lstStyle/>
                    <a:p>
                      <a:pPr marL="60325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</a:rPr>
                        <a:t>IME PROJEKTA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tc>
                  <a:txBody>
                    <a:bodyPr/>
                    <a:lstStyle/>
                    <a:p>
                      <a:pPr marL="60960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</a:rPr>
                        <a:t>PROGRAMIRANJE V MATEMATIKI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extLst>
                  <a:ext uri="{0D108BD9-81ED-4DB2-BD59-A6C34878D82A}">
                    <a16:rowId xmlns:a16="http://schemas.microsoft.com/office/drawing/2014/main" val="2370077036"/>
                  </a:ext>
                </a:extLst>
              </a:tr>
              <a:tr h="354438">
                <a:tc>
                  <a:txBody>
                    <a:bodyPr/>
                    <a:lstStyle/>
                    <a:p>
                      <a:pPr marL="60325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  <a:highlight>
                            <a:srgbClr val="FACAC6"/>
                          </a:highlight>
                        </a:rPr>
                        <a:t>PREDMET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highlight>
                          <a:srgbClr val="FACAC6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tc>
                  <a:txBody>
                    <a:bodyPr/>
                    <a:lstStyle/>
                    <a:p>
                      <a:pPr marL="60960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  <a:highlight>
                            <a:srgbClr val="FACAC6"/>
                          </a:highlight>
                        </a:rPr>
                        <a:t>MATEMATIKA, INFORMATIKA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highlight>
                          <a:srgbClr val="FACAC6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extLst>
                  <a:ext uri="{0D108BD9-81ED-4DB2-BD59-A6C34878D82A}">
                    <a16:rowId xmlns:a16="http://schemas.microsoft.com/office/drawing/2014/main" val="1210112523"/>
                  </a:ext>
                </a:extLst>
              </a:tr>
              <a:tr h="354438">
                <a:tc>
                  <a:txBody>
                    <a:bodyPr/>
                    <a:lstStyle/>
                    <a:p>
                      <a:pPr marL="60325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</a:rPr>
                        <a:t>RAZRED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tc>
                  <a:txBody>
                    <a:bodyPr/>
                    <a:lstStyle/>
                    <a:p>
                      <a:pPr marL="60960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</a:rPr>
                        <a:t>Prvi letnik, SŠ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extLst>
                  <a:ext uri="{0D108BD9-81ED-4DB2-BD59-A6C34878D82A}">
                    <a16:rowId xmlns:a16="http://schemas.microsoft.com/office/drawing/2014/main" val="2460329543"/>
                  </a:ext>
                </a:extLst>
              </a:tr>
              <a:tr h="354438">
                <a:tc>
                  <a:txBody>
                    <a:bodyPr/>
                    <a:lstStyle/>
                    <a:p>
                      <a:pPr marL="60325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</a:rPr>
                        <a:t>AVTORJI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tc>
                  <a:txBody>
                    <a:bodyPr/>
                    <a:lstStyle/>
                    <a:p>
                      <a:pPr marL="60960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</a:rPr>
                        <a:t>Gregor Kopinč, Tea Habinc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extLst>
                  <a:ext uri="{0D108BD9-81ED-4DB2-BD59-A6C34878D82A}">
                    <a16:rowId xmlns:a16="http://schemas.microsoft.com/office/drawing/2014/main" val="2281111109"/>
                  </a:ext>
                </a:extLst>
              </a:tr>
              <a:tr h="1958039">
                <a:tc>
                  <a:txBody>
                    <a:bodyPr/>
                    <a:lstStyle/>
                    <a:p>
                      <a:pPr marL="60325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>
                          <a:effectLst/>
                          <a:highlight>
                            <a:srgbClr val="DFBFE7"/>
                          </a:highlight>
                        </a:rPr>
                        <a:t>UVOD </a:t>
                      </a:r>
                      <a:endParaRPr lang="sl-SI" sz="1800" kern="100">
                        <a:solidFill>
                          <a:srgbClr val="000000"/>
                        </a:solidFill>
                        <a:effectLst/>
                        <a:highlight>
                          <a:srgbClr val="DFBFE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tc>
                  <a:txBody>
                    <a:bodyPr/>
                    <a:lstStyle/>
                    <a:p>
                      <a:pPr marL="60960" marR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kern="100" dirty="0">
                          <a:effectLst/>
                          <a:highlight>
                            <a:srgbClr val="DFBFE7"/>
                          </a:highlight>
                        </a:rPr>
                        <a:t>Projekt bo povezal snov matematike in informatike. S pomočjo programskega jezika </a:t>
                      </a:r>
                      <a:r>
                        <a:rPr lang="sl-SI" sz="1800" kern="100" dirty="0" err="1">
                          <a:effectLst/>
                          <a:highlight>
                            <a:srgbClr val="DFBFE7"/>
                          </a:highlight>
                        </a:rPr>
                        <a:t>Python</a:t>
                      </a:r>
                      <a:r>
                        <a:rPr lang="sl-SI" sz="1800" kern="100" dirty="0">
                          <a:effectLst/>
                          <a:highlight>
                            <a:srgbClr val="DFBFE7"/>
                          </a:highlight>
                        </a:rPr>
                        <a:t> bodo dijaki izdelali računalniške programe z namenom rešiti določene matematične probleme. Dijaki se bodo pred izvedbo pripravljali pri pouku posameznega predmeta. Projekt bo pri dijakih spodbujal kreativnost, logično razmišljanje in reševanje problemov skozi matematiko in informatiko. </a:t>
                      </a:r>
                      <a:endParaRPr lang="sl-SI" sz="1800" kern="100" dirty="0">
                        <a:solidFill>
                          <a:srgbClr val="000000"/>
                        </a:solidFill>
                        <a:effectLst/>
                        <a:highlight>
                          <a:srgbClr val="DFBFE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extLst>
                  <a:ext uri="{0D108BD9-81ED-4DB2-BD59-A6C34878D82A}">
                    <a16:rowId xmlns:a16="http://schemas.microsoft.com/office/drawing/2014/main" val="2798548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403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EC2169-D74F-0CA1-4B06-A5BBE009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1"/>
                </a:solidFill>
              </a:rPr>
              <a:t>Matematika – delitelji, večkratniki…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64BCF758-0413-A763-99C0-D39DB9DC1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788105"/>
              </p:ext>
            </p:extLst>
          </p:nvPr>
        </p:nvGraphicFramePr>
        <p:xfrm>
          <a:off x="1156138" y="1690689"/>
          <a:ext cx="7802442" cy="30964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2442">
                  <a:extLst>
                    <a:ext uri="{9D8B030D-6E8A-4147-A177-3AD203B41FA5}">
                      <a16:colId xmlns:a16="http://schemas.microsoft.com/office/drawing/2014/main" val="2772905054"/>
                    </a:ext>
                  </a:extLst>
                </a:gridCol>
              </a:tblGrid>
              <a:tr h="3096418">
                <a:tc>
                  <a:txBody>
                    <a:bodyPr/>
                    <a:lstStyle/>
                    <a:p>
                      <a:pPr marL="342900" marR="63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Naravna in cela števila </a:t>
                      </a:r>
                    </a:p>
                    <a:p>
                      <a:pPr marL="342900" marR="63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Deljivost naravnih števil </a:t>
                      </a:r>
                    </a:p>
                    <a:p>
                      <a:pPr marL="342900" marR="63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Osnove logike in teorije množic </a:t>
                      </a:r>
                    </a:p>
                    <a:p>
                      <a:pPr marL="342900" marR="63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Statistika </a:t>
                      </a:r>
                      <a:endParaRPr lang="sl-SI" sz="2800" u="none" strike="noStrike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620" marR="43815" marT="27940" marB="0"/>
                </a:tc>
                <a:extLst>
                  <a:ext uri="{0D108BD9-81ED-4DB2-BD59-A6C34878D82A}">
                    <a16:rowId xmlns:a16="http://schemas.microsoft.com/office/drawing/2014/main" val="2998121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954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ACC882-9517-1A59-5CB4-599769468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9900CC"/>
                </a:solidFill>
              </a:rPr>
              <a:t>Informatika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A426140-7442-98A4-2A89-60B42EB1B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82692"/>
              </p:ext>
            </p:extLst>
          </p:nvPr>
        </p:nvGraphicFramePr>
        <p:xfrm>
          <a:off x="838200" y="1891864"/>
          <a:ext cx="10515600" cy="28279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729172858"/>
                    </a:ext>
                  </a:extLst>
                </a:gridCol>
              </a:tblGrid>
              <a:tr h="2390482">
                <a:tc>
                  <a:txBody>
                    <a:bodyPr/>
                    <a:lstStyle/>
                    <a:p>
                      <a:pPr marL="342900" marR="63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Programiranje v </a:t>
                      </a:r>
                      <a:r>
                        <a:rPr lang="sl-SI" sz="2800" u="none" strike="noStrike" kern="1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Pythonu</a:t>
                      </a: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</a:p>
                    <a:p>
                      <a:pPr marL="342900" marR="635" lvl="0" indent="-342900" algn="l" fontAlgn="base">
                        <a:lnSpc>
                          <a:spcPct val="110000"/>
                        </a:lnSpc>
                        <a:spcAft>
                          <a:spcPts val="215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Za dani algoritem izdelajo računalniški program </a:t>
                      </a:r>
                    </a:p>
                    <a:p>
                      <a:pPr marL="342900" marR="635" lvl="0" indent="-342900" algn="l" fontAlgn="base">
                        <a:lnSpc>
                          <a:spcPct val="110000"/>
                        </a:lnSpc>
                        <a:spcAft>
                          <a:spcPts val="23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Opredelijo dokumentiranje programa in razumejo njegov pomen </a:t>
                      </a:r>
                    </a:p>
                    <a:p>
                      <a:pPr marL="342900" marR="635" lvl="0" indent="-342900" algn="l" fontAlgn="base">
                        <a:lnSpc>
                          <a:spcPct val="110000"/>
                        </a:lnSpc>
                        <a:spcAft>
                          <a:spcPts val="23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Analizirajo program in ovrednotijo rezultate, dobljene s programsko rešitvijo </a:t>
                      </a:r>
                      <a:endParaRPr lang="sl-SI" sz="2800" u="none" strike="noStrike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4032896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312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465E612B-616F-44E5-A649-F2B268BA3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C7E917-E00E-4F17-A6FD-C06E2A0E6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C22FD5-AD33-49ED-BA45-6B1575AE9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E6B6BE-6BA0-4FA9-9357-11CF01DD7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E614B3-1BDA-44CE-95AD-B376131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314DAA0-3957-4D55-A6E3-D3E50D538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AF505DE-53C7-4F00-9B3B-FEF811F6D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8F8A569-D303-4FE8-8507-C7FA3E905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34BA33D-B77C-4F97-90ED-55051362C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03FBD854-EC91-579F-26BA-8BB6EEC30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57191"/>
            <a:ext cx="9988166" cy="1667196"/>
          </a:xfrm>
        </p:spPr>
        <p:txBody>
          <a:bodyPr>
            <a:normAutofit/>
          </a:bodyPr>
          <a:lstStyle/>
          <a:p>
            <a:r>
              <a:rPr lang="sl-SI" dirty="0"/>
              <a:t>Izvedba skupnega dela (4 ure)</a:t>
            </a:r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ADB812D4-854E-4DD6-A613-797C10E75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D97CFE60-FA19-428A-A02C-B541878C9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562F5F8-0562-4FE0-B3AD-5E49C1B618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32D6A65-08E4-4AF8-AEE6-F180D12FBA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B7FDAC0-E6E6-4AB4-8235-A23232BCC9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DF11930-DCC4-4A0E-9F9D-68BE143483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D85B5BC-031D-4CF5-9B96-5A3063EA8B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B23B211-EDE9-44BA-A81A-C5DC3F886D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2C80F66-435F-46CD-BC2E-3EA62444F4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5A2D0DC-5F34-44DC-9930-8C7B42BFE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9E2DBE16-19B2-E247-DDEE-2C02A663C5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864299"/>
              </p:ext>
            </p:extLst>
          </p:nvPr>
        </p:nvGraphicFramePr>
        <p:xfrm>
          <a:off x="906538" y="2307436"/>
          <a:ext cx="10515600" cy="265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38346257"/>
                    </a:ext>
                  </a:extLst>
                </a:gridCol>
              </a:tblGrid>
              <a:tr h="2276645">
                <a:tc>
                  <a:txBody>
                    <a:bodyPr/>
                    <a:lstStyle/>
                    <a:p>
                      <a:pPr marL="0" lvl="0" indent="0" algn="l" fontAlgn="base">
                        <a:buFont typeface="Arial" panose="020B0604020202020204" pitchFamily="34" charset="0"/>
                        <a:buNone/>
                      </a:pPr>
                      <a:r>
                        <a:rPr lang="sl-SI" sz="2900" dirty="0">
                          <a:effectLst/>
                        </a:rPr>
                        <a:t>Cilji:</a:t>
                      </a:r>
                    </a:p>
                    <a:p>
                      <a:pPr marL="457200" lvl="0" indent="-4572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900" dirty="0" err="1">
                          <a:effectLst/>
                        </a:rPr>
                        <a:t>Razumejo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matematični</a:t>
                      </a:r>
                      <a:r>
                        <a:rPr lang="en-US" sz="2900" dirty="0">
                          <a:effectLst/>
                        </a:rPr>
                        <a:t> problem.</a:t>
                      </a:r>
                      <a:endParaRPr lang="sl-SI" sz="3100" dirty="0">
                        <a:effectLst/>
                      </a:endParaRPr>
                    </a:p>
                    <a:p>
                      <a:pPr marL="457200" lvl="0" indent="-4572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900" dirty="0" err="1">
                          <a:effectLst/>
                        </a:rPr>
                        <a:t>Uporabijo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algoritem</a:t>
                      </a:r>
                      <a:r>
                        <a:rPr lang="en-US" sz="2900" dirty="0">
                          <a:effectLst/>
                        </a:rPr>
                        <a:t> za </a:t>
                      </a:r>
                      <a:r>
                        <a:rPr lang="en-US" sz="2900" dirty="0" err="1">
                          <a:effectLst/>
                        </a:rPr>
                        <a:t>zapis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rešitve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problema</a:t>
                      </a:r>
                      <a:r>
                        <a:rPr lang="en-US" sz="2900" dirty="0">
                          <a:effectLst/>
                        </a:rPr>
                        <a:t>.</a:t>
                      </a:r>
                      <a:endParaRPr lang="sl-SI" sz="3100" dirty="0">
                        <a:effectLst/>
                      </a:endParaRPr>
                    </a:p>
                    <a:p>
                      <a:pPr marL="457200" lvl="0" indent="-4572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900" dirty="0">
                          <a:effectLst/>
                        </a:rPr>
                        <a:t>Za </a:t>
                      </a:r>
                      <a:r>
                        <a:rPr lang="en-US" sz="2900" dirty="0" err="1">
                          <a:effectLst/>
                        </a:rPr>
                        <a:t>dani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algoritem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izdelajo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računalniški</a:t>
                      </a:r>
                      <a:r>
                        <a:rPr lang="en-US" sz="2900" dirty="0">
                          <a:effectLst/>
                        </a:rPr>
                        <a:t> program.</a:t>
                      </a:r>
                      <a:endParaRPr lang="sl-SI" sz="3100" dirty="0">
                        <a:effectLst/>
                      </a:endParaRPr>
                    </a:p>
                    <a:p>
                      <a:pPr marL="457200" lvl="0" indent="-4572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900" dirty="0" err="1">
                          <a:effectLst/>
                        </a:rPr>
                        <a:t>Analizirajo</a:t>
                      </a:r>
                      <a:r>
                        <a:rPr lang="en-US" sz="2900" dirty="0">
                          <a:effectLst/>
                        </a:rPr>
                        <a:t> program in </a:t>
                      </a:r>
                      <a:r>
                        <a:rPr lang="en-US" sz="2900" dirty="0" err="1">
                          <a:effectLst/>
                        </a:rPr>
                        <a:t>ovrednotijo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rezultate</a:t>
                      </a:r>
                      <a:r>
                        <a:rPr lang="en-US" sz="2900" dirty="0">
                          <a:effectLst/>
                        </a:rPr>
                        <a:t>, </a:t>
                      </a:r>
                      <a:r>
                        <a:rPr lang="en-US" sz="2900" dirty="0" err="1">
                          <a:effectLst/>
                        </a:rPr>
                        <a:t>dobljene</a:t>
                      </a:r>
                      <a:r>
                        <a:rPr lang="en-US" sz="2900" dirty="0">
                          <a:effectLst/>
                        </a:rPr>
                        <a:t> s </a:t>
                      </a:r>
                      <a:r>
                        <a:rPr lang="en-US" sz="2900" dirty="0" err="1">
                          <a:effectLst/>
                        </a:rPr>
                        <a:t>programsko</a:t>
                      </a:r>
                      <a:r>
                        <a:rPr lang="en-US" sz="2900" dirty="0">
                          <a:effectLst/>
                        </a:rPr>
                        <a:t> </a:t>
                      </a:r>
                      <a:r>
                        <a:rPr lang="en-US" sz="2900" dirty="0" err="1">
                          <a:effectLst/>
                        </a:rPr>
                        <a:t>rešitvijo</a:t>
                      </a:r>
                      <a:r>
                        <a:rPr lang="en-US" sz="2900" dirty="0">
                          <a:effectLst/>
                        </a:rPr>
                        <a:t>.</a:t>
                      </a:r>
                      <a:endParaRPr lang="sl-SI" sz="3100" dirty="0">
                        <a:effectLst/>
                        <a:latin typeface="Symbol" panose="05050102010706020507" pitchFamily="18" charset="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97471" marR="297471" marT="0" marB="0"/>
                </a:tc>
                <a:extLst>
                  <a:ext uri="{0D108BD9-81ED-4DB2-BD59-A6C34878D82A}">
                    <a16:rowId xmlns:a16="http://schemas.microsoft.com/office/drawing/2014/main" val="2945251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911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0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A23F335A-1D83-FFBF-AC7E-66CE32F8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8425"/>
            <a:ext cx="9988166" cy="1499401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Prvi dve blok uri</a:t>
            </a:r>
            <a:endParaRPr lang="sl-SI"/>
          </a:p>
        </p:txBody>
      </p:sp>
      <p:grpSp>
        <p:nvGrpSpPr>
          <p:cNvPr id="80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81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7" name="Označba mesta vsebine 6">
            <a:extLst>
              <a:ext uri="{FF2B5EF4-FFF2-40B4-BE49-F238E27FC236}">
                <a16:creationId xmlns:a16="http://schemas.microsoft.com/office/drawing/2014/main" id="{D254C01C-50CB-FA8E-C553-FD8814C19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062099"/>
              </p:ext>
            </p:extLst>
          </p:nvPr>
        </p:nvGraphicFramePr>
        <p:xfrm>
          <a:off x="1547946" y="1586111"/>
          <a:ext cx="9093060" cy="4276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93060">
                  <a:extLst>
                    <a:ext uri="{9D8B030D-6E8A-4147-A177-3AD203B41FA5}">
                      <a16:colId xmlns:a16="http://schemas.microsoft.com/office/drawing/2014/main" val="3490211143"/>
                    </a:ext>
                  </a:extLst>
                </a:gridCol>
              </a:tblGrid>
              <a:tr h="4276055">
                <a:tc>
                  <a:txBody>
                    <a:bodyPr/>
                    <a:lstStyle/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Profesor matematike je pripravil liste z različnimi strukturiranimi matematičnimi problemi.</a:t>
                      </a:r>
                      <a:endParaRPr lang="sl-SI" sz="2600" dirty="0">
                        <a:effectLst/>
                      </a:endParaRP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Dijaki so v dvojicah izdelali programe za te določene matematične probleme.</a:t>
                      </a:r>
                      <a:endParaRPr lang="sl-SI" sz="2600" dirty="0">
                        <a:effectLst/>
                      </a:endParaRP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Tako so spoznali uporabo programiranja pri reševanju stvarnih problemov.</a:t>
                      </a:r>
                      <a:endParaRPr lang="sl-SI" sz="2600" dirty="0">
                        <a:effectLst/>
                      </a:endParaRP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Pri delu so uporabljali </a:t>
                      </a:r>
                      <a:r>
                        <a:rPr lang="sl-SI" sz="2300" u="sng" dirty="0">
                          <a:effectLst/>
                          <a:hlinkClick r:id="rId2"/>
                        </a:rPr>
                        <a:t>e-učbenik</a:t>
                      </a:r>
                      <a:r>
                        <a:rPr lang="sl-SI" sz="2300" dirty="0">
                          <a:effectLst/>
                        </a:rPr>
                        <a:t> in zvezek.</a:t>
                      </a:r>
                      <a:endParaRPr lang="sl-SI" sz="2600" dirty="0">
                        <a:effectLst/>
                      </a:endParaRP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Učitelja sva nadzirala delo in jim pomagala in jih usmerjala pri razmisleku.</a:t>
                      </a:r>
                      <a:endParaRPr lang="sl-SI" sz="2600" dirty="0">
                        <a:effectLst/>
                      </a:endParaRP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Preizkušali so tudi reševanje istega problema z uporabo različnih algoritmov.</a:t>
                      </a:r>
                      <a:endParaRPr lang="sl-SI" sz="2600" dirty="0">
                        <a:effectLst/>
                      </a:endParaRP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300" dirty="0">
                          <a:effectLst/>
                        </a:rPr>
                        <a:t>Pri tem so predvideli vhodne in izhodne podatke.</a:t>
                      </a:r>
                      <a:endParaRPr lang="sl-SI" sz="2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39039" marR="239039" marT="0" marB="0"/>
                </a:tc>
                <a:extLst>
                  <a:ext uri="{0D108BD9-81ED-4DB2-BD59-A6C34878D82A}">
                    <a16:rowId xmlns:a16="http://schemas.microsoft.com/office/drawing/2014/main" val="1576811337"/>
                  </a:ext>
                </a:extLst>
              </a:tr>
            </a:tbl>
          </a:graphicData>
        </a:graphic>
      </p:graphicFrame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DD5AAD9-6651-1321-36B9-9D2AA0E255CB}"/>
              </a:ext>
            </a:extLst>
          </p:cNvPr>
          <p:cNvSpPr txBox="1"/>
          <p:nvPr/>
        </p:nvSpPr>
        <p:spPr>
          <a:xfrm>
            <a:off x="146973" y="108899"/>
            <a:ext cx="6402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 err="1">
                <a:solidFill>
                  <a:srgbClr val="0000FF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Naloge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 in 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podnaloge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 6_3_2024.docx</a:t>
            </a:r>
            <a:endParaRPr lang="sl-SI" sz="1800" u="sng" dirty="0">
              <a:solidFill>
                <a:srgbClr val="0000FF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sl-SI" u="sng" dirty="0">
              <a:solidFill>
                <a:srgbClr val="0000FF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sz="1800" u="sng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  <a:hlinkClick r:id="rId4"/>
              </a:rPr>
              <a:t>1D_programi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88086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C959C0BC-BF2F-42B6-79F2-42CE4E7BB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8425"/>
            <a:ext cx="9988166" cy="1499401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Naslednji dve blok uri</a:t>
            </a:r>
            <a:endParaRPr lang="sl-SI"/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21994F36-5BF8-5DE5-3FA4-AEE836173A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231814"/>
              </p:ext>
            </p:extLst>
          </p:nvPr>
        </p:nvGraphicFramePr>
        <p:xfrm>
          <a:off x="687420" y="1715168"/>
          <a:ext cx="10982090" cy="38966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82090">
                  <a:extLst>
                    <a:ext uri="{9D8B030D-6E8A-4147-A177-3AD203B41FA5}">
                      <a16:colId xmlns:a16="http://schemas.microsoft.com/office/drawing/2014/main" val="784637280"/>
                    </a:ext>
                  </a:extLst>
                </a:gridCol>
              </a:tblGrid>
              <a:tr h="2436649">
                <a:tc>
                  <a:txBody>
                    <a:bodyPr/>
                    <a:lstStyle/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800" dirty="0">
                          <a:effectLst/>
                        </a:rPr>
                        <a:t>Dijaki so predstavili svoje rešitve.</a:t>
                      </a: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800" dirty="0">
                          <a:effectLst/>
                        </a:rPr>
                        <a:t>Dostop do vseh rešitev je bil omogočen vsem dijakom v skupni mapi.</a:t>
                      </a:r>
                    </a:p>
                    <a:p>
                      <a:pPr marL="342900" lvl="0" indent="-342900" algn="l"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800" dirty="0">
                          <a:effectLst/>
                        </a:rPr>
                        <a:t>Tako so vsi dijaki imeli vpogled v reševanje vseh posameznih problemov in so sošolcem lahko pomagali dopolniti kakšno programsko rešitev - </a:t>
                      </a:r>
                      <a:r>
                        <a:rPr lang="sl-SI" sz="2800" dirty="0" err="1">
                          <a:effectLst/>
                        </a:rPr>
                        <a:t>medvrstniška</a:t>
                      </a:r>
                      <a:r>
                        <a:rPr lang="sl-SI" sz="2800" dirty="0">
                          <a:effectLst/>
                        </a:rPr>
                        <a:t> povratna informacija.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630555" algn="l"/>
                        </a:tabLst>
                      </a:pPr>
                      <a:r>
                        <a:rPr lang="sl-SI" sz="2800" dirty="0">
                          <a:effectLst/>
                        </a:rPr>
                        <a:t>Profesorja sva le usmerjala in po potrebi s povratnimi informacijami podprla analizo njihovih rešitev ter morebitne popravke.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8186" marR="228186" marT="0" marB="0"/>
                </a:tc>
                <a:extLst>
                  <a:ext uri="{0D108BD9-81ED-4DB2-BD59-A6C34878D82A}">
                    <a16:rowId xmlns:a16="http://schemas.microsoft.com/office/drawing/2014/main" val="842643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603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1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D5C59412-533B-D59F-4200-4D06BBA04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8425"/>
            <a:ext cx="9988166" cy="1499401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Refleksija učitelja</a:t>
            </a:r>
          </a:p>
        </p:txBody>
      </p:sp>
      <p:grpSp>
        <p:nvGrpSpPr>
          <p:cNvPr id="51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52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B1EBF95D-8CD3-2501-3868-52DAD23996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812628"/>
              </p:ext>
            </p:extLst>
          </p:nvPr>
        </p:nvGraphicFramePr>
        <p:xfrm>
          <a:off x="1156591" y="1847031"/>
          <a:ext cx="9869520" cy="4574741"/>
        </p:xfrm>
        <a:graphic>
          <a:graphicData uri="http://schemas.openxmlformats.org/drawingml/2006/table">
            <a:tbl>
              <a:tblPr firstRow="1" firstCol="1" lastCol="1" bandRow="1"/>
              <a:tblGrid>
                <a:gridCol w="9869520">
                  <a:extLst>
                    <a:ext uri="{9D8B030D-6E8A-4147-A177-3AD203B41FA5}">
                      <a16:colId xmlns:a16="http://schemas.microsoft.com/office/drawing/2014/main" val="3091307747"/>
                    </a:ext>
                  </a:extLst>
                </a:gridCol>
              </a:tblGrid>
              <a:tr h="4276055">
                <a:tc>
                  <a:txBody>
                    <a:bodyPr/>
                    <a:lstStyle/>
                    <a:p>
                      <a:pPr marL="342900" indent="-34290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sl-SI" sz="2300" b="0" i="0" u="none" strike="noStrike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Dijaki so bili pri izvedbi aktivnosti aktivni in so iskali rešitve, v prvi vrsti samostojno. </a:t>
                      </a:r>
                    </a:p>
                    <a:p>
                      <a:pPr marL="342900" indent="-34290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sl-SI" sz="2300" b="0" i="0" u="none" strike="noStrike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Ob kakšnih težavah so tudi naju prosili za pomoč. Skušala sva jih pri delu usmerjati z vprašanji in spodbudami, naj si pogledajo določeno zadevo v e-učbeniku ali zvezku. </a:t>
                      </a:r>
                    </a:p>
                    <a:p>
                      <a:pPr marL="342900" indent="-34290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sl-SI" sz="2300" b="0" i="0" u="none" strike="noStrike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Učitelja ugotavljava, da bi bilo koristno izvedbi takšne aktivnosti nameniti dan pouka (npr. projektni dan), saj bi bilo tako možno doseči vse zastavljene cilje. </a:t>
                      </a:r>
                    </a:p>
                    <a:p>
                      <a:pPr marL="342900" indent="-34290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sl-SI" sz="2300" b="0" i="0" u="none" strike="noStrike" dirty="0" err="1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Ugotovljava</a:t>
                      </a:r>
                      <a:r>
                        <a:rPr lang="sl-SI" sz="2300" b="0" i="0" u="none" strike="noStrike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da sva komaj dokončala aktivnost v določenem času (4 ure). Zato nismo uspeli popraviti vseh programov do te mere, da bi vsi vsebovali tudi komentarje oz. bi bili dokumentirani.</a:t>
                      </a:r>
                    </a:p>
                    <a:p>
                      <a:pPr marL="342900" indent="-34290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sl-SI" sz="2300" b="0" i="0" u="none" strike="noStrike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Programe bi lahko dopolnili oz. izboljšali tudi z upoštevanjem izjem.</a:t>
                      </a:r>
                    </a:p>
                    <a:p>
                      <a:pPr marL="342900" indent="-34290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sl-SI" sz="2300" b="0" i="0" u="none" strike="noStrike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Rekurzijo smo le spoznali na določenih primerih.</a:t>
                      </a:r>
                      <a:endParaRPr lang="sl-SI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9467" marR="129467" marT="1798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038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5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5DA85D-1972-C1D1-C90F-F48D3758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Refleksija dijakov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5399FF1-4CB3-47CF-2F1C-B4F39E8641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05" t="34070" r="24416" b="25317"/>
          <a:stretch/>
        </p:blipFill>
        <p:spPr bwMode="auto">
          <a:xfrm>
            <a:off x="6055957" y="1439370"/>
            <a:ext cx="5297843" cy="2869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927583D-DCC0-8553-1197-13E349AD87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02" t="34247" r="22719" b="32604"/>
          <a:stretch/>
        </p:blipFill>
        <p:spPr bwMode="auto">
          <a:xfrm>
            <a:off x="838199" y="1524001"/>
            <a:ext cx="5140637" cy="2165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648FE98-CCEE-9354-2132-5517ADACA1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55" t="18946" r="10234" b="21036"/>
          <a:stretch/>
        </p:blipFill>
        <p:spPr bwMode="auto">
          <a:xfrm>
            <a:off x="943302" y="4120055"/>
            <a:ext cx="6719570" cy="2863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9290601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Rockwell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474</Words>
  <Application>Microsoft Office PowerPoint</Application>
  <PresentationFormat>Širokozaslonsko</PresentationFormat>
  <Paragraphs>56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21" baseType="lpstr">
      <vt:lpstr>Arial</vt:lpstr>
      <vt:lpstr>Avenir Next LT Pro</vt:lpstr>
      <vt:lpstr>AvenirNext LT Pro Medium</vt:lpstr>
      <vt:lpstr>Bahnschrift SemiCondensed</vt:lpstr>
      <vt:lpstr>Calibri</vt:lpstr>
      <vt:lpstr>Cambria</vt:lpstr>
      <vt:lpstr>Rockwell</vt:lpstr>
      <vt:lpstr>Segoe UI</vt:lpstr>
      <vt:lpstr>Symbol</vt:lpstr>
      <vt:lpstr>ExploreVTI</vt:lpstr>
      <vt:lpstr>PROGRAMIRANJE V MATEMATIKI </vt:lpstr>
      <vt:lpstr>Gimnazija - snov 1. letnika matematike</vt:lpstr>
      <vt:lpstr>Matematika – delitelji, večkratniki…</vt:lpstr>
      <vt:lpstr>Informatika</vt:lpstr>
      <vt:lpstr>Izvedba skupnega dela (4 ure)</vt:lpstr>
      <vt:lpstr>Prvi dve blok uri</vt:lpstr>
      <vt:lpstr>Naslednji dve blok uri</vt:lpstr>
      <vt:lpstr>Refleksija učitelja</vt:lpstr>
      <vt:lpstr>Refleksija dijakov</vt:lpstr>
      <vt:lpstr>Še malo …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PROGRAMIRANJE V MATEMATIKI</dc:title>
  <dc:creator>Tea Habinc</dc:creator>
  <cp:lastModifiedBy>Tea Habinc</cp:lastModifiedBy>
  <cp:revision>5</cp:revision>
  <dcterms:created xsi:type="dcterms:W3CDTF">2023-07-06T12:30:34Z</dcterms:created>
  <dcterms:modified xsi:type="dcterms:W3CDTF">2024-08-20T13:02:48Z</dcterms:modified>
</cp:coreProperties>
</file>