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84301" y="274638"/>
            <a:ext cx="10198100" cy="800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41439"/>
            <a:ext cx="10972800" cy="47847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fld id="{98A5ABA0-760B-4F4E-AB28-9A5A48E36B23}" type="datetimeFigureOut">
              <a:rPr lang="en-CA" smtClean="0"/>
              <a:t>2016-11-18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9418" y="6308725"/>
            <a:ext cx="6731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fld id="{1FC7A592-B18B-094E-8BB1-4646F47CC1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ヒラギノ角ゴ Pro W3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ヒラギノ角ゴ Pro W3" charset="0"/>
          <a:cs typeface="Verdana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ヒラギノ角ゴ Pro W3" charset="0"/>
          <a:cs typeface="Verdana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ヒラギノ角ゴ Pro W3" charset="0"/>
          <a:cs typeface="Verdana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ヒラギノ角ゴ Pro W3" charset="0"/>
          <a:cs typeface="Verdan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Verdana"/>
          <a:ea typeface="ヒラギノ角ゴ Pro W3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719335" y="274638"/>
            <a:ext cx="7948664" cy="800100"/>
          </a:xfr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Pogovor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Verdana" charset="0"/>
              </a:rPr>
              <a:t>Ali </a:t>
            </a:r>
            <a:r>
              <a:rPr lang="en-US" sz="3200" dirty="0" err="1">
                <a:latin typeface="Verdana" charset="0"/>
              </a:rPr>
              <a:t>poznate</a:t>
            </a:r>
            <a:r>
              <a:rPr lang="en-US" sz="3200" dirty="0">
                <a:latin typeface="Verdana" charset="0"/>
              </a:rPr>
              <a:t> e-</a:t>
            </a:r>
            <a:r>
              <a:rPr lang="en-US" sz="3200" dirty="0" err="1">
                <a:latin typeface="Verdana" charset="0"/>
              </a:rPr>
              <a:t>učbenik</a:t>
            </a:r>
            <a:r>
              <a:rPr lang="en-US" sz="3200" dirty="0">
                <a:latin typeface="Verdana" charset="0"/>
              </a:rPr>
              <a:t>, </a:t>
            </a:r>
            <a:r>
              <a:rPr lang="en-US" sz="3200" dirty="0" err="1">
                <a:latin typeface="Verdana" charset="0"/>
              </a:rPr>
              <a:t>ga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uporabljate</a:t>
            </a:r>
            <a:r>
              <a:rPr lang="en-US" sz="3200" dirty="0">
                <a:latin typeface="Verdana" charset="0"/>
              </a:rPr>
              <a:t>, </a:t>
            </a:r>
            <a:r>
              <a:rPr lang="en-US" sz="3200" dirty="0" err="1">
                <a:latin typeface="Verdana" charset="0"/>
              </a:rPr>
              <a:t>kako</a:t>
            </a:r>
            <a:r>
              <a:rPr lang="en-US" sz="3200" dirty="0">
                <a:latin typeface="Verdana" charset="0"/>
              </a:rPr>
              <a:t>?</a:t>
            </a:r>
          </a:p>
          <a:p>
            <a:r>
              <a:rPr lang="en-US" sz="3200" dirty="0">
                <a:latin typeface="Verdana" charset="0"/>
              </a:rPr>
              <a:t>Ali </a:t>
            </a:r>
            <a:r>
              <a:rPr lang="en-US" sz="3200" dirty="0" err="1">
                <a:latin typeface="Verdana" charset="0"/>
              </a:rPr>
              <a:t>poznate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sistem</a:t>
            </a:r>
            <a:r>
              <a:rPr lang="en-US" sz="3200" dirty="0">
                <a:latin typeface="Verdana" charset="0"/>
              </a:rPr>
              <a:t> TOMO, </a:t>
            </a:r>
            <a:r>
              <a:rPr lang="en-US" sz="3200" dirty="0" err="1">
                <a:latin typeface="Verdana" charset="0"/>
              </a:rPr>
              <a:t>ga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uporabljate</a:t>
            </a:r>
            <a:r>
              <a:rPr lang="en-US" sz="3200" dirty="0">
                <a:latin typeface="Verdana" charset="0"/>
              </a:rPr>
              <a:t>, </a:t>
            </a:r>
            <a:r>
              <a:rPr lang="en-US" sz="3200" dirty="0" err="1">
                <a:latin typeface="Verdana" charset="0"/>
              </a:rPr>
              <a:t>kako</a:t>
            </a:r>
            <a:r>
              <a:rPr lang="en-US" sz="3200" dirty="0">
                <a:latin typeface="Verdana" charset="0"/>
              </a:rPr>
              <a:t>?</a:t>
            </a:r>
          </a:p>
          <a:p>
            <a:r>
              <a:rPr lang="en-US" sz="3200" dirty="0">
                <a:latin typeface="Verdana" charset="0"/>
              </a:rPr>
              <a:t>Ali </a:t>
            </a:r>
            <a:r>
              <a:rPr lang="en-US" sz="3200" dirty="0" err="1">
                <a:latin typeface="Verdana" charset="0"/>
              </a:rPr>
              <a:t>poznate</a:t>
            </a:r>
            <a:r>
              <a:rPr lang="en-US" sz="3200" dirty="0">
                <a:latin typeface="Verdana" charset="0"/>
              </a:rPr>
              <a:t> NAPOJ, </a:t>
            </a:r>
            <a:r>
              <a:rPr lang="en-US" sz="3200" dirty="0" err="1">
                <a:latin typeface="Verdana" charset="0"/>
              </a:rPr>
              <a:t>ste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član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predmeta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na</a:t>
            </a:r>
            <a:r>
              <a:rPr lang="en-US" sz="3200" dirty="0">
                <a:latin typeface="Verdana" charset="0"/>
              </a:rPr>
              <a:t> SIO </a:t>
            </a:r>
            <a:r>
              <a:rPr lang="en-US" sz="3200" dirty="0" err="1">
                <a:latin typeface="Verdana" charset="0"/>
              </a:rPr>
              <a:t>učilnici</a:t>
            </a:r>
            <a:r>
              <a:rPr lang="en-US" sz="3200" dirty="0">
                <a:latin typeface="Verdana" charset="0"/>
              </a:rPr>
              <a:t>, </a:t>
            </a:r>
            <a:r>
              <a:rPr lang="en-US" sz="3200" dirty="0" err="1">
                <a:latin typeface="Verdana" charset="0"/>
              </a:rPr>
              <a:t>uporabljate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učne</a:t>
            </a:r>
            <a:r>
              <a:rPr lang="en-US" sz="3200" dirty="0">
                <a:latin typeface="Verdana" charset="0"/>
              </a:rPr>
              <a:t> </a:t>
            </a:r>
            <a:r>
              <a:rPr lang="en-US" sz="3200" dirty="0" err="1">
                <a:latin typeface="Verdana" charset="0"/>
              </a:rPr>
              <a:t>priprave</a:t>
            </a:r>
            <a:r>
              <a:rPr lang="en-US" sz="3200" dirty="0">
                <a:latin typeface="Verdana" charset="0"/>
              </a:rPr>
              <a:t>?</a:t>
            </a:r>
          </a:p>
          <a:p>
            <a:r>
              <a:rPr lang="en-US" sz="3200" dirty="0" err="1">
                <a:latin typeface="Verdana" charset="0"/>
              </a:rPr>
              <a:t>Izkušnja</a:t>
            </a:r>
            <a:r>
              <a:rPr lang="en-US" sz="3200" dirty="0">
                <a:latin typeface="Verdana" charset="0"/>
              </a:rPr>
              <a:t> 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56A64-D0D6-224F-BBF4-4EDB5BB670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-1profesor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petek-18-11</Template>
  <TotalTime>1</TotalTime>
  <Words>38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ヒラギノ角ゴ Pro W3</vt:lpstr>
      <vt:lpstr>FRI-1profesor</vt:lpstr>
      <vt:lpstr>Pogovor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Pogovor</dc:title>
  <dc:creator>Andrej (Andy) Brodnik</dc:creator>
  <cp:lastModifiedBy>Andrej (Andy) Brodnik</cp:lastModifiedBy>
  <cp:revision>1</cp:revision>
  <dcterms:created xsi:type="dcterms:W3CDTF">2016-11-18T13:50:02Z</dcterms:created>
  <dcterms:modified xsi:type="dcterms:W3CDTF">2016-11-18T13:52:41Z</dcterms:modified>
</cp:coreProperties>
</file>