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0"/>
    <p:restoredTop sz="94643"/>
  </p:normalViewPr>
  <p:slideViewPr>
    <p:cSldViewPr snapToGrid="0" snapToObjects="1">
      <p:cViewPr varScale="1">
        <p:scale>
          <a:sx n="118" d="100"/>
          <a:sy n="118" d="100"/>
        </p:scale>
        <p:origin x="21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A5ABA0-760B-4F4E-AB28-9A5A48E36B23}" type="datetimeFigureOut">
              <a:rPr lang="en-CA" smtClean="0"/>
              <a:t>2016-11-18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7A592-B18B-094E-8BB1-4646F47CC107}" type="slidenum">
              <a:rPr lang="en-CA" smtClean="0"/>
              <a:t>‹#›</a:t>
            </a:fld>
            <a:endParaRPr lang="en-CA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A5ABA0-760B-4F4E-AB28-9A5A48E36B23}" type="datetimeFigureOut">
              <a:rPr lang="en-CA" smtClean="0"/>
              <a:t>2016-11-18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7A592-B18B-094E-8BB1-4646F47CC107}" type="slidenum">
              <a:rPr lang="en-CA" smtClean="0"/>
              <a:t>‹#›</a:t>
            </a:fld>
            <a:endParaRPr lang="en-CA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A5ABA0-760B-4F4E-AB28-9A5A48E36B23}" type="datetimeFigureOut">
              <a:rPr lang="en-CA" smtClean="0"/>
              <a:t>2016-11-18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7A592-B18B-094E-8BB1-4646F47CC107}" type="slidenum">
              <a:rPr lang="en-CA" smtClean="0"/>
              <a:t>‹#›</a:t>
            </a:fld>
            <a:endParaRPr lang="en-CA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A5ABA0-760B-4F4E-AB28-9A5A48E36B23}" type="datetimeFigureOut">
              <a:rPr lang="en-CA" smtClean="0"/>
              <a:t>2016-11-18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7A592-B18B-094E-8BB1-4646F47CC107}" type="slidenum">
              <a:rPr lang="en-CA" smtClean="0"/>
              <a:t>‹#›</a:t>
            </a:fld>
            <a:endParaRPr lang="en-CA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A5ABA0-760B-4F4E-AB28-9A5A48E36B23}" type="datetimeFigureOut">
              <a:rPr lang="en-CA" smtClean="0"/>
              <a:t>2016-11-18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7A592-B18B-094E-8BB1-4646F47CC107}" type="slidenum">
              <a:rPr lang="en-CA" smtClean="0"/>
              <a:t>‹#›</a:t>
            </a:fld>
            <a:endParaRPr lang="en-CA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A5ABA0-760B-4F4E-AB28-9A5A48E36B23}" type="datetimeFigureOut">
              <a:rPr lang="en-CA" smtClean="0"/>
              <a:t>2016-11-18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7A592-B18B-094E-8BB1-4646F47CC107}" type="slidenum">
              <a:rPr lang="en-CA" smtClean="0"/>
              <a:t>‹#›</a:t>
            </a:fld>
            <a:endParaRPr lang="en-CA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A5ABA0-760B-4F4E-AB28-9A5A48E36B23}" type="datetimeFigureOut">
              <a:rPr lang="en-CA" smtClean="0"/>
              <a:t>2016-11-18</a:t>
            </a:fld>
            <a:endParaRPr lang="en-C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7A592-B18B-094E-8BB1-4646F47CC107}" type="slidenum">
              <a:rPr lang="en-CA" smtClean="0"/>
              <a:t>‹#›</a:t>
            </a:fld>
            <a:endParaRPr lang="en-CA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A5ABA0-760B-4F4E-AB28-9A5A48E36B23}" type="datetimeFigureOut">
              <a:rPr lang="en-CA" smtClean="0"/>
              <a:t>2016-11-18</a:t>
            </a:fld>
            <a:endParaRPr lang="en-C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7A592-B18B-094E-8BB1-4646F47CC107}" type="slidenum">
              <a:rPr lang="en-CA" smtClean="0"/>
              <a:t>‹#›</a:t>
            </a:fld>
            <a:endParaRPr lang="en-CA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A5ABA0-760B-4F4E-AB28-9A5A48E36B23}" type="datetimeFigureOut">
              <a:rPr lang="en-CA" smtClean="0"/>
              <a:t>2016-11-18</a:t>
            </a:fld>
            <a:endParaRPr lang="en-C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7A592-B18B-094E-8BB1-4646F47CC107}" type="slidenum">
              <a:rPr lang="en-CA" smtClean="0"/>
              <a:t>‹#›</a:t>
            </a:fld>
            <a:endParaRPr lang="en-CA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A5ABA0-760B-4F4E-AB28-9A5A48E36B23}" type="datetimeFigureOut">
              <a:rPr lang="en-CA" smtClean="0"/>
              <a:t>2016-11-18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7A592-B18B-094E-8BB1-4646F47CC107}" type="slidenum">
              <a:rPr lang="en-CA" smtClean="0"/>
              <a:t>‹#›</a:t>
            </a:fld>
            <a:endParaRPr lang="en-CA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A5ABA0-760B-4F4E-AB28-9A5A48E36B23}" type="datetimeFigureOut">
              <a:rPr lang="en-CA" smtClean="0"/>
              <a:t>2016-11-18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7A592-B18B-094E-8BB1-4646F47CC107}" type="slidenum">
              <a:rPr lang="en-CA" smtClean="0"/>
              <a:t>‹#›</a:t>
            </a:fld>
            <a:endParaRPr lang="en-CA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384301" y="274638"/>
            <a:ext cx="10198100" cy="8001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341439"/>
            <a:ext cx="10972800" cy="47847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Verdana"/>
                <a:ea typeface="+mn-ea"/>
                <a:cs typeface="Verdana"/>
              </a:defRPr>
            </a:lvl1pPr>
          </a:lstStyle>
          <a:p>
            <a:fld id="{98A5ABA0-760B-4F4E-AB28-9A5A48E36B23}" type="datetimeFigureOut">
              <a:rPr lang="en-CA" smtClean="0"/>
              <a:t>2016-11-18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Verdana"/>
                <a:ea typeface="+mn-ea"/>
                <a:cs typeface="Verdana"/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9418" y="6308725"/>
            <a:ext cx="6731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  <a:latin typeface="Verdana"/>
                <a:ea typeface="+mn-ea"/>
                <a:cs typeface="Verdana"/>
              </a:defRPr>
            </a:lvl1pPr>
          </a:lstStyle>
          <a:p>
            <a:fld id="{1FC7A592-B18B-094E-8BB1-4646F47CC1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24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Verdana"/>
          <a:ea typeface="ヒラギノ角ゴ Pro W3" charset="0"/>
          <a:cs typeface="Verdana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charset="0"/>
          <a:ea typeface="ヒラギノ角ゴ Pro W3" charset="0"/>
          <a:cs typeface="Verdana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charset="0"/>
          <a:ea typeface="ヒラギノ角ゴ Pro W3" charset="0"/>
          <a:cs typeface="Verdana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charset="0"/>
          <a:ea typeface="ヒラギノ角ゴ Pro W3" charset="0"/>
          <a:cs typeface="Verdana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charset="0"/>
          <a:ea typeface="ヒラギノ角ゴ Pro W3" charset="0"/>
          <a:cs typeface="Verdana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Verdana"/>
          <a:ea typeface="ヒラギノ角ゴ Pro W3" charset="0"/>
          <a:cs typeface="Verdana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Verdana"/>
          <a:ea typeface="Verdana"/>
          <a:cs typeface="Verdana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Verdana"/>
          <a:ea typeface="Verdana"/>
          <a:cs typeface="Verdana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Verdana"/>
          <a:ea typeface="Verdana"/>
          <a:cs typeface="Verdana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200" kern="1200">
          <a:solidFill>
            <a:schemeClr val="tx1"/>
          </a:solidFill>
          <a:latin typeface="Verdana"/>
          <a:ea typeface="Verdan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2719335" y="274638"/>
            <a:ext cx="7948664" cy="800100"/>
          </a:xfr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latin typeface="Calibri"/>
                <a:cs typeface="Calibri"/>
              </a:rPr>
              <a:t>Pogovor</a:t>
            </a:r>
            <a:endParaRPr lang="en-US" sz="3600" dirty="0">
              <a:latin typeface="Calibri"/>
              <a:cs typeface="Calibri"/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latin typeface="Verdana" charset="0"/>
              </a:rPr>
              <a:t>Ali </a:t>
            </a:r>
            <a:r>
              <a:rPr lang="en-US" sz="3200" dirty="0" err="1">
                <a:latin typeface="Verdana" charset="0"/>
              </a:rPr>
              <a:t>poznate</a:t>
            </a:r>
            <a:r>
              <a:rPr lang="en-US" sz="3200" dirty="0">
                <a:latin typeface="Verdana" charset="0"/>
              </a:rPr>
              <a:t> e-</a:t>
            </a:r>
            <a:r>
              <a:rPr lang="en-US" sz="3200" dirty="0" err="1">
                <a:latin typeface="Verdana" charset="0"/>
              </a:rPr>
              <a:t>učbenik</a:t>
            </a:r>
            <a:r>
              <a:rPr lang="en-US" sz="3200" dirty="0">
                <a:latin typeface="Verdana" charset="0"/>
              </a:rPr>
              <a:t>, </a:t>
            </a:r>
            <a:r>
              <a:rPr lang="en-US" sz="3200" dirty="0" err="1">
                <a:latin typeface="Verdana" charset="0"/>
              </a:rPr>
              <a:t>ga</a:t>
            </a:r>
            <a:r>
              <a:rPr lang="en-US" sz="3200" dirty="0">
                <a:latin typeface="Verdana" charset="0"/>
              </a:rPr>
              <a:t> </a:t>
            </a:r>
            <a:r>
              <a:rPr lang="en-US" sz="3200" dirty="0" err="1">
                <a:latin typeface="Verdana" charset="0"/>
              </a:rPr>
              <a:t>uporabljate</a:t>
            </a:r>
            <a:r>
              <a:rPr lang="en-US" sz="3200" dirty="0">
                <a:latin typeface="Verdana" charset="0"/>
              </a:rPr>
              <a:t>, </a:t>
            </a:r>
            <a:r>
              <a:rPr lang="en-US" sz="3200" dirty="0" err="1">
                <a:latin typeface="Verdana" charset="0"/>
              </a:rPr>
              <a:t>kako</a:t>
            </a:r>
            <a:r>
              <a:rPr lang="en-US" sz="3200" dirty="0">
                <a:latin typeface="Verdana" charset="0"/>
              </a:rPr>
              <a:t>?</a:t>
            </a:r>
          </a:p>
          <a:p>
            <a:r>
              <a:rPr lang="en-US" sz="3200" dirty="0">
                <a:latin typeface="Verdana" charset="0"/>
              </a:rPr>
              <a:t>Ali </a:t>
            </a:r>
            <a:r>
              <a:rPr lang="en-US" sz="3200" dirty="0" err="1">
                <a:latin typeface="Verdana" charset="0"/>
              </a:rPr>
              <a:t>poznate</a:t>
            </a:r>
            <a:r>
              <a:rPr lang="en-US" sz="3200" dirty="0">
                <a:latin typeface="Verdana" charset="0"/>
              </a:rPr>
              <a:t> </a:t>
            </a:r>
            <a:r>
              <a:rPr lang="en-US" sz="3200" dirty="0" err="1">
                <a:latin typeface="Verdana" charset="0"/>
              </a:rPr>
              <a:t>sistem</a:t>
            </a:r>
            <a:r>
              <a:rPr lang="en-US" sz="3200" dirty="0">
                <a:latin typeface="Verdana" charset="0"/>
              </a:rPr>
              <a:t> TOMO, </a:t>
            </a:r>
            <a:r>
              <a:rPr lang="en-US" sz="3200" dirty="0" err="1">
                <a:latin typeface="Verdana" charset="0"/>
              </a:rPr>
              <a:t>ga</a:t>
            </a:r>
            <a:r>
              <a:rPr lang="en-US" sz="3200" dirty="0">
                <a:latin typeface="Verdana" charset="0"/>
              </a:rPr>
              <a:t> </a:t>
            </a:r>
            <a:r>
              <a:rPr lang="en-US" sz="3200" dirty="0" err="1">
                <a:latin typeface="Verdana" charset="0"/>
              </a:rPr>
              <a:t>uporabljate</a:t>
            </a:r>
            <a:r>
              <a:rPr lang="en-US" sz="3200" dirty="0">
                <a:latin typeface="Verdana" charset="0"/>
              </a:rPr>
              <a:t>, </a:t>
            </a:r>
            <a:r>
              <a:rPr lang="en-US" sz="3200" dirty="0" err="1">
                <a:latin typeface="Verdana" charset="0"/>
              </a:rPr>
              <a:t>kako</a:t>
            </a:r>
            <a:r>
              <a:rPr lang="en-US" sz="3200" dirty="0">
                <a:latin typeface="Verdana" charset="0"/>
              </a:rPr>
              <a:t>?</a:t>
            </a:r>
          </a:p>
          <a:p>
            <a:r>
              <a:rPr lang="en-US" sz="3200" dirty="0">
                <a:latin typeface="Verdana" charset="0"/>
              </a:rPr>
              <a:t>Ali </a:t>
            </a:r>
            <a:r>
              <a:rPr lang="en-US" sz="3200" dirty="0" err="1">
                <a:latin typeface="Verdana" charset="0"/>
              </a:rPr>
              <a:t>poznate</a:t>
            </a:r>
            <a:r>
              <a:rPr lang="en-US" sz="3200" dirty="0">
                <a:latin typeface="Verdana" charset="0"/>
              </a:rPr>
              <a:t> NAPOJ, </a:t>
            </a:r>
            <a:r>
              <a:rPr lang="en-US" sz="3200" dirty="0" err="1">
                <a:latin typeface="Verdana" charset="0"/>
              </a:rPr>
              <a:t>ste</a:t>
            </a:r>
            <a:r>
              <a:rPr lang="en-US" sz="3200" dirty="0">
                <a:latin typeface="Verdana" charset="0"/>
              </a:rPr>
              <a:t> </a:t>
            </a:r>
            <a:r>
              <a:rPr lang="en-US" sz="3200" dirty="0" err="1">
                <a:latin typeface="Verdana" charset="0"/>
              </a:rPr>
              <a:t>član</a:t>
            </a:r>
            <a:r>
              <a:rPr lang="en-US" sz="3200" dirty="0">
                <a:latin typeface="Verdana" charset="0"/>
              </a:rPr>
              <a:t> </a:t>
            </a:r>
            <a:r>
              <a:rPr lang="en-US" sz="3200" dirty="0" err="1">
                <a:latin typeface="Verdana" charset="0"/>
              </a:rPr>
              <a:t>predmeta</a:t>
            </a:r>
            <a:r>
              <a:rPr lang="en-US" sz="3200" dirty="0">
                <a:latin typeface="Verdana" charset="0"/>
              </a:rPr>
              <a:t> </a:t>
            </a:r>
            <a:r>
              <a:rPr lang="en-US" sz="3200" dirty="0" err="1">
                <a:latin typeface="Verdana" charset="0"/>
              </a:rPr>
              <a:t>na</a:t>
            </a:r>
            <a:r>
              <a:rPr lang="en-US" sz="3200" dirty="0">
                <a:latin typeface="Verdana" charset="0"/>
              </a:rPr>
              <a:t> SIO </a:t>
            </a:r>
            <a:r>
              <a:rPr lang="en-US" sz="3200" dirty="0" err="1">
                <a:latin typeface="Verdana" charset="0"/>
              </a:rPr>
              <a:t>učilnici</a:t>
            </a:r>
            <a:r>
              <a:rPr lang="en-US" sz="3200" dirty="0">
                <a:latin typeface="Verdana" charset="0"/>
              </a:rPr>
              <a:t>, </a:t>
            </a:r>
            <a:r>
              <a:rPr lang="en-US" sz="3200" dirty="0" err="1">
                <a:latin typeface="Verdana" charset="0"/>
              </a:rPr>
              <a:t>uporabljate</a:t>
            </a:r>
            <a:r>
              <a:rPr lang="en-US" sz="3200" dirty="0">
                <a:latin typeface="Verdana" charset="0"/>
              </a:rPr>
              <a:t> </a:t>
            </a:r>
            <a:r>
              <a:rPr lang="en-US" sz="3200" dirty="0" err="1">
                <a:latin typeface="Verdana" charset="0"/>
              </a:rPr>
              <a:t>učne</a:t>
            </a:r>
            <a:r>
              <a:rPr lang="en-US" sz="3200" dirty="0">
                <a:latin typeface="Verdana" charset="0"/>
              </a:rPr>
              <a:t> </a:t>
            </a:r>
            <a:r>
              <a:rPr lang="en-US" sz="3200" dirty="0" err="1">
                <a:latin typeface="Verdana" charset="0"/>
              </a:rPr>
              <a:t>priprave</a:t>
            </a:r>
            <a:r>
              <a:rPr lang="en-US" sz="3200" dirty="0">
                <a:latin typeface="Verdana" charset="0"/>
              </a:rPr>
              <a:t>?</a:t>
            </a:r>
          </a:p>
          <a:p>
            <a:r>
              <a:rPr lang="en-US" sz="3200" dirty="0" err="1">
                <a:latin typeface="Verdana" charset="0"/>
              </a:rPr>
              <a:t>Izkušnja</a:t>
            </a:r>
            <a:r>
              <a:rPr lang="en-US" sz="3200" dirty="0">
                <a:latin typeface="Verdana" charset="0"/>
              </a:rPr>
              <a:t> MU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B56A64-D0D6-224F-BBF4-4EDB5BB670D1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55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I-1profesor">
  <a:themeElements>
    <a:clrScheme name="FRIbarve">
      <a:dk1>
        <a:srgbClr val="000000"/>
      </a:dk1>
      <a:lt1>
        <a:sysClr val="window" lastClr="FFFFFF"/>
      </a:lt1>
      <a:dk2>
        <a:srgbClr val="B4162C"/>
      </a:dk2>
      <a:lt2>
        <a:srgbClr val="FFFFFF"/>
      </a:lt2>
      <a:accent1>
        <a:srgbClr val="ED1C24"/>
      </a:accent1>
      <a:accent2>
        <a:srgbClr val="F04923"/>
      </a:accent2>
      <a:accent3>
        <a:srgbClr val="92278F"/>
      </a:accent3>
      <a:accent4>
        <a:srgbClr val="2E3192"/>
      </a:accent4>
      <a:accent5>
        <a:srgbClr val="00ACD9"/>
      </a:accent5>
      <a:accent6>
        <a:srgbClr val="6CBE45"/>
      </a:accent6>
      <a:hlink>
        <a:srgbClr val="0000FF"/>
      </a:hlink>
      <a:folHlink>
        <a:srgbClr val="800080"/>
      </a:folHlink>
    </a:clrScheme>
    <a:fontScheme name="Verdana">
      <a:majorFont>
        <a:latin typeface="Verdana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Verdana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petek-18-11</Template>
  <TotalTime>1</TotalTime>
  <Words>38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ＭＳ Ｐゴシック</vt:lpstr>
      <vt:lpstr>Verdana</vt:lpstr>
      <vt:lpstr>ヒラギノ角ゴ Pro W3</vt:lpstr>
      <vt:lpstr>FRI-1profesor</vt:lpstr>
      <vt:lpstr>Pogovor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Pogovor</dc:title>
  <dc:creator>Andrej (Andy) Brodnik</dc:creator>
  <cp:lastModifiedBy>Andrej (Andy) Brodnik</cp:lastModifiedBy>
  <cp:revision>1</cp:revision>
  <dcterms:created xsi:type="dcterms:W3CDTF">2016-11-18T13:50:02Z</dcterms:created>
  <dcterms:modified xsi:type="dcterms:W3CDTF">2016-11-18T13:52:41Z</dcterms:modified>
</cp:coreProperties>
</file>