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2443-3EFB-4049-AF4B-042F1F53F45D}" type="datetimeFigureOut">
              <a:rPr lang="sl-SI" smtClean="0"/>
              <a:t>7. 10. 2023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D95-A0E1-4F58-9EA6-7C74E4DCB3DB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31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2443-3EFB-4049-AF4B-042F1F53F45D}" type="datetimeFigureOut">
              <a:rPr lang="sl-SI" smtClean="0"/>
              <a:t>7. 10. 2023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D95-A0E1-4F58-9EA6-7C74E4DCB3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785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2443-3EFB-4049-AF4B-042F1F53F45D}" type="datetimeFigureOut">
              <a:rPr lang="sl-SI" smtClean="0"/>
              <a:t>7. 10. 2023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D95-A0E1-4F58-9EA6-7C74E4DCB3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708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2443-3EFB-4049-AF4B-042F1F53F45D}" type="datetimeFigureOut">
              <a:rPr lang="sl-SI" smtClean="0"/>
              <a:t>7. 10. 2023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D95-A0E1-4F58-9EA6-7C74E4DCB3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498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2443-3EFB-4049-AF4B-042F1F53F45D}" type="datetimeFigureOut">
              <a:rPr lang="sl-SI" smtClean="0"/>
              <a:t>7. 10. 2023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D95-A0E1-4F58-9EA6-7C74E4DCB3DB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74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2443-3EFB-4049-AF4B-042F1F53F45D}" type="datetimeFigureOut">
              <a:rPr lang="sl-SI" smtClean="0"/>
              <a:t>7. 10. 2023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D95-A0E1-4F58-9EA6-7C74E4DCB3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226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2443-3EFB-4049-AF4B-042F1F53F45D}" type="datetimeFigureOut">
              <a:rPr lang="sl-SI" smtClean="0"/>
              <a:t>7. 10. 2023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D95-A0E1-4F58-9EA6-7C74E4DCB3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646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2443-3EFB-4049-AF4B-042F1F53F45D}" type="datetimeFigureOut">
              <a:rPr lang="sl-SI" smtClean="0"/>
              <a:t>7. 10. 2023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D95-A0E1-4F58-9EA6-7C74E4DCB3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178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2443-3EFB-4049-AF4B-042F1F53F45D}" type="datetimeFigureOut">
              <a:rPr lang="sl-SI" smtClean="0"/>
              <a:t>7. 10. 2023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D95-A0E1-4F58-9EA6-7C74E4DCB3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217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9512443-3EFB-4049-AF4B-042F1F53F45D}" type="datetimeFigureOut">
              <a:rPr lang="sl-SI" smtClean="0"/>
              <a:t>7. 10. 2023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B57D95-A0E1-4F58-9EA6-7C74E4DCB3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744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2443-3EFB-4049-AF4B-042F1F53F45D}" type="datetimeFigureOut">
              <a:rPr lang="sl-SI" smtClean="0"/>
              <a:t>7. 10. 2023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D95-A0E1-4F58-9EA6-7C74E4DCB3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874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9512443-3EFB-4049-AF4B-042F1F53F45D}" type="datetimeFigureOut">
              <a:rPr lang="sl-SI" smtClean="0"/>
              <a:t>7. 10. 2023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9B57D95-A0E1-4F58-9EA6-7C74E4DCB3DB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47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2CC5EC-9008-4452-B62F-1ADFAE2B5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925281"/>
          </a:xfrm>
        </p:spPr>
        <p:txBody>
          <a:bodyPr/>
          <a:lstStyle/>
          <a:p>
            <a:r>
              <a:rPr lang="sl-SI" dirty="0"/>
              <a:t>Podvojitev obale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1975932-D1D8-42A1-8395-447C7B1D8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92102"/>
            <a:ext cx="10058400" cy="1106518"/>
          </a:xfrm>
        </p:spPr>
        <p:txBody>
          <a:bodyPr>
            <a:normAutofit fontScale="77500" lnSpcReduction="20000"/>
          </a:bodyPr>
          <a:lstStyle/>
          <a:p>
            <a:r>
              <a:rPr lang="sl-SI" dirty="0"/>
              <a:t>PROJEKT V LETU 2023-24 v okviru projekta Minut napoj II</a:t>
            </a:r>
          </a:p>
          <a:p>
            <a:r>
              <a:rPr lang="sl-SI" dirty="0"/>
              <a:t>INFORMATIKA IN MATEMATIKA</a:t>
            </a:r>
          </a:p>
          <a:p>
            <a:r>
              <a:rPr lang="sl-SI" dirty="0"/>
              <a:t>Nastja </a:t>
            </a:r>
            <a:r>
              <a:rPr lang="sl-SI" dirty="0" err="1"/>
              <a:t>lasič</a:t>
            </a:r>
            <a:r>
              <a:rPr lang="sl-SI" dirty="0"/>
              <a:t>, </a:t>
            </a:r>
            <a:r>
              <a:rPr lang="sl-SI" dirty="0" err="1"/>
              <a:t>andreja</a:t>
            </a:r>
            <a:r>
              <a:rPr lang="sl-SI" dirty="0"/>
              <a:t> kramar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720F156-1BDA-43F9-8821-EADC5612D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1" y="628444"/>
            <a:ext cx="2675730" cy="181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30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A4E519-DD89-4F63-8182-65B90C0F5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Namen projekta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9E5BB26-7A97-4C54-846C-F247311D3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l-SI" dirty="0"/>
              <a:t>Spoznati zaporedja in fraktale,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dirty="0"/>
              <a:t>Računati približke limite z računalnikom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dirty="0"/>
              <a:t>Uporabiti funkcije in rekurzijo v programiranju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dirty="0"/>
              <a:t>Risati fraktalne oblike z želvjo grafiko</a:t>
            </a:r>
          </a:p>
          <a:p>
            <a:pPr>
              <a:buFont typeface="Wingdings" panose="05000000000000000000" pitchFamily="2" charset="2"/>
              <a:buChar char="q"/>
            </a:pPr>
            <a:endParaRPr lang="sl-SI" dirty="0"/>
          </a:p>
          <a:p>
            <a:pPr>
              <a:buFont typeface="Wingdings" panose="05000000000000000000" pitchFamily="2" charset="2"/>
              <a:buChar char="q"/>
            </a:pPr>
            <a:endParaRPr lang="sl-SI" dirty="0"/>
          </a:p>
          <a:p>
            <a:pPr>
              <a:buFont typeface="Wingdings" panose="05000000000000000000" pitchFamily="2" charset="2"/>
              <a:buChar char="q"/>
            </a:pPr>
            <a:r>
              <a:rPr lang="sl-SI" dirty="0"/>
              <a:t>Projekt je namenjen dijakom 3. letnika splošne gimnazije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dirty="0"/>
              <a:t>Oblika dela: projektni dnevi (2 x 4 ure)</a:t>
            </a:r>
          </a:p>
        </p:txBody>
      </p:sp>
    </p:spTree>
    <p:extLst>
      <p:ext uri="{BB962C8B-B14F-4D97-AF65-F5344CB8AC3E}">
        <p14:creationId xmlns:p14="http://schemas.microsoft.com/office/powerpoint/2010/main" val="2831551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8B2C3B-B7CF-462D-89A9-44693E363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Naloga za dijake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9D7E249-8E6C-4DA7-8B6C-95D1D7FA6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26" y="1845734"/>
            <a:ext cx="10569754" cy="4023360"/>
          </a:xfrm>
        </p:spPr>
        <p:txBody>
          <a:bodyPr/>
          <a:lstStyle/>
          <a:p>
            <a:r>
              <a:rPr lang="sl-SI" dirty="0"/>
              <a:t>Slovenska obala meri le 42 km. Radi bi zgradili umeten otok zanimive oblike s podobno dolžino obale.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Razišči, kako se meri dolžina obale.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Na spletu poglej, kaj so fraktali.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Skiciraj fraktalen otok in izračunaj velikost in korak v zaporedju.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Natančno izriši otok s pomočjo računalnika in izračunaj njegovo velikost.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Prikaži svoj otok z uporabo UI.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F284F7E-3DE2-41A0-A275-13BD7CB63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691" y="2855651"/>
            <a:ext cx="2698072" cy="269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43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37714C-A752-423E-AFA2-BD24B7C30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1.del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5DC6C5-9501-486E-A98B-983A087D5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Dijaki na zemljevidu s poljubnim orodjem (Učni list, </a:t>
            </a:r>
            <a:r>
              <a:rPr lang="sl-SI" dirty="0" err="1"/>
              <a:t>Geogebra</a:t>
            </a:r>
            <a:r>
              <a:rPr lang="sl-SI" dirty="0"/>
              <a:t>,…) izmerijo del slovenske obale (več možnosti, dolžina </a:t>
            </a:r>
            <a:r>
              <a:rPr lang="sl-SI" dirty="0" err="1"/>
              <a:t>lomljenke</a:t>
            </a:r>
            <a:r>
              <a:rPr lang="sl-SI" dirty="0"/>
              <a:t>).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Če povečamo število daljic v </a:t>
            </a:r>
            <a:r>
              <a:rPr lang="sl-SI" dirty="0" err="1"/>
              <a:t>lomljenki</a:t>
            </a:r>
            <a:r>
              <a:rPr lang="sl-SI" dirty="0"/>
              <a:t>, je izmerjena dolžina večja. Dijaki ponovijo trikotniško neenakost, ki so jo spoznali pri geometriji.</a:t>
            </a:r>
          </a:p>
          <a:p>
            <a:r>
              <a:rPr lang="sl-SI" dirty="0"/>
              <a:t>Ali je torej obala neskončno dolga?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B4A2BDF-D78C-4A4A-956C-7E5D6F05B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497" y="2479551"/>
            <a:ext cx="762952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3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61144B-7BEF-4AC1-B7D3-11755D024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2.del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CFDA650-09C1-4207-AF0F-C00028A17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Dijakom predstavimo, kaj je zaporedje in kaj limita zaporedja v najpreprostejši obliki.</a:t>
            </a:r>
          </a:p>
          <a:p>
            <a:r>
              <a:rPr lang="sl-SI" dirty="0"/>
              <a:t>Ponudimo jim nekaj zaporedij, s tehnologijo določijo približek limite.</a:t>
            </a:r>
          </a:p>
          <a:p>
            <a:r>
              <a:rPr lang="sl-SI" dirty="0"/>
              <a:t>Spoznajo omejitve števil v računalništvu.</a:t>
            </a:r>
          </a:p>
          <a:p>
            <a:endParaRPr lang="sl-SI" dirty="0"/>
          </a:p>
          <a:p>
            <a:r>
              <a:rPr lang="sl-SI" dirty="0"/>
              <a:t>Primeri: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C7ED754-2A11-4EE2-8290-208CDBD33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286" y="4181983"/>
            <a:ext cx="2101697" cy="82275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881B0D0-21FE-4DFF-80ED-5618B3ADE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763" y="4093299"/>
            <a:ext cx="2057253" cy="91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74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1FA085-1DA8-479B-887C-44BB9D799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3.del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A16DEF5-E331-4A27-B242-BCAD84513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5"/>
            <a:ext cx="7443038" cy="1396986"/>
          </a:xfrm>
        </p:spPr>
        <p:txBody>
          <a:bodyPr/>
          <a:lstStyle/>
          <a:p>
            <a:r>
              <a:rPr lang="sl-SI" dirty="0"/>
              <a:t>Dijaki sami iščejo informacije o fraktalih in nato poročajo.</a:t>
            </a:r>
          </a:p>
          <a:p>
            <a:r>
              <a:rPr lang="sl-SI" dirty="0"/>
              <a:t>Skupaj si ogledamo različne fraktalne oblike, prav tako fraktalne izraze.</a:t>
            </a:r>
          </a:p>
          <a:p>
            <a:r>
              <a:rPr lang="sl-SI" dirty="0"/>
              <a:t>Dijakom pojasnimo, kaj je rekurzija.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7E946E3-4CEE-437C-8A40-FB8718D8F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125440" y="2555126"/>
            <a:ext cx="2249380" cy="362456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8562BD9-462B-4D21-BEAE-9C9009752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25" y="3857414"/>
            <a:ext cx="39909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13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BE2287-0665-473A-B933-F015649AB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4.del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13B0F82-BDBB-4A0F-AB89-3B5FF5282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Skupaj z dijaki izračunamo, kako si sledijo zaporedne vrednosti za izbrano fraktalno obliko, nato rezultate preverimo z računalnikom (</a:t>
            </a:r>
            <a:r>
              <a:rPr lang="sl-SI" dirty="0" err="1"/>
              <a:t>npr</a:t>
            </a:r>
            <a:r>
              <a:rPr lang="sl-SI" dirty="0"/>
              <a:t> Kochova daljica).</a:t>
            </a:r>
          </a:p>
          <a:p>
            <a:r>
              <a:rPr lang="sl-SI" dirty="0"/>
              <a:t>Izračunamo limito oz. se prepričamo, da gredo vrednosti proti neskončno.</a:t>
            </a:r>
          </a:p>
          <a:p>
            <a:endParaRPr lang="sl-SI" dirty="0"/>
          </a:p>
          <a:p>
            <a:r>
              <a:rPr lang="sl-SI" dirty="0"/>
              <a:t>Predstavimo jim želvjo grafiko in skupaj z njimi narišemo nekaj korakov do fraktalne oblike.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53365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634762-75FB-49DD-8AD2-43E0358A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5. del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2DBEF19-65ED-42D7-BE82-87D7059A4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859637" cy="4023360"/>
          </a:xfrm>
        </p:spPr>
        <p:txBody>
          <a:bodyPr>
            <a:normAutofit/>
          </a:bodyPr>
          <a:lstStyle/>
          <a:p>
            <a:r>
              <a:rPr lang="sl-SI" dirty="0"/>
              <a:t>Dijaki prostoročno narišejo otok s fraktalnimi potezami, nato izračunajo dolžino obale glede na korak risanja. </a:t>
            </a:r>
          </a:p>
          <a:p>
            <a:r>
              <a:rPr lang="sl-SI" dirty="0"/>
              <a:t>Izračunajo velikost otoka, da bo dolžina obale vsaj 42 km. Tu rešujejo enačbo z dvema spremenljivkama, običajno z logaritmi.</a:t>
            </a:r>
          </a:p>
          <a:p>
            <a:r>
              <a:rPr lang="sl-SI" dirty="0"/>
              <a:t>Dijaki nato narišejo ta otok z želvjo grafiko, dodajo lahko umetniški prikaz, uporabijo lahko UI. Svoj izdelek predstavijo drugim.</a:t>
            </a:r>
          </a:p>
          <a:p>
            <a:endParaRPr lang="sl-SI" dirty="0"/>
          </a:p>
          <a:p>
            <a:pPr algn="r"/>
            <a:r>
              <a:rPr lang="sl-SI" sz="1400" dirty="0"/>
              <a:t>UI: </a:t>
            </a:r>
            <a:r>
              <a:rPr lang="sl-SI" sz="1400" dirty="0" err="1"/>
              <a:t>NightCafe</a:t>
            </a:r>
            <a:r>
              <a:rPr lang="sl-SI" sz="1400" dirty="0"/>
              <a:t>, </a:t>
            </a:r>
            <a:r>
              <a:rPr lang="sl-SI" sz="1400" dirty="0" err="1"/>
              <a:t>A.Kramar</a:t>
            </a:r>
            <a:endParaRPr lang="sl-SI" sz="1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5281B55-4EE5-4FEB-8607-50AD7451B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13185"/>
            <a:ext cx="5192864" cy="359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3827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Modro-zelena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278</TotalTime>
  <Words>385</Words>
  <Application>Microsoft Office PowerPoint</Application>
  <PresentationFormat>Širokozaslonsko</PresentationFormat>
  <Paragraphs>50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Wingdings</vt:lpstr>
      <vt:lpstr>Retrospektiva</vt:lpstr>
      <vt:lpstr>Podvojitev obale</vt:lpstr>
      <vt:lpstr>Namen projekta</vt:lpstr>
      <vt:lpstr>Naloga za dijake</vt:lpstr>
      <vt:lpstr>1.del</vt:lpstr>
      <vt:lpstr>2.del</vt:lpstr>
      <vt:lpstr>3.del</vt:lpstr>
      <vt:lpstr>4.del</vt:lpstr>
      <vt:lpstr>5. 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Podvojitev obale</dc:title>
  <dc:creator>Andreja Kramar</dc:creator>
  <cp:lastModifiedBy>Nastja Lasič</cp:lastModifiedBy>
  <cp:revision>19</cp:revision>
  <dcterms:created xsi:type="dcterms:W3CDTF">2023-10-04T14:58:17Z</dcterms:created>
  <dcterms:modified xsi:type="dcterms:W3CDTF">2023-10-07T08:01:07Z</dcterms:modified>
</cp:coreProperties>
</file>