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Bobnarič" userId="cc4732ea-a077-4feb-90d6-6af60be5aebe" providerId="ADAL" clId="{78E77DA0-BC8A-488D-9888-2E44152E0B81}"/>
    <pc:docChg chg="custSel modSld">
      <pc:chgData name="Roman Bobnarič" userId="cc4732ea-a077-4feb-90d6-6af60be5aebe" providerId="ADAL" clId="{78E77DA0-BC8A-488D-9888-2E44152E0B81}" dt="2023-10-07T08:46:08.307" v="31" actId="115"/>
      <pc:docMkLst>
        <pc:docMk/>
      </pc:docMkLst>
      <pc:sldChg chg="addSp delSp modSp mod modAnim">
        <pc:chgData name="Roman Bobnarič" userId="cc4732ea-a077-4feb-90d6-6af60be5aebe" providerId="ADAL" clId="{78E77DA0-BC8A-488D-9888-2E44152E0B81}" dt="2023-10-07T08:41:52.886" v="21" actId="1076"/>
        <pc:sldMkLst>
          <pc:docMk/>
          <pc:sldMk cId="1157825471" sldId="256"/>
        </pc:sldMkLst>
        <pc:spChg chg="mod">
          <ac:chgData name="Roman Bobnarič" userId="cc4732ea-a077-4feb-90d6-6af60be5aebe" providerId="ADAL" clId="{78E77DA0-BC8A-488D-9888-2E44152E0B81}" dt="2023-10-07T08:40:41.847" v="14" actId="1076"/>
          <ac:spMkLst>
            <pc:docMk/>
            <pc:sldMk cId="1157825471" sldId="256"/>
            <ac:spMk id="2" creationId="{43EB22BE-FEE9-4A3A-AE5F-5B522461E2C0}"/>
          </ac:spMkLst>
        </pc:spChg>
        <pc:spChg chg="mod topLvl">
          <ac:chgData name="Roman Bobnarič" userId="cc4732ea-a077-4feb-90d6-6af60be5aebe" providerId="ADAL" clId="{78E77DA0-BC8A-488D-9888-2E44152E0B81}" dt="2023-10-07T08:41:52.886" v="21" actId="1076"/>
          <ac:spMkLst>
            <pc:docMk/>
            <pc:sldMk cId="1157825471" sldId="256"/>
            <ac:spMk id="9" creationId="{098BBECF-8804-4CD5-B3FA-71DFF152AB57}"/>
          </ac:spMkLst>
        </pc:spChg>
        <pc:grpChg chg="del">
          <ac:chgData name="Roman Bobnarič" userId="cc4732ea-a077-4feb-90d6-6af60be5aebe" providerId="ADAL" clId="{78E77DA0-BC8A-488D-9888-2E44152E0B81}" dt="2023-10-07T08:40:13.713" v="7" actId="165"/>
          <ac:grpSpMkLst>
            <pc:docMk/>
            <pc:sldMk cId="1157825471" sldId="256"/>
            <ac:grpSpMk id="12" creationId="{865957A3-FFCB-430B-A995-E8DE2F3F4FFF}"/>
          </ac:grpSpMkLst>
        </pc:grpChg>
        <pc:grpChg chg="add del mod">
          <ac:chgData name="Roman Bobnarič" userId="cc4732ea-a077-4feb-90d6-6af60be5aebe" providerId="ADAL" clId="{78E77DA0-BC8A-488D-9888-2E44152E0B81}" dt="2023-10-07T08:41:40.649" v="17" actId="165"/>
          <ac:grpSpMkLst>
            <pc:docMk/>
            <pc:sldMk cId="1157825471" sldId="256"/>
            <ac:grpSpMk id="14" creationId="{DBEC8E85-0A26-4048-9C47-E41F4B0C21F6}"/>
          </ac:grpSpMkLst>
        </pc:grpChg>
        <pc:picChg chg="del">
          <ac:chgData name="Roman Bobnarič" userId="cc4732ea-a077-4feb-90d6-6af60be5aebe" providerId="ADAL" clId="{78E77DA0-BC8A-488D-9888-2E44152E0B81}" dt="2023-10-07T08:39:52.831" v="5" actId="478"/>
          <ac:picMkLst>
            <pc:docMk/>
            <pc:sldMk cId="1157825471" sldId="256"/>
            <ac:picMk id="5" creationId="{F71E469C-C4FE-42D5-96B3-BE99D6A342AE}"/>
          </ac:picMkLst>
        </pc:picChg>
        <pc:picChg chg="mod topLvl">
          <ac:chgData name="Roman Bobnarič" userId="cc4732ea-a077-4feb-90d6-6af60be5aebe" providerId="ADAL" clId="{78E77DA0-BC8A-488D-9888-2E44152E0B81}" dt="2023-10-07T08:41:40.649" v="17" actId="165"/>
          <ac:picMkLst>
            <pc:docMk/>
            <pc:sldMk cId="1157825471" sldId="256"/>
            <ac:picMk id="11" creationId="{47CBCA90-1819-4334-B98A-BBC9DC6E0BB8}"/>
          </ac:picMkLst>
        </pc:picChg>
        <pc:picChg chg="add mod">
          <ac:chgData name="Roman Bobnarič" userId="cc4732ea-a077-4feb-90d6-6af60be5aebe" providerId="ADAL" clId="{78E77DA0-BC8A-488D-9888-2E44152E0B81}" dt="2023-10-07T08:41:43.453" v="18" actId="1076"/>
          <ac:picMkLst>
            <pc:docMk/>
            <pc:sldMk cId="1157825471" sldId="256"/>
            <ac:picMk id="13" creationId="{4079569D-26AB-4AB6-B04C-748C2DB42EC3}"/>
          </ac:picMkLst>
        </pc:picChg>
      </pc:sldChg>
      <pc:sldChg chg="addSp delSp modSp mod modTransition">
        <pc:chgData name="Roman Bobnarič" userId="cc4732ea-a077-4feb-90d6-6af60be5aebe" providerId="ADAL" clId="{78E77DA0-BC8A-488D-9888-2E44152E0B81}" dt="2023-10-07T08:45:39.410" v="26" actId="113"/>
        <pc:sldMkLst>
          <pc:docMk/>
          <pc:sldMk cId="3899040282" sldId="257"/>
        </pc:sldMkLst>
        <pc:spChg chg="mod">
          <ac:chgData name="Roman Bobnarič" userId="cc4732ea-a077-4feb-90d6-6af60be5aebe" providerId="ADAL" clId="{78E77DA0-BC8A-488D-9888-2E44152E0B81}" dt="2023-10-07T08:45:39.410" v="26" actId="113"/>
          <ac:spMkLst>
            <pc:docMk/>
            <pc:sldMk cId="3899040282" sldId="257"/>
            <ac:spMk id="3" creationId="{86E8F6D0-5750-437A-A624-47529B1CDC60}"/>
          </ac:spMkLst>
        </pc:spChg>
        <pc:picChg chg="add del mod">
          <ac:chgData name="Roman Bobnarič" userId="cc4732ea-a077-4feb-90d6-6af60be5aebe" providerId="ADAL" clId="{78E77DA0-BC8A-488D-9888-2E44152E0B81}" dt="2023-10-07T08:39:50.214" v="3" actId="478"/>
          <ac:picMkLst>
            <pc:docMk/>
            <pc:sldMk cId="3899040282" sldId="257"/>
            <ac:picMk id="4" creationId="{6FADC12C-13CB-4703-A714-F98CFD0D42D4}"/>
          </ac:picMkLst>
        </pc:picChg>
        <pc:picChg chg="add mod">
          <ac:chgData name="Roman Bobnarič" userId="cc4732ea-a077-4feb-90d6-6af60be5aebe" providerId="ADAL" clId="{78E77DA0-BC8A-488D-9888-2E44152E0B81}" dt="2023-10-07T08:39:50.572" v="4"/>
          <ac:picMkLst>
            <pc:docMk/>
            <pc:sldMk cId="3899040282" sldId="257"/>
            <ac:picMk id="5" creationId="{6E0D9DE8-2DF4-4537-921C-161D430B7F7C}"/>
          </ac:picMkLst>
        </pc:picChg>
      </pc:sldChg>
      <pc:sldChg chg="addSp modSp mod">
        <pc:chgData name="Roman Bobnarič" userId="cc4732ea-a077-4feb-90d6-6af60be5aebe" providerId="ADAL" clId="{78E77DA0-BC8A-488D-9888-2E44152E0B81}" dt="2023-10-07T08:46:08.307" v="31" actId="115"/>
        <pc:sldMkLst>
          <pc:docMk/>
          <pc:sldMk cId="3107691953" sldId="258"/>
        </pc:sldMkLst>
        <pc:spChg chg="mod">
          <ac:chgData name="Roman Bobnarič" userId="cc4732ea-a077-4feb-90d6-6af60be5aebe" providerId="ADAL" clId="{78E77DA0-BC8A-488D-9888-2E44152E0B81}" dt="2023-10-07T08:46:08.307" v="31" actId="115"/>
          <ac:spMkLst>
            <pc:docMk/>
            <pc:sldMk cId="3107691953" sldId="258"/>
            <ac:spMk id="3" creationId="{86E8F6D0-5750-437A-A624-47529B1CDC60}"/>
          </ac:spMkLst>
        </pc:spChg>
        <pc:picChg chg="add mod">
          <ac:chgData name="Roman Bobnarič" userId="cc4732ea-a077-4feb-90d6-6af60be5aebe" providerId="ADAL" clId="{78E77DA0-BC8A-488D-9888-2E44152E0B81}" dt="2023-10-07T08:39:47.274" v="2" actId="1076"/>
          <ac:picMkLst>
            <pc:docMk/>
            <pc:sldMk cId="3107691953" sldId="258"/>
            <ac:picMk id="4" creationId="{278119E8-7E39-45F7-BEBB-C4246377DF1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507AA0-321C-4133-9342-EA00A5A16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DA4C506-D0AE-404A-9FFA-2DFCE0495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A69ABED-556B-4E3A-8DD1-79051C332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00DD-CC63-423B-B0A7-E9B33268F871}" type="datetimeFigureOut">
              <a:rPr lang="sl-SI" smtClean="0"/>
              <a:t>7. 10. 2023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19739C4-FB80-42FD-82DF-D13AD5275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8EC1503-F6F8-46FD-BD09-A881C4698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6032-F130-47DE-B519-C821C13DDA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902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66009B-D2AC-4094-B60B-4990AD735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C1B5AD6-F4A1-436D-8FB1-8998232A7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95232B6-2A80-427F-94CD-68E5CFE19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00DD-CC63-423B-B0A7-E9B33268F871}" type="datetimeFigureOut">
              <a:rPr lang="sl-SI" smtClean="0"/>
              <a:t>7. 10. 2023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FFAEC2B-CE2E-4DF0-85C5-CAE1A602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72C242B-7BC9-4C87-96A9-BA38EBBF9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6032-F130-47DE-B519-C821C13DDA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289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5562B770-3C56-40DC-BF08-4B74A3D6B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5CB78AE-4AD1-469A-94AB-6C2E0BB44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0AC4DFD-8A3C-4A2F-940F-99999AB35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00DD-CC63-423B-B0A7-E9B33268F871}" type="datetimeFigureOut">
              <a:rPr lang="sl-SI" smtClean="0"/>
              <a:t>7. 10. 2023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0391041-A8F8-414A-8CA4-79DCD158A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F448050-E513-4F01-BFBA-009EA4BB7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6032-F130-47DE-B519-C821C13DDA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888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D46CC7-634D-4F7B-B35A-5211A264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F8A2BF4-A498-4255-962C-E7CD67CD0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EEA7DA3-2745-463F-8250-28CDA2718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00DD-CC63-423B-B0A7-E9B33268F871}" type="datetimeFigureOut">
              <a:rPr lang="sl-SI" smtClean="0"/>
              <a:t>7. 10. 2023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290755F-C233-4725-964B-C2FD70AD5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FE335FD-97B0-47A8-BE68-EC6877646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6032-F130-47DE-B519-C821C13DDA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787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6BB46A-6AC5-4E98-8BFA-35D11431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5CFB577-E1BA-429E-8E20-8891F2732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B033A55-5F3A-480E-B3D8-F80D8796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00DD-CC63-423B-B0A7-E9B33268F871}" type="datetimeFigureOut">
              <a:rPr lang="sl-SI" smtClean="0"/>
              <a:t>7. 10. 2023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26C0050-A242-4C66-AE98-1ECA0021C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E6088D3-A1AD-4464-83D4-D240E049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6032-F130-47DE-B519-C821C13DDA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947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358149-1516-452B-AB93-9AE29C3F8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19D868A-7A80-48AA-A41D-AA365E75C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0D11B0E-2352-4EDF-86E9-DCC3A52E8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8FB13B0-9EDA-408E-A1CC-613DB201E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00DD-CC63-423B-B0A7-E9B33268F871}" type="datetimeFigureOut">
              <a:rPr lang="sl-SI" smtClean="0"/>
              <a:t>7. 10. 2023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1D2CC22-71C9-4D02-945B-934A280C1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511E841-6FCD-48AD-852D-B6976912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6032-F130-47DE-B519-C821C13DDA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712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D0CF65-D8AE-42DD-B2DA-0697BAA8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116DE96-1316-4461-B446-820080708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230A6D6-5CEF-440A-9396-72C5AD9BE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EA175BDD-3F62-4ADE-A26F-20130057D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CE789DC7-A592-4C5C-BE5A-9951788770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6A1EEC3-95A6-4475-AEF1-D459237C8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00DD-CC63-423B-B0A7-E9B33268F871}" type="datetimeFigureOut">
              <a:rPr lang="sl-SI" smtClean="0"/>
              <a:t>7. 10. 2023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EC8DBD88-1373-496F-B884-0A91984F6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650D6267-6129-4F25-8D1F-F0DB692BE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6032-F130-47DE-B519-C821C13DDA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8978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BAF868-DB3E-498D-BE59-9C61C66B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8946F5A6-8B74-4127-BA56-3655FD420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00DD-CC63-423B-B0A7-E9B33268F871}" type="datetimeFigureOut">
              <a:rPr lang="sl-SI" smtClean="0"/>
              <a:t>7. 10. 2023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8C19738-B70C-4A83-864C-817666AD8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2A028192-5C97-4333-AF05-BE610F058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6032-F130-47DE-B519-C821C13DDA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256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347DD363-2DBD-4A09-8A53-D09485323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00DD-CC63-423B-B0A7-E9B33268F871}" type="datetimeFigureOut">
              <a:rPr lang="sl-SI" smtClean="0"/>
              <a:t>7. 10. 2023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7D5BC290-075D-458C-8739-D5F4BC651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8C862BF-60A8-416F-A1F5-ED2150C5E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6032-F130-47DE-B519-C821C13DDA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140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A5C36-532A-42F7-BC19-832D65E62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5F726A0-3774-4D45-A818-A81BD5D47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2CC9B7E-4924-4D2A-86A1-9886CB00F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E5D319A-7C8F-4C05-BD3B-5072B1451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00DD-CC63-423B-B0A7-E9B33268F871}" type="datetimeFigureOut">
              <a:rPr lang="sl-SI" smtClean="0"/>
              <a:t>7. 10. 2023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3E2AFE8-7415-4580-9112-2767F8D49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F722890-C121-4E0E-9009-F057AADCE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6032-F130-47DE-B519-C821C13DDA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050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B09C62-9091-4D07-8FF9-7FFB651FB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431D5F91-1373-4708-9D95-94FB4E993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087884C-AB60-4013-AD57-90F9009A6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E30366F-7938-402C-A33D-8D7B954CF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C00DD-CC63-423B-B0A7-E9B33268F871}" type="datetimeFigureOut">
              <a:rPr lang="sl-SI" smtClean="0"/>
              <a:t>7. 10. 2023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D2CC89E-5BF8-4EBA-90DC-81284A99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AB22EB8-C08E-456F-B121-80EC8C2DB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C6032-F130-47DE-B519-C821C13DDA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5871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FE2B5D05-873C-4CAD-A74F-861E8966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9E7C213-8A59-43D0-A977-F6D9B5338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FFE04EE-EAC1-4B34-98A2-4A62601A1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C00DD-CC63-423B-B0A7-E9B33268F871}" type="datetimeFigureOut">
              <a:rPr lang="sl-SI" smtClean="0"/>
              <a:t>7. 10. 2023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0309FB1-88B8-4C55-B61E-4A31080A5E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F449968-B005-4254-898F-73099C403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C6032-F130-47DE-B519-C821C13DDA5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884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EB22BE-FEE9-4A3A-AE5F-5B522461E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0" y="234252"/>
            <a:ext cx="9844442" cy="1447800"/>
          </a:xfrm>
        </p:spPr>
        <p:txBody>
          <a:bodyPr>
            <a:normAutofit/>
          </a:bodyPr>
          <a:lstStyle/>
          <a:p>
            <a:r>
              <a:rPr lang="sl-SI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Vabljeni na splet sprememb</a:t>
            </a:r>
            <a:br>
              <a:rPr lang="sl-SI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obiščite</a:t>
            </a:r>
            <a:endParaRPr lang="sl-SI" sz="88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F3C4629-6AAB-4280-8ADC-F3FA949B0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6964" y="4852593"/>
            <a:ext cx="4461639" cy="575536"/>
          </a:xfrm>
        </p:spPr>
        <p:txBody>
          <a:bodyPr>
            <a:normAutofit/>
          </a:bodyPr>
          <a:lstStyle/>
          <a:p>
            <a:r>
              <a:rPr lang="sl-S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Vsa gradiva projektov so prosto dostopna, preizkušena v učilnici in preverjena s strani učiteljev.</a:t>
            </a:r>
            <a:endParaRPr lang="sl-SI" sz="1100" dirty="0"/>
          </a:p>
        </p:txBody>
      </p:sp>
      <p:pic>
        <p:nvPicPr>
          <p:cNvPr id="11" name="Video 10" title="Hanging Lightbulbs">
            <a:hlinkClick r:id="" action="ppaction://media"/>
            <a:extLst>
              <a:ext uri="{FF2B5EF4-FFF2-40B4-BE49-F238E27FC236}">
                <a16:creationId xmlns:a16="http://schemas.microsoft.com/office/drawing/2014/main" id="{47CBCA90-1819-4334-B98A-BBC9DC6E0BB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6888" y="1682052"/>
            <a:ext cx="5625759" cy="3168560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098BBECF-8804-4CD5-B3FA-71DFF152AB57}"/>
              </a:ext>
            </a:extLst>
          </p:cNvPr>
          <p:cNvSpPr txBox="1"/>
          <p:nvPr/>
        </p:nvSpPr>
        <p:spPr>
          <a:xfrm>
            <a:off x="3084447" y="1682052"/>
            <a:ext cx="5718200" cy="3168560"/>
          </a:xfrm>
          <a:custGeom>
            <a:avLst/>
            <a:gdLst/>
            <a:ahLst/>
            <a:cxnLst/>
            <a:rect l="l" t="t" r="r" b="b"/>
            <a:pathLst>
              <a:path w="6849036" h="2653553">
                <a:moveTo>
                  <a:pt x="3984003" y="1695205"/>
                </a:moveTo>
                <a:lnTo>
                  <a:pt x="3988374" y="1695205"/>
                </a:lnTo>
                <a:cubicBezTo>
                  <a:pt x="3995661" y="1695205"/>
                  <a:pt x="4001490" y="1696662"/>
                  <a:pt x="4005862" y="1699577"/>
                </a:cubicBezTo>
                <a:cubicBezTo>
                  <a:pt x="4007077" y="1704192"/>
                  <a:pt x="4003191" y="1706621"/>
                  <a:pt x="3994204" y="1706863"/>
                </a:cubicBezTo>
                <a:cubicBezTo>
                  <a:pt x="3989043" y="1706833"/>
                  <a:pt x="3985521" y="1705801"/>
                  <a:pt x="3983638" y="1703767"/>
                </a:cubicBezTo>
                <a:cubicBezTo>
                  <a:pt x="3981756" y="1701733"/>
                  <a:pt x="3981877" y="1698879"/>
                  <a:pt x="3984003" y="1695205"/>
                </a:cubicBezTo>
                <a:close/>
                <a:moveTo>
                  <a:pt x="1793253" y="1695205"/>
                </a:moveTo>
                <a:lnTo>
                  <a:pt x="1797625" y="1695205"/>
                </a:lnTo>
                <a:cubicBezTo>
                  <a:pt x="1804911" y="1695205"/>
                  <a:pt x="1810741" y="1696662"/>
                  <a:pt x="1815113" y="1699577"/>
                </a:cubicBezTo>
                <a:cubicBezTo>
                  <a:pt x="1816327" y="1704192"/>
                  <a:pt x="1812441" y="1706621"/>
                  <a:pt x="1803454" y="1706863"/>
                </a:cubicBezTo>
                <a:cubicBezTo>
                  <a:pt x="1798293" y="1706833"/>
                  <a:pt x="1794771" y="1705801"/>
                  <a:pt x="1792888" y="1703767"/>
                </a:cubicBezTo>
                <a:cubicBezTo>
                  <a:pt x="1791006" y="1701733"/>
                  <a:pt x="1791127" y="1698879"/>
                  <a:pt x="1793253" y="1695205"/>
                </a:cubicBezTo>
                <a:close/>
                <a:moveTo>
                  <a:pt x="2861672" y="1687918"/>
                </a:moveTo>
                <a:cubicBezTo>
                  <a:pt x="2866287" y="1696905"/>
                  <a:pt x="2868715" y="1703706"/>
                  <a:pt x="2868958" y="1708321"/>
                </a:cubicBezTo>
                <a:cubicBezTo>
                  <a:pt x="2861915" y="1708321"/>
                  <a:pt x="2857057" y="1705406"/>
                  <a:pt x="2854385" y="1699577"/>
                </a:cubicBezTo>
                <a:cubicBezTo>
                  <a:pt x="2859425" y="1699547"/>
                  <a:pt x="2862461" y="1698514"/>
                  <a:pt x="2863494" y="1696480"/>
                </a:cubicBezTo>
                <a:cubicBezTo>
                  <a:pt x="2864526" y="1694446"/>
                  <a:pt x="2863919" y="1691592"/>
                  <a:pt x="2861672" y="1687918"/>
                </a:cubicBezTo>
                <a:close/>
                <a:moveTo>
                  <a:pt x="4695720" y="1677717"/>
                </a:moveTo>
                <a:lnTo>
                  <a:pt x="4681147" y="1692290"/>
                </a:lnTo>
                <a:cubicBezTo>
                  <a:pt x="4684061" y="1693748"/>
                  <a:pt x="4685519" y="1695205"/>
                  <a:pt x="4685519" y="1696662"/>
                </a:cubicBezTo>
                <a:lnTo>
                  <a:pt x="4685519" y="1699577"/>
                </a:lnTo>
                <a:cubicBezTo>
                  <a:pt x="4684760" y="1700245"/>
                  <a:pt x="4683728" y="1700731"/>
                  <a:pt x="4682422" y="1701034"/>
                </a:cubicBezTo>
                <a:cubicBezTo>
                  <a:pt x="4681117" y="1701338"/>
                  <a:pt x="4679720" y="1701824"/>
                  <a:pt x="4678232" y="1702491"/>
                </a:cubicBezTo>
                <a:cubicBezTo>
                  <a:pt x="4677018" y="1702249"/>
                  <a:pt x="4676532" y="1702735"/>
                  <a:pt x="4676775" y="1703949"/>
                </a:cubicBezTo>
                <a:cubicBezTo>
                  <a:pt x="4676775" y="1706621"/>
                  <a:pt x="4679690" y="1710021"/>
                  <a:pt x="4685519" y="1714150"/>
                </a:cubicBezTo>
                <a:cubicBezTo>
                  <a:pt x="4682362" y="1709778"/>
                  <a:pt x="4678475" y="1708321"/>
                  <a:pt x="4673860" y="1709778"/>
                </a:cubicBezTo>
                <a:cubicBezTo>
                  <a:pt x="4666574" y="1711235"/>
                  <a:pt x="4659287" y="1718522"/>
                  <a:pt x="4652000" y="1731638"/>
                </a:cubicBezTo>
                <a:cubicBezTo>
                  <a:pt x="4660744" y="1739168"/>
                  <a:pt x="4669488" y="1743054"/>
                  <a:pt x="4678232" y="1743297"/>
                </a:cubicBezTo>
                <a:cubicBezTo>
                  <a:pt x="4689891" y="1743297"/>
                  <a:pt x="4695720" y="1730181"/>
                  <a:pt x="4695720" y="1703949"/>
                </a:cubicBezTo>
                <a:lnTo>
                  <a:pt x="4695720" y="1702491"/>
                </a:lnTo>
                <a:cubicBezTo>
                  <a:pt x="4694961" y="1700366"/>
                  <a:pt x="4694293" y="1698788"/>
                  <a:pt x="4693716" y="1697755"/>
                </a:cubicBezTo>
                <a:cubicBezTo>
                  <a:pt x="4693140" y="1696723"/>
                  <a:pt x="4692836" y="1695873"/>
                  <a:pt x="4692805" y="1695205"/>
                </a:cubicBezTo>
                <a:lnTo>
                  <a:pt x="4700092" y="1695205"/>
                </a:lnTo>
                <a:cubicBezTo>
                  <a:pt x="4695720" y="1690833"/>
                  <a:pt x="4694263" y="1685004"/>
                  <a:pt x="4695720" y="1677717"/>
                </a:cubicBezTo>
                <a:close/>
                <a:moveTo>
                  <a:pt x="2890818" y="1677717"/>
                </a:moveTo>
                <a:lnTo>
                  <a:pt x="2898105" y="1692290"/>
                </a:lnTo>
                <a:lnTo>
                  <a:pt x="2890818" y="1695205"/>
                </a:lnTo>
                <a:lnTo>
                  <a:pt x="2893733" y="1702491"/>
                </a:lnTo>
                <a:cubicBezTo>
                  <a:pt x="2891486" y="1701733"/>
                  <a:pt x="2889422" y="1700700"/>
                  <a:pt x="2887539" y="1699395"/>
                </a:cubicBezTo>
                <a:cubicBezTo>
                  <a:pt x="2885657" y="1698089"/>
                  <a:pt x="2884321" y="1696693"/>
                  <a:pt x="2883532" y="1695205"/>
                </a:cubicBezTo>
                <a:lnTo>
                  <a:pt x="2890818" y="1686461"/>
                </a:lnTo>
                <a:lnTo>
                  <a:pt x="2871873" y="1686461"/>
                </a:lnTo>
                <a:cubicBezTo>
                  <a:pt x="2872632" y="1685672"/>
                  <a:pt x="2874029" y="1684700"/>
                  <a:pt x="2876063" y="1683546"/>
                </a:cubicBezTo>
                <a:cubicBezTo>
                  <a:pt x="2878097" y="1682393"/>
                  <a:pt x="2880587" y="1681421"/>
                  <a:pt x="2883532" y="1680632"/>
                </a:cubicBezTo>
                <a:cubicBezTo>
                  <a:pt x="2884291" y="1679964"/>
                  <a:pt x="2885323" y="1679478"/>
                  <a:pt x="2886629" y="1679174"/>
                </a:cubicBezTo>
                <a:cubicBezTo>
                  <a:pt x="2887934" y="1678871"/>
                  <a:pt x="2889331" y="1678385"/>
                  <a:pt x="2890818" y="1677717"/>
                </a:cubicBezTo>
                <a:close/>
                <a:moveTo>
                  <a:pt x="4593707" y="1673345"/>
                </a:moveTo>
                <a:lnTo>
                  <a:pt x="4595165" y="1673345"/>
                </a:lnTo>
                <a:cubicBezTo>
                  <a:pt x="4602209" y="1673588"/>
                  <a:pt x="4605609" y="1677474"/>
                  <a:pt x="4605366" y="1685004"/>
                </a:cubicBezTo>
                <a:cubicBezTo>
                  <a:pt x="4605366" y="1689133"/>
                  <a:pt x="4603909" y="1692533"/>
                  <a:pt x="4600994" y="1695205"/>
                </a:cubicBezTo>
                <a:cubicBezTo>
                  <a:pt x="4597837" y="1690833"/>
                  <a:pt x="4595408" y="1683546"/>
                  <a:pt x="4593707" y="1673345"/>
                </a:cubicBezTo>
                <a:close/>
                <a:moveTo>
                  <a:pt x="4898260" y="1666058"/>
                </a:moveTo>
                <a:lnTo>
                  <a:pt x="4899717" y="1666058"/>
                </a:lnTo>
                <a:cubicBezTo>
                  <a:pt x="4911376" y="1666301"/>
                  <a:pt x="4917205" y="1670188"/>
                  <a:pt x="4917205" y="1677717"/>
                </a:cubicBezTo>
                <a:cubicBezTo>
                  <a:pt x="4910161" y="1677474"/>
                  <a:pt x="4903846" y="1673588"/>
                  <a:pt x="4898260" y="1666058"/>
                </a:cubicBezTo>
                <a:close/>
                <a:moveTo>
                  <a:pt x="4020436" y="1666058"/>
                </a:moveTo>
                <a:lnTo>
                  <a:pt x="4023350" y="1685004"/>
                </a:lnTo>
                <a:cubicBezTo>
                  <a:pt x="4024808" y="1686704"/>
                  <a:pt x="4026265" y="1689133"/>
                  <a:pt x="4027722" y="1692290"/>
                </a:cubicBezTo>
                <a:lnTo>
                  <a:pt x="4013149" y="1685004"/>
                </a:lnTo>
                <a:cubicBezTo>
                  <a:pt x="4020679" y="1680875"/>
                  <a:pt x="4023108" y="1674559"/>
                  <a:pt x="4020436" y="1666058"/>
                </a:cubicBezTo>
                <a:close/>
                <a:moveTo>
                  <a:pt x="1829686" y="1666058"/>
                </a:moveTo>
                <a:lnTo>
                  <a:pt x="1832601" y="1685004"/>
                </a:lnTo>
                <a:cubicBezTo>
                  <a:pt x="1834058" y="1686704"/>
                  <a:pt x="1835515" y="1689133"/>
                  <a:pt x="1836973" y="1692290"/>
                </a:cubicBezTo>
                <a:lnTo>
                  <a:pt x="1822399" y="1685004"/>
                </a:lnTo>
                <a:cubicBezTo>
                  <a:pt x="1829929" y="1680875"/>
                  <a:pt x="1832358" y="1674559"/>
                  <a:pt x="1829686" y="1666058"/>
                </a:cubicBezTo>
                <a:close/>
                <a:moveTo>
                  <a:pt x="6197470" y="1647151"/>
                </a:moveTo>
                <a:cubicBezTo>
                  <a:pt x="6207012" y="1647122"/>
                  <a:pt x="6215626" y="1649010"/>
                  <a:pt x="6223312" y="1652814"/>
                </a:cubicBezTo>
                <a:cubicBezTo>
                  <a:pt x="6230998" y="1656618"/>
                  <a:pt x="6237391" y="1662515"/>
                  <a:pt x="6242488" y="1670504"/>
                </a:cubicBezTo>
                <a:cubicBezTo>
                  <a:pt x="6240810" y="1669049"/>
                  <a:pt x="6238411" y="1667595"/>
                  <a:pt x="6235292" y="1666140"/>
                </a:cubicBezTo>
                <a:cubicBezTo>
                  <a:pt x="6210580" y="1658851"/>
                  <a:pt x="6197486" y="1653010"/>
                  <a:pt x="6196012" y="1648615"/>
                </a:cubicBezTo>
                <a:cubicBezTo>
                  <a:pt x="6195981" y="1647914"/>
                  <a:pt x="6196042" y="1647487"/>
                  <a:pt x="6196194" y="1647334"/>
                </a:cubicBezTo>
                <a:cubicBezTo>
                  <a:pt x="6196346" y="1647182"/>
                  <a:pt x="6196771" y="1647121"/>
                  <a:pt x="6197470" y="1647151"/>
                </a:cubicBezTo>
                <a:close/>
                <a:moveTo>
                  <a:pt x="4658923" y="1644199"/>
                </a:moveTo>
                <a:cubicBezTo>
                  <a:pt x="4657891" y="1644927"/>
                  <a:pt x="4657041" y="1646385"/>
                  <a:pt x="4656372" y="1648571"/>
                </a:cubicBezTo>
                <a:cubicBezTo>
                  <a:pt x="4660502" y="1663387"/>
                  <a:pt x="4663902" y="1673102"/>
                  <a:pt x="4666574" y="1677717"/>
                </a:cubicBezTo>
                <a:cubicBezTo>
                  <a:pt x="4669488" y="1676017"/>
                  <a:pt x="4670946" y="1673588"/>
                  <a:pt x="4670946" y="1670430"/>
                </a:cubicBezTo>
                <a:lnTo>
                  <a:pt x="4668031" y="1670430"/>
                </a:lnTo>
                <a:cubicBezTo>
                  <a:pt x="4668274" y="1665816"/>
                  <a:pt x="4669246" y="1661929"/>
                  <a:pt x="4670946" y="1658772"/>
                </a:cubicBezTo>
                <a:lnTo>
                  <a:pt x="4678232" y="1663144"/>
                </a:lnTo>
                <a:cubicBezTo>
                  <a:pt x="4671189" y="1651728"/>
                  <a:pt x="4666331" y="1645413"/>
                  <a:pt x="4663659" y="1644199"/>
                </a:cubicBezTo>
                <a:cubicBezTo>
                  <a:pt x="4661534" y="1643470"/>
                  <a:pt x="4659955" y="1643470"/>
                  <a:pt x="4658923" y="1644199"/>
                </a:cubicBezTo>
                <a:close/>
                <a:moveTo>
                  <a:pt x="6028281" y="1641299"/>
                </a:moveTo>
                <a:lnTo>
                  <a:pt x="6042866" y="1655931"/>
                </a:lnTo>
                <a:cubicBezTo>
                  <a:pt x="6043566" y="1656662"/>
                  <a:pt x="6043990" y="1657394"/>
                  <a:pt x="6044142" y="1658125"/>
                </a:cubicBezTo>
                <a:cubicBezTo>
                  <a:pt x="6044294" y="1658857"/>
                  <a:pt x="6044355" y="1659589"/>
                  <a:pt x="6044324" y="1660320"/>
                </a:cubicBezTo>
                <a:cubicBezTo>
                  <a:pt x="6042897" y="1660351"/>
                  <a:pt x="6041742" y="1660290"/>
                  <a:pt x="6040861" y="1660137"/>
                </a:cubicBezTo>
                <a:cubicBezTo>
                  <a:pt x="6039980" y="1659985"/>
                  <a:pt x="6039190" y="1659558"/>
                  <a:pt x="6038490" y="1658857"/>
                </a:cubicBezTo>
                <a:cubicBezTo>
                  <a:pt x="6034115" y="1655931"/>
                  <a:pt x="6031198" y="1654467"/>
                  <a:pt x="6029740" y="1654467"/>
                </a:cubicBezTo>
                <a:cubicBezTo>
                  <a:pt x="6026124" y="1654438"/>
                  <a:pt x="6023510" y="1655594"/>
                  <a:pt x="6021900" y="1657936"/>
                </a:cubicBezTo>
                <a:cubicBezTo>
                  <a:pt x="6020290" y="1660278"/>
                  <a:pt x="6019500" y="1663983"/>
                  <a:pt x="6019530" y="1669049"/>
                </a:cubicBezTo>
                <a:cubicBezTo>
                  <a:pt x="6018862" y="1669019"/>
                  <a:pt x="6018375" y="1669080"/>
                  <a:pt x="6018071" y="1669231"/>
                </a:cubicBezTo>
                <a:cubicBezTo>
                  <a:pt x="6017768" y="1669383"/>
                  <a:pt x="6017282" y="1669807"/>
                  <a:pt x="6016613" y="1670504"/>
                </a:cubicBezTo>
                <a:cubicBezTo>
                  <a:pt x="6015124" y="1671262"/>
                  <a:pt x="6013726" y="1671929"/>
                  <a:pt x="6012420" y="1672504"/>
                </a:cubicBezTo>
                <a:cubicBezTo>
                  <a:pt x="6011114" y="1673080"/>
                  <a:pt x="6010080" y="1673383"/>
                  <a:pt x="6009320" y="1673414"/>
                </a:cubicBezTo>
                <a:cubicBezTo>
                  <a:pt x="6006403" y="1673414"/>
                  <a:pt x="6004944" y="1670504"/>
                  <a:pt x="6004944" y="1664685"/>
                </a:cubicBezTo>
                <a:cubicBezTo>
                  <a:pt x="6004974" y="1661008"/>
                  <a:pt x="6006008" y="1657784"/>
                  <a:pt x="6008044" y="1655013"/>
                </a:cubicBezTo>
                <a:cubicBezTo>
                  <a:pt x="6010080" y="1652242"/>
                  <a:pt x="6012936" y="1650109"/>
                  <a:pt x="6016613" y="1648615"/>
                </a:cubicBezTo>
                <a:cubicBezTo>
                  <a:pt x="6021657" y="1646481"/>
                  <a:pt x="6025060" y="1644896"/>
                  <a:pt x="6026822" y="1643859"/>
                </a:cubicBezTo>
                <a:cubicBezTo>
                  <a:pt x="6028585" y="1642823"/>
                  <a:pt x="6029071" y="1641969"/>
                  <a:pt x="6028281" y="1641299"/>
                </a:cubicBezTo>
                <a:close/>
                <a:moveTo>
                  <a:pt x="3998576" y="1636912"/>
                </a:moveTo>
                <a:cubicBezTo>
                  <a:pt x="4000033" y="1640069"/>
                  <a:pt x="4005862" y="1642498"/>
                  <a:pt x="4016064" y="1644199"/>
                </a:cubicBezTo>
                <a:cubicBezTo>
                  <a:pt x="4018978" y="1644867"/>
                  <a:pt x="4021164" y="1645717"/>
                  <a:pt x="4022622" y="1646749"/>
                </a:cubicBezTo>
                <a:cubicBezTo>
                  <a:pt x="4024079" y="1647781"/>
                  <a:pt x="4024808" y="1649360"/>
                  <a:pt x="4024808" y="1651485"/>
                </a:cubicBezTo>
                <a:lnTo>
                  <a:pt x="4013149" y="1651485"/>
                </a:lnTo>
                <a:lnTo>
                  <a:pt x="4013149" y="1655857"/>
                </a:lnTo>
                <a:cubicBezTo>
                  <a:pt x="4009992" y="1654400"/>
                  <a:pt x="4007563" y="1652942"/>
                  <a:pt x="4005862" y="1651485"/>
                </a:cubicBezTo>
                <a:cubicBezTo>
                  <a:pt x="3998333" y="1648813"/>
                  <a:pt x="3994447" y="1646870"/>
                  <a:pt x="3994204" y="1645656"/>
                </a:cubicBezTo>
                <a:cubicBezTo>
                  <a:pt x="3994204" y="1644199"/>
                  <a:pt x="3995661" y="1641284"/>
                  <a:pt x="3998576" y="1636912"/>
                </a:cubicBezTo>
                <a:close/>
                <a:moveTo>
                  <a:pt x="1807826" y="1636912"/>
                </a:moveTo>
                <a:cubicBezTo>
                  <a:pt x="1809283" y="1640069"/>
                  <a:pt x="1815113" y="1642498"/>
                  <a:pt x="1825314" y="1644199"/>
                </a:cubicBezTo>
                <a:cubicBezTo>
                  <a:pt x="1828229" y="1644867"/>
                  <a:pt x="1830414" y="1645717"/>
                  <a:pt x="1831872" y="1646749"/>
                </a:cubicBezTo>
                <a:cubicBezTo>
                  <a:pt x="1833329" y="1647781"/>
                  <a:pt x="1834058" y="1649360"/>
                  <a:pt x="1834058" y="1651485"/>
                </a:cubicBezTo>
                <a:lnTo>
                  <a:pt x="1822399" y="1651485"/>
                </a:lnTo>
                <a:lnTo>
                  <a:pt x="1822399" y="1655857"/>
                </a:lnTo>
                <a:cubicBezTo>
                  <a:pt x="1819242" y="1654400"/>
                  <a:pt x="1816813" y="1652942"/>
                  <a:pt x="1815113" y="1651485"/>
                </a:cubicBezTo>
                <a:cubicBezTo>
                  <a:pt x="1807583" y="1648813"/>
                  <a:pt x="1803697" y="1646870"/>
                  <a:pt x="1803454" y="1645656"/>
                </a:cubicBezTo>
                <a:cubicBezTo>
                  <a:pt x="1803454" y="1644199"/>
                  <a:pt x="1804911" y="1641284"/>
                  <a:pt x="1807826" y="1636912"/>
                </a:cubicBezTo>
                <a:close/>
                <a:moveTo>
                  <a:pt x="2850013" y="1629625"/>
                </a:moveTo>
                <a:cubicBezTo>
                  <a:pt x="2852260" y="1631113"/>
                  <a:pt x="2854689" y="1632510"/>
                  <a:pt x="2857300" y="1633815"/>
                </a:cubicBezTo>
                <a:cubicBezTo>
                  <a:pt x="2859911" y="1635121"/>
                  <a:pt x="2862340" y="1636153"/>
                  <a:pt x="2864587" y="1636912"/>
                </a:cubicBezTo>
                <a:cubicBezTo>
                  <a:pt x="2885232" y="1643956"/>
                  <a:pt x="2896405" y="1650271"/>
                  <a:pt x="2898105" y="1655857"/>
                </a:cubicBezTo>
                <a:cubicBezTo>
                  <a:pt x="2895433" y="1654157"/>
                  <a:pt x="2890575" y="1653185"/>
                  <a:pt x="2883532" y="1652942"/>
                </a:cubicBezTo>
                <a:lnTo>
                  <a:pt x="2883532" y="1655857"/>
                </a:lnTo>
                <a:cubicBezTo>
                  <a:pt x="2880374" y="1654400"/>
                  <a:pt x="2877945" y="1652942"/>
                  <a:pt x="2876245" y="1651485"/>
                </a:cubicBezTo>
                <a:cubicBezTo>
                  <a:pt x="2873998" y="1650787"/>
                  <a:pt x="2871570" y="1649633"/>
                  <a:pt x="2868958" y="1648024"/>
                </a:cubicBezTo>
                <a:cubicBezTo>
                  <a:pt x="2866347" y="1646415"/>
                  <a:pt x="2863919" y="1644168"/>
                  <a:pt x="2861672" y="1641284"/>
                </a:cubicBezTo>
                <a:cubicBezTo>
                  <a:pt x="2859547" y="1639068"/>
                  <a:pt x="2857603" y="1636942"/>
                  <a:pt x="2855843" y="1634908"/>
                </a:cubicBezTo>
                <a:cubicBezTo>
                  <a:pt x="2854082" y="1632874"/>
                  <a:pt x="2852139" y="1631113"/>
                  <a:pt x="2850013" y="1629625"/>
                </a:cubicBezTo>
                <a:close/>
                <a:moveTo>
                  <a:pt x="4020436" y="1622339"/>
                </a:moveTo>
                <a:lnTo>
                  <a:pt x="4030637" y="1633997"/>
                </a:lnTo>
                <a:cubicBezTo>
                  <a:pt x="4029969" y="1635455"/>
                  <a:pt x="4029119" y="1636548"/>
                  <a:pt x="4028087" y="1637276"/>
                </a:cubicBezTo>
                <a:cubicBezTo>
                  <a:pt x="4027054" y="1638005"/>
                  <a:pt x="4025476" y="1638369"/>
                  <a:pt x="4023350" y="1638369"/>
                </a:cubicBezTo>
                <a:lnTo>
                  <a:pt x="4023350" y="1629625"/>
                </a:lnTo>
                <a:lnTo>
                  <a:pt x="4013149" y="1629625"/>
                </a:lnTo>
                <a:close/>
                <a:moveTo>
                  <a:pt x="1829686" y="1622339"/>
                </a:moveTo>
                <a:lnTo>
                  <a:pt x="1839887" y="1633997"/>
                </a:lnTo>
                <a:cubicBezTo>
                  <a:pt x="1839219" y="1635455"/>
                  <a:pt x="1838369" y="1636548"/>
                  <a:pt x="1837337" y="1637276"/>
                </a:cubicBezTo>
                <a:cubicBezTo>
                  <a:pt x="1836305" y="1638005"/>
                  <a:pt x="1834726" y="1638369"/>
                  <a:pt x="1832601" y="1638369"/>
                </a:cubicBezTo>
                <a:lnTo>
                  <a:pt x="1832601" y="1629625"/>
                </a:lnTo>
                <a:lnTo>
                  <a:pt x="1822399" y="1629625"/>
                </a:lnTo>
                <a:close/>
                <a:moveTo>
                  <a:pt x="6093914" y="1614961"/>
                </a:moveTo>
                <a:lnTo>
                  <a:pt x="6096832" y="1614961"/>
                </a:lnTo>
                <a:cubicBezTo>
                  <a:pt x="6099080" y="1614991"/>
                  <a:pt x="6101512" y="1615662"/>
                  <a:pt x="6104124" y="1616973"/>
                </a:cubicBezTo>
                <a:cubicBezTo>
                  <a:pt x="6106738" y="1618284"/>
                  <a:pt x="6109168" y="1620052"/>
                  <a:pt x="6111417" y="1622277"/>
                </a:cubicBezTo>
                <a:lnTo>
                  <a:pt x="6109958" y="1622277"/>
                </a:lnTo>
                <a:cubicBezTo>
                  <a:pt x="6108470" y="1622247"/>
                  <a:pt x="6106342" y="1621576"/>
                  <a:pt x="6103578" y="1620265"/>
                </a:cubicBezTo>
                <a:cubicBezTo>
                  <a:pt x="6100812" y="1618954"/>
                  <a:pt x="6097592" y="1617186"/>
                  <a:pt x="6093914" y="1614961"/>
                </a:cubicBezTo>
                <a:close/>
                <a:moveTo>
                  <a:pt x="4236663" y="1612137"/>
                </a:moveTo>
                <a:lnTo>
                  <a:pt x="4241035" y="1629625"/>
                </a:lnTo>
                <a:lnTo>
                  <a:pt x="4229376" y="1629625"/>
                </a:lnTo>
                <a:cubicBezTo>
                  <a:pt x="4232534" y="1625253"/>
                  <a:pt x="4234962" y="1619424"/>
                  <a:pt x="4236663" y="1612137"/>
                </a:cubicBezTo>
                <a:close/>
                <a:moveTo>
                  <a:pt x="4204602" y="1607765"/>
                </a:moveTo>
                <a:cubicBezTo>
                  <a:pt x="4206848" y="1607765"/>
                  <a:pt x="4209277" y="1608130"/>
                  <a:pt x="4211888" y="1608858"/>
                </a:cubicBezTo>
                <a:cubicBezTo>
                  <a:pt x="4214499" y="1609587"/>
                  <a:pt x="4216928" y="1610680"/>
                  <a:pt x="4219175" y="1612137"/>
                </a:cubicBezTo>
                <a:cubicBezTo>
                  <a:pt x="4216928" y="1612896"/>
                  <a:pt x="4214499" y="1613564"/>
                  <a:pt x="4211888" y="1614141"/>
                </a:cubicBezTo>
                <a:cubicBezTo>
                  <a:pt x="4209277" y="1614718"/>
                  <a:pt x="4206848" y="1615022"/>
                  <a:pt x="4204602" y="1615052"/>
                </a:cubicBezTo>
                <a:cubicBezTo>
                  <a:pt x="4201687" y="1614809"/>
                  <a:pt x="4200229" y="1613838"/>
                  <a:pt x="4200229" y="1612137"/>
                </a:cubicBezTo>
                <a:cubicBezTo>
                  <a:pt x="4200229" y="1609223"/>
                  <a:pt x="4201687" y="1607765"/>
                  <a:pt x="4204602" y="1607765"/>
                </a:cubicBezTo>
                <a:close/>
                <a:moveTo>
                  <a:pt x="1053493" y="1607765"/>
                </a:moveTo>
                <a:cubicBezTo>
                  <a:pt x="1058108" y="1610437"/>
                  <a:pt x="1060537" y="1615295"/>
                  <a:pt x="1060780" y="1622339"/>
                </a:cubicBezTo>
                <a:lnTo>
                  <a:pt x="1060780" y="1626711"/>
                </a:lnTo>
                <a:close/>
                <a:moveTo>
                  <a:pt x="6276007" y="1600570"/>
                </a:moveTo>
                <a:lnTo>
                  <a:pt x="6276007" y="1602001"/>
                </a:lnTo>
                <a:lnTo>
                  <a:pt x="6276007" y="1604864"/>
                </a:lnTo>
                <a:cubicBezTo>
                  <a:pt x="6273130" y="1607960"/>
                  <a:pt x="6271690" y="1610356"/>
                  <a:pt x="6271690" y="1612052"/>
                </a:cubicBezTo>
                <a:cubicBezTo>
                  <a:pt x="6272348" y="1614196"/>
                  <a:pt x="6273190" y="1615781"/>
                  <a:pt x="6274214" y="1616809"/>
                </a:cubicBezTo>
                <a:cubicBezTo>
                  <a:pt x="6275238" y="1617836"/>
                  <a:pt x="6276810" y="1618678"/>
                  <a:pt x="6278930" y="1619333"/>
                </a:cubicBezTo>
                <a:lnTo>
                  <a:pt x="6276007" y="1622260"/>
                </a:lnTo>
                <a:cubicBezTo>
                  <a:pt x="6273936" y="1621535"/>
                  <a:pt x="6272016" y="1619715"/>
                  <a:pt x="6270246" y="1616801"/>
                </a:cubicBezTo>
                <a:cubicBezTo>
                  <a:pt x="6268476" y="1613887"/>
                  <a:pt x="6266510" y="1609895"/>
                  <a:pt x="6264348" y="1604824"/>
                </a:cubicBezTo>
                <a:close/>
                <a:moveTo>
                  <a:pt x="255632" y="1590278"/>
                </a:moveTo>
                <a:cubicBezTo>
                  <a:pt x="257757" y="1592433"/>
                  <a:pt x="259336" y="1594680"/>
                  <a:pt x="260368" y="1597018"/>
                </a:cubicBezTo>
                <a:cubicBezTo>
                  <a:pt x="261400" y="1599355"/>
                  <a:pt x="262251" y="1601967"/>
                  <a:pt x="262918" y="1604851"/>
                </a:cubicBezTo>
                <a:cubicBezTo>
                  <a:pt x="262918" y="1608980"/>
                  <a:pt x="261461" y="1612380"/>
                  <a:pt x="258547" y="1615052"/>
                </a:cubicBezTo>
                <a:cubicBezTo>
                  <a:pt x="256846" y="1611895"/>
                  <a:pt x="255875" y="1608008"/>
                  <a:pt x="255632" y="1603393"/>
                </a:cubicBezTo>
                <a:cubicBezTo>
                  <a:pt x="248102" y="1603393"/>
                  <a:pt x="244216" y="1601936"/>
                  <a:pt x="243973" y="1599022"/>
                </a:cubicBezTo>
                <a:cubicBezTo>
                  <a:pt x="244216" y="1597807"/>
                  <a:pt x="246645" y="1595864"/>
                  <a:pt x="251260" y="1593192"/>
                </a:cubicBezTo>
                <a:cubicBezTo>
                  <a:pt x="251989" y="1592524"/>
                  <a:pt x="252717" y="1592039"/>
                  <a:pt x="253446" y="1591735"/>
                </a:cubicBezTo>
                <a:cubicBezTo>
                  <a:pt x="254175" y="1591431"/>
                  <a:pt x="254903" y="1590945"/>
                  <a:pt x="255632" y="1590278"/>
                </a:cubicBezTo>
                <a:close/>
                <a:moveTo>
                  <a:pt x="6242488" y="1583080"/>
                </a:moveTo>
                <a:cubicBezTo>
                  <a:pt x="6249079" y="1582285"/>
                  <a:pt x="6253922" y="1583862"/>
                  <a:pt x="6257018" y="1587809"/>
                </a:cubicBezTo>
                <a:cubicBezTo>
                  <a:pt x="6260114" y="1591757"/>
                  <a:pt x="6261646" y="1598439"/>
                  <a:pt x="6261616" y="1607857"/>
                </a:cubicBezTo>
                <a:cubicBezTo>
                  <a:pt x="6255658" y="1607510"/>
                  <a:pt x="6248362" y="1605081"/>
                  <a:pt x="6239726" y="1600570"/>
                </a:cubicBezTo>
                <a:cubicBezTo>
                  <a:pt x="6238043" y="1601763"/>
                  <a:pt x="6237082" y="1605102"/>
                  <a:pt x="6236842" y="1610589"/>
                </a:cubicBezTo>
                <a:cubicBezTo>
                  <a:pt x="6243754" y="1610612"/>
                  <a:pt x="6247108" y="1612069"/>
                  <a:pt x="6246902" y="1614961"/>
                </a:cubicBezTo>
                <a:cubicBezTo>
                  <a:pt x="6246902" y="1617887"/>
                  <a:pt x="6245432" y="1619344"/>
                  <a:pt x="6242488" y="1619333"/>
                </a:cubicBezTo>
                <a:cubicBezTo>
                  <a:pt x="6243194" y="1620095"/>
                  <a:pt x="6243990" y="1620766"/>
                  <a:pt x="6244880" y="1621346"/>
                </a:cubicBezTo>
                <a:cubicBezTo>
                  <a:pt x="6245769" y="1621925"/>
                  <a:pt x="6246934" y="1622230"/>
                  <a:pt x="6248374" y="1622260"/>
                </a:cubicBezTo>
                <a:cubicBezTo>
                  <a:pt x="6249788" y="1622238"/>
                  <a:pt x="6250931" y="1621572"/>
                  <a:pt x="6251802" y="1620263"/>
                </a:cubicBezTo>
                <a:cubicBezTo>
                  <a:pt x="6252674" y="1618954"/>
                  <a:pt x="6253456" y="1617187"/>
                  <a:pt x="6254146" y="1614961"/>
                </a:cubicBezTo>
                <a:lnTo>
                  <a:pt x="6254146" y="1620814"/>
                </a:lnTo>
                <a:cubicBezTo>
                  <a:pt x="6254390" y="1629593"/>
                  <a:pt x="6248136" y="1633983"/>
                  <a:pt x="6235384" y="1633983"/>
                </a:cubicBezTo>
                <a:cubicBezTo>
                  <a:pt x="6234626" y="1633983"/>
                  <a:pt x="6233956" y="1633617"/>
                  <a:pt x="6233380" y="1632885"/>
                </a:cubicBezTo>
                <a:cubicBezTo>
                  <a:pt x="6232802" y="1632154"/>
                  <a:pt x="6232498" y="1631056"/>
                  <a:pt x="6232468" y="1629593"/>
                </a:cubicBezTo>
                <a:cubicBezTo>
                  <a:pt x="6233227" y="1629563"/>
                  <a:pt x="6233896" y="1629258"/>
                  <a:pt x="6234473" y="1628679"/>
                </a:cubicBezTo>
                <a:cubicBezTo>
                  <a:pt x="6235050" y="1628099"/>
                  <a:pt x="6235354" y="1627429"/>
                  <a:pt x="6235384" y="1626667"/>
                </a:cubicBezTo>
                <a:cubicBezTo>
                  <a:pt x="6235069" y="1624947"/>
                  <a:pt x="6234079" y="1622502"/>
                  <a:pt x="6232415" y="1619333"/>
                </a:cubicBezTo>
                <a:lnTo>
                  <a:pt x="6225182" y="1612160"/>
                </a:lnTo>
                <a:cubicBezTo>
                  <a:pt x="6224483" y="1611437"/>
                  <a:pt x="6224058" y="1610919"/>
                  <a:pt x="6223906" y="1610606"/>
                </a:cubicBezTo>
                <a:cubicBezTo>
                  <a:pt x="6223754" y="1610294"/>
                  <a:pt x="6223694" y="1609811"/>
                  <a:pt x="6223724" y="1609158"/>
                </a:cubicBezTo>
                <a:cubicBezTo>
                  <a:pt x="6223724" y="1607830"/>
                  <a:pt x="6225182" y="1606425"/>
                  <a:pt x="6228097" y="1604940"/>
                </a:cubicBezTo>
                <a:cubicBezTo>
                  <a:pt x="6226640" y="1604129"/>
                  <a:pt x="6225546" y="1603151"/>
                  <a:pt x="6224818" y="1602007"/>
                </a:cubicBezTo>
                <a:cubicBezTo>
                  <a:pt x="6224088" y="1600864"/>
                  <a:pt x="6223724" y="1599898"/>
                  <a:pt x="6223724" y="1599112"/>
                </a:cubicBezTo>
                <a:cubicBezTo>
                  <a:pt x="6223694" y="1598413"/>
                  <a:pt x="6223754" y="1597988"/>
                  <a:pt x="6223906" y="1597836"/>
                </a:cubicBezTo>
                <a:cubicBezTo>
                  <a:pt x="6224058" y="1597684"/>
                  <a:pt x="6224483" y="1597623"/>
                  <a:pt x="6225182" y="1597654"/>
                </a:cubicBezTo>
                <a:cubicBezTo>
                  <a:pt x="6230235" y="1596894"/>
                  <a:pt x="6234567" y="1595862"/>
                  <a:pt x="6238179" y="1594555"/>
                </a:cubicBezTo>
                <a:cubicBezTo>
                  <a:pt x="6241790" y="1593249"/>
                  <a:pt x="6244698" y="1591852"/>
                  <a:pt x="6246902" y="1590363"/>
                </a:cubicBezTo>
                <a:lnTo>
                  <a:pt x="6246970" y="1590341"/>
                </a:lnTo>
                <a:cubicBezTo>
                  <a:pt x="6245476" y="1589557"/>
                  <a:pt x="6244356" y="1588591"/>
                  <a:pt x="6243609" y="1587444"/>
                </a:cubicBezTo>
                <a:cubicBezTo>
                  <a:pt x="6242862" y="1586296"/>
                  <a:pt x="6242488" y="1585328"/>
                  <a:pt x="6242488" y="1584539"/>
                </a:cubicBezTo>
                <a:close/>
                <a:moveTo>
                  <a:pt x="289150" y="1559674"/>
                </a:moveTo>
                <a:cubicBezTo>
                  <a:pt x="288907" y="1565503"/>
                  <a:pt x="285021" y="1568418"/>
                  <a:pt x="277492" y="1568418"/>
                </a:cubicBezTo>
                <a:cubicBezTo>
                  <a:pt x="271906" y="1568418"/>
                  <a:pt x="267048" y="1566960"/>
                  <a:pt x="262918" y="1564046"/>
                </a:cubicBezTo>
                <a:cubicBezTo>
                  <a:pt x="267290" y="1561131"/>
                  <a:pt x="276035" y="1559674"/>
                  <a:pt x="289150" y="1559674"/>
                </a:cubicBezTo>
                <a:close/>
                <a:moveTo>
                  <a:pt x="4663659" y="1531985"/>
                </a:moveTo>
                <a:lnTo>
                  <a:pt x="4663659" y="1536357"/>
                </a:lnTo>
                <a:cubicBezTo>
                  <a:pt x="4657830" y="1536357"/>
                  <a:pt x="4654915" y="1540728"/>
                  <a:pt x="4654915" y="1549472"/>
                </a:cubicBezTo>
                <a:cubicBezTo>
                  <a:pt x="4654885" y="1551598"/>
                  <a:pt x="4654946" y="1553176"/>
                  <a:pt x="4655097" y="1554209"/>
                </a:cubicBezTo>
                <a:cubicBezTo>
                  <a:pt x="4655249" y="1555241"/>
                  <a:pt x="4655674" y="1556091"/>
                  <a:pt x="4656372" y="1556759"/>
                </a:cubicBezTo>
                <a:lnTo>
                  <a:pt x="4663659" y="1561131"/>
                </a:lnTo>
                <a:cubicBezTo>
                  <a:pt x="4660077" y="1565473"/>
                  <a:pt x="4657405" y="1568812"/>
                  <a:pt x="4655644" y="1571150"/>
                </a:cubicBezTo>
                <a:cubicBezTo>
                  <a:pt x="4653883" y="1573488"/>
                  <a:pt x="4652669" y="1575006"/>
                  <a:pt x="4652000" y="1575704"/>
                </a:cubicBezTo>
                <a:lnTo>
                  <a:pt x="4649086" y="1578619"/>
                </a:lnTo>
                <a:lnTo>
                  <a:pt x="4656372" y="1585906"/>
                </a:lnTo>
                <a:lnTo>
                  <a:pt x="4656372" y="1578619"/>
                </a:lnTo>
                <a:cubicBezTo>
                  <a:pt x="4657162" y="1580107"/>
                  <a:pt x="4658498" y="1581503"/>
                  <a:pt x="4660380" y="1582809"/>
                </a:cubicBezTo>
                <a:cubicBezTo>
                  <a:pt x="4662262" y="1584114"/>
                  <a:pt x="4664327" y="1585147"/>
                  <a:pt x="4666574" y="1585906"/>
                </a:cubicBezTo>
                <a:cubicBezTo>
                  <a:pt x="4665359" y="1582748"/>
                  <a:pt x="4667788" y="1574490"/>
                  <a:pt x="4673860" y="1561131"/>
                </a:cubicBezTo>
                <a:cubicBezTo>
                  <a:pt x="4675560" y="1557002"/>
                  <a:pt x="4675075" y="1553602"/>
                  <a:pt x="4672403" y="1550930"/>
                </a:cubicBezTo>
                <a:cubicBezTo>
                  <a:pt x="4679933" y="1551173"/>
                  <a:pt x="4683819" y="1557974"/>
                  <a:pt x="4684061" y="1571332"/>
                </a:cubicBezTo>
                <a:lnTo>
                  <a:pt x="4678232" y="1571332"/>
                </a:lnTo>
                <a:cubicBezTo>
                  <a:pt x="4678232" y="1580076"/>
                  <a:pt x="4676775" y="1587363"/>
                  <a:pt x="4673860" y="1593192"/>
                </a:cubicBezTo>
                <a:lnTo>
                  <a:pt x="4688434" y="1600479"/>
                </a:lnTo>
                <a:lnTo>
                  <a:pt x="4685519" y="1604851"/>
                </a:lnTo>
                <a:lnTo>
                  <a:pt x="4691348" y="1604851"/>
                </a:lnTo>
                <a:cubicBezTo>
                  <a:pt x="4691105" y="1601693"/>
                  <a:pt x="4691591" y="1599264"/>
                  <a:pt x="4692805" y="1597564"/>
                </a:cubicBezTo>
                <a:lnTo>
                  <a:pt x="4695720" y="1577162"/>
                </a:lnTo>
                <a:cubicBezTo>
                  <a:pt x="4695478" y="1546801"/>
                  <a:pt x="4685762" y="1531742"/>
                  <a:pt x="4666574" y="1531985"/>
                </a:cubicBezTo>
                <a:close/>
                <a:moveTo>
                  <a:pt x="1182030" y="1521310"/>
                </a:moveTo>
                <a:lnTo>
                  <a:pt x="1186110" y="1523605"/>
                </a:lnTo>
                <a:cubicBezTo>
                  <a:pt x="1187871" y="1524334"/>
                  <a:pt x="1189814" y="1524698"/>
                  <a:pt x="1191939" y="1524698"/>
                </a:cubicBezTo>
                <a:lnTo>
                  <a:pt x="1191939" y="1527613"/>
                </a:lnTo>
                <a:cubicBezTo>
                  <a:pt x="1187810" y="1527370"/>
                  <a:pt x="1181495" y="1526398"/>
                  <a:pt x="1172994" y="1524698"/>
                </a:cubicBezTo>
                <a:close/>
                <a:moveTo>
                  <a:pt x="2098407" y="1515913"/>
                </a:moveTo>
                <a:cubicBezTo>
                  <a:pt x="2105738" y="1515913"/>
                  <a:pt x="2111573" y="1518833"/>
                  <a:pt x="2115914" y="1524673"/>
                </a:cubicBezTo>
                <a:lnTo>
                  <a:pt x="2111584" y="1524673"/>
                </a:lnTo>
                <a:cubicBezTo>
                  <a:pt x="2109387" y="1524643"/>
                  <a:pt x="2106825" y="1523974"/>
                  <a:pt x="2103897" y="1522666"/>
                </a:cubicBezTo>
                <a:cubicBezTo>
                  <a:pt x="2100969" y="1521358"/>
                  <a:pt x="2097675" y="1519593"/>
                  <a:pt x="2094015" y="1517373"/>
                </a:cubicBezTo>
                <a:cubicBezTo>
                  <a:pt x="2094747" y="1516673"/>
                  <a:pt x="2095479" y="1516247"/>
                  <a:pt x="2096211" y="1516095"/>
                </a:cubicBezTo>
                <a:cubicBezTo>
                  <a:pt x="2096943" y="1515943"/>
                  <a:pt x="2097675" y="1515882"/>
                  <a:pt x="2098407" y="1515913"/>
                </a:cubicBezTo>
                <a:close/>
                <a:moveTo>
                  <a:pt x="4681147" y="1513039"/>
                </a:moveTo>
                <a:cubicBezTo>
                  <a:pt x="4678232" y="1515954"/>
                  <a:pt x="4676775" y="1520326"/>
                  <a:pt x="4676775" y="1526155"/>
                </a:cubicBezTo>
                <a:cubicBezTo>
                  <a:pt x="4676745" y="1526945"/>
                  <a:pt x="4676805" y="1527916"/>
                  <a:pt x="4676957" y="1529070"/>
                </a:cubicBezTo>
                <a:cubicBezTo>
                  <a:pt x="4677109" y="1530224"/>
                  <a:pt x="4677534" y="1531195"/>
                  <a:pt x="4678232" y="1531985"/>
                </a:cubicBezTo>
                <a:cubicBezTo>
                  <a:pt x="4682847" y="1528827"/>
                  <a:pt x="4685276" y="1524941"/>
                  <a:pt x="4685519" y="1520326"/>
                </a:cubicBezTo>
                <a:cubicBezTo>
                  <a:pt x="4685519" y="1518201"/>
                  <a:pt x="4685155" y="1516622"/>
                  <a:pt x="4684426" y="1515590"/>
                </a:cubicBezTo>
                <a:cubicBezTo>
                  <a:pt x="4683697" y="1514557"/>
                  <a:pt x="4682604" y="1513707"/>
                  <a:pt x="4681147" y="1513039"/>
                </a:cubicBezTo>
                <a:close/>
                <a:moveTo>
                  <a:pt x="3947569" y="1513039"/>
                </a:moveTo>
                <a:lnTo>
                  <a:pt x="3954856" y="1513039"/>
                </a:lnTo>
                <a:lnTo>
                  <a:pt x="3932996" y="1520326"/>
                </a:lnTo>
                <a:lnTo>
                  <a:pt x="3931539" y="1518869"/>
                </a:lnTo>
                <a:cubicBezTo>
                  <a:pt x="3931782" y="1514740"/>
                  <a:pt x="3937126" y="1512796"/>
                  <a:pt x="3947569" y="1513039"/>
                </a:cubicBezTo>
                <a:close/>
                <a:moveTo>
                  <a:pt x="1756820" y="1513039"/>
                </a:moveTo>
                <a:lnTo>
                  <a:pt x="1764106" y="1513039"/>
                </a:lnTo>
                <a:lnTo>
                  <a:pt x="1742246" y="1520326"/>
                </a:lnTo>
                <a:lnTo>
                  <a:pt x="1740789" y="1518869"/>
                </a:lnTo>
                <a:cubicBezTo>
                  <a:pt x="1741032" y="1514740"/>
                  <a:pt x="1746376" y="1512796"/>
                  <a:pt x="1756820" y="1513039"/>
                </a:cubicBezTo>
                <a:close/>
                <a:moveTo>
                  <a:pt x="1046207" y="1513039"/>
                </a:moveTo>
                <a:cubicBezTo>
                  <a:pt x="1052279" y="1521540"/>
                  <a:pt x="1060537" y="1527855"/>
                  <a:pt x="1070982" y="1531985"/>
                </a:cubicBezTo>
                <a:cubicBezTo>
                  <a:pt x="1065395" y="1531742"/>
                  <a:pt x="1060537" y="1536599"/>
                  <a:pt x="1056408" y="1546558"/>
                </a:cubicBezTo>
                <a:cubicBezTo>
                  <a:pt x="1057623" y="1539514"/>
                  <a:pt x="1056651" y="1533199"/>
                  <a:pt x="1053493" y="1527613"/>
                </a:cubicBezTo>
                <a:lnTo>
                  <a:pt x="1044749" y="1514497"/>
                </a:lnTo>
                <a:close/>
                <a:moveTo>
                  <a:pt x="619963" y="1510125"/>
                </a:moveTo>
                <a:cubicBezTo>
                  <a:pt x="621178" y="1515711"/>
                  <a:pt x="624578" y="1519111"/>
                  <a:pt x="630164" y="1520326"/>
                </a:cubicBezTo>
                <a:cubicBezTo>
                  <a:pt x="628464" y="1523483"/>
                  <a:pt x="626035" y="1525912"/>
                  <a:pt x="622878" y="1527613"/>
                </a:cubicBezTo>
                <a:cubicBezTo>
                  <a:pt x="611462" y="1534899"/>
                  <a:pt x="606605" y="1543643"/>
                  <a:pt x="608305" y="1553844"/>
                </a:cubicBezTo>
                <a:cubicBezTo>
                  <a:pt x="607637" y="1552357"/>
                  <a:pt x="607151" y="1550960"/>
                  <a:pt x="606847" y="1549655"/>
                </a:cubicBezTo>
                <a:cubicBezTo>
                  <a:pt x="606544" y="1548349"/>
                  <a:pt x="606058" y="1547317"/>
                  <a:pt x="605390" y="1546558"/>
                </a:cubicBezTo>
                <a:cubicBezTo>
                  <a:pt x="602475" y="1542975"/>
                  <a:pt x="600289" y="1540303"/>
                  <a:pt x="598832" y="1538542"/>
                </a:cubicBezTo>
                <a:cubicBezTo>
                  <a:pt x="597375" y="1536782"/>
                  <a:pt x="596646" y="1535567"/>
                  <a:pt x="596646" y="1534899"/>
                </a:cubicBezTo>
                <a:cubicBezTo>
                  <a:pt x="596889" y="1524698"/>
                  <a:pt x="600775" y="1518869"/>
                  <a:pt x="608305" y="1517411"/>
                </a:cubicBezTo>
                <a:cubicBezTo>
                  <a:pt x="612707" y="1515286"/>
                  <a:pt x="615925" y="1513707"/>
                  <a:pt x="617959" y="1512675"/>
                </a:cubicBezTo>
                <a:cubicBezTo>
                  <a:pt x="619993" y="1511643"/>
                  <a:pt x="620661" y="1510793"/>
                  <a:pt x="619963" y="1510125"/>
                </a:cubicBezTo>
                <a:close/>
                <a:moveTo>
                  <a:pt x="2823782" y="1508667"/>
                </a:moveTo>
                <a:cubicBezTo>
                  <a:pt x="2829854" y="1508667"/>
                  <a:pt x="2833740" y="1511582"/>
                  <a:pt x="2835440" y="1517411"/>
                </a:cubicBezTo>
                <a:cubicBezTo>
                  <a:pt x="2832768" y="1514497"/>
                  <a:pt x="2829368" y="1513039"/>
                  <a:pt x="2825239" y="1513039"/>
                </a:cubicBezTo>
                <a:lnTo>
                  <a:pt x="2820867" y="1513039"/>
                </a:lnTo>
                <a:cubicBezTo>
                  <a:pt x="2817709" y="1514497"/>
                  <a:pt x="2815280" y="1515954"/>
                  <a:pt x="2813580" y="1517411"/>
                </a:cubicBezTo>
                <a:lnTo>
                  <a:pt x="2810665" y="1517411"/>
                </a:lnTo>
                <a:cubicBezTo>
                  <a:pt x="2808419" y="1517411"/>
                  <a:pt x="2805990" y="1517047"/>
                  <a:pt x="2803379" y="1516318"/>
                </a:cubicBezTo>
                <a:cubicBezTo>
                  <a:pt x="2800768" y="1515590"/>
                  <a:pt x="2798339" y="1514497"/>
                  <a:pt x="2796092" y="1513039"/>
                </a:cubicBezTo>
                <a:cubicBezTo>
                  <a:pt x="2796335" y="1511339"/>
                  <a:pt x="2797307" y="1510368"/>
                  <a:pt x="2799007" y="1510125"/>
                </a:cubicBezTo>
                <a:cubicBezTo>
                  <a:pt x="2800495" y="1510793"/>
                  <a:pt x="2801891" y="1511278"/>
                  <a:pt x="2803197" y="1511582"/>
                </a:cubicBezTo>
                <a:cubicBezTo>
                  <a:pt x="2804502" y="1511886"/>
                  <a:pt x="2805534" y="1512371"/>
                  <a:pt x="2806294" y="1513039"/>
                </a:cubicBezTo>
                <a:lnTo>
                  <a:pt x="2807751" y="1513039"/>
                </a:lnTo>
                <a:lnTo>
                  <a:pt x="2810665" y="1513039"/>
                </a:lnTo>
                <a:cubicBezTo>
                  <a:pt x="2817952" y="1510125"/>
                  <a:pt x="2822324" y="1508667"/>
                  <a:pt x="2823782" y="1508667"/>
                </a:cubicBezTo>
                <a:close/>
                <a:moveTo>
                  <a:pt x="5478140" y="1506649"/>
                </a:moveTo>
                <a:lnTo>
                  <a:pt x="5502361" y="1520289"/>
                </a:lnTo>
                <a:cubicBezTo>
                  <a:pt x="5508610" y="1524973"/>
                  <a:pt x="5512122" y="1529840"/>
                  <a:pt x="5512898" y="1534889"/>
                </a:cubicBezTo>
                <a:cubicBezTo>
                  <a:pt x="5511431" y="1534220"/>
                  <a:pt x="5510053" y="1533733"/>
                  <a:pt x="5508766" y="1533429"/>
                </a:cubicBezTo>
                <a:cubicBezTo>
                  <a:pt x="5507479" y="1533125"/>
                  <a:pt x="5506461" y="1532638"/>
                  <a:pt x="5505712" y="1531969"/>
                </a:cubicBezTo>
                <a:cubicBezTo>
                  <a:pt x="5498393" y="1526129"/>
                  <a:pt x="5492538" y="1523209"/>
                  <a:pt x="5488147" y="1523209"/>
                </a:cubicBezTo>
                <a:cubicBezTo>
                  <a:pt x="5486683" y="1523209"/>
                  <a:pt x="5483755" y="1526129"/>
                  <a:pt x="5479363" y="1531969"/>
                </a:cubicBezTo>
                <a:cubicBezTo>
                  <a:pt x="5477869" y="1534098"/>
                  <a:pt x="5476466" y="1535680"/>
                  <a:pt x="5475155" y="1536714"/>
                </a:cubicBezTo>
                <a:cubicBezTo>
                  <a:pt x="5473843" y="1537748"/>
                  <a:pt x="5472806" y="1538600"/>
                  <a:pt x="5472044" y="1539269"/>
                </a:cubicBezTo>
                <a:cubicBezTo>
                  <a:pt x="5469818" y="1539968"/>
                  <a:pt x="5468049" y="1539299"/>
                  <a:pt x="5466737" y="1537261"/>
                </a:cubicBezTo>
                <a:cubicBezTo>
                  <a:pt x="5465426" y="1535223"/>
                  <a:pt x="5464756" y="1531999"/>
                  <a:pt x="5464725" y="1527589"/>
                </a:cubicBezTo>
                <a:cubicBezTo>
                  <a:pt x="5464695" y="1522479"/>
                  <a:pt x="5465853" y="1518099"/>
                  <a:pt x="5468202" y="1514449"/>
                </a:cubicBezTo>
                <a:close/>
                <a:moveTo>
                  <a:pt x="4315358" y="1504295"/>
                </a:moveTo>
                <a:cubicBezTo>
                  <a:pt x="4319730" y="1504052"/>
                  <a:pt x="4322645" y="1505996"/>
                  <a:pt x="4324102" y="1510125"/>
                </a:cubicBezTo>
                <a:lnTo>
                  <a:pt x="4328474" y="1505753"/>
                </a:lnTo>
                <a:lnTo>
                  <a:pt x="4335761" y="1513039"/>
                </a:lnTo>
                <a:lnTo>
                  <a:pt x="4331389" y="1517411"/>
                </a:lnTo>
                <a:lnTo>
                  <a:pt x="4338676" y="1520326"/>
                </a:lnTo>
                <a:lnTo>
                  <a:pt x="4350334" y="1546558"/>
                </a:lnTo>
                <a:cubicBezTo>
                  <a:pt x="4346205" y="1543643"/>
                  <a:pt x="4342805" y="1542186"/>
                  <a:pt x="4340133" y="1542186"/>
                </a:cubicBezTo>
                <a:lnTo>
                  <a:pt x="4338676" y="1542186"/>
                </a:lnTo>
                <a:cubicBezTo>
                  <a:pt x="4336429" y="1542914"/>
                  <a:pt x="4334364" y="1543643"/>
                  <a:pt x="4332482" y="1544372"/>
                </a:cubicBezTo>
                <a:cubicBezTo>
                  <a:pt x="4330599" y="1545100"/>
                  <a:pt x="4329264" y="1545829"/>
                  <a:pt x="4328474" y="1546558"/>
                </a:cubicBezTo>
                <a:lnTo>
                  <a:pt x="4324102" y="1546558"/>
                </a:lnTo>
                <a:lnTo>
                  <a:pt x="4321188" y="1546558"/>
                </a:lnTo>
                <a:cubicBezTo>
                  <a:pt x="4325559" y="1540971"/>
                  <a:pt x="4331389" y="1536114"/>
                  <a:pt x="4338676" y="1531985"/>
                </a:cubicBezTo>
                <a:cubicBezTo>
                  <a:pt x="4338008" y="1531256"/>
                  <a:pt x="4337522" y="1530527"/>
                  <a:pt x="4337218" y="1529799"/>
                </a:cubicBezTo>
                <a:cubicBezTo>
                  <a:pt x="4336915" y="1529070"/>
                  <a:pt x="4336429" y="1528341"/>
                  <a:pt x="4335761" y="1527613"/>
                </a:cubicBezTo>
                <a:cubicBezTo>
                  <a:pt x="4333545" y="1526823"/>
                  <a:pt x="4331784" y="1525487"/>
                  <a:pt x="4330478" y="1523605"/>
                </a:cubicBezTo>
                <a:cubicBezTo>
                  <a:pt x="4329173" y="1521723"/>
                  <a:pt x="4328504" y="1519658"/>
                  <a:pt x="4328474" y="1517411"/>
                </a:cubicBezTo>
                <a:cubicBezTo>
                  <a:pt x="4319730" y="1517411"/>
                  <a:pt x="4315358" y="1513039"/>
                  <a:pt x="4315358" y="1504295"/>
                </a:cubicBezTo>
                <a:close/>
                <a:moveTo>
                  <a:pt x="3543890" y="1497009"/>
                </a:moveTo>
                <a:cubicBezTo>
                  <a:pt x="3551177" y="1496766"/>
                  <a:pt x="3555549" y="1498709"/>
                  <a:pt x="3557006" y="1502838"/>
                </a:cubicBezTo>
                <a:cubicBezTo>
                  <a:pt x="3556217" y="1505085"/>
                  <a:pt x="3554881" y="1507149"/>
                  <a:pt x="3552999" y="1509032"/>
                </a:cubicBezTo>
                <a:cubicBezTo>
                  <a:pt x="3551117" y="1510914"/>
                  <a:pt x="3549052" y="1512250"/>
                  <a:pt x="3546805" y="1513039"/>
                </a:cubicBezTo>
                <a:cubicBezTo>
                  <a:pt x="3544680" y="1513829"/>
                  <a:pt x="3543101" y="1514072"/>
                  <a:pt x="3542069" y="1513768"/>
                </a:cubicBezTo>
                <a:cubicBezTo>
                  <a:pt x="3541037" y="1513464"/>
                  <a:pt x="3540187" y="1512250"/>
                  <a:pt x="3539518" y="1510125"/>
                </a:cubicBezTo>
                <a:cubicBezTo>
                  <a:pt x="3542433" y="1508667"/>
                  <a:pt x="3543890" y="1504295"/>
                  <a:pt x="3543890" y="1497009"/>
                </a:cubicBezTo>
                <a:close/>
                <a:moveTo>
                  <a:pt x="1353141" y="1497009"/>
                </a:moveTo>
                <a:cubicBezTo>
                  <a:pt x="1360427" y="1496766"/>
                  <a:pt x="1364799" y="1498709"/>
                  <a:pt x="1366257" y="1502838"/>
                </a:cubicBezTo>
                <a:cubicBezTo>
                  <a:pt x="1365467" y="1505085"/>
                  <a:pt x="1364131" y="1507149"/>
                  <a:pt x="1362249" y="1509032"/>
                </a:cubicBezTo>
                <a:cubicBezTo>
                  <a:pt x="1360367" y="1510914"/>
                  <a:pt x="1358302" y="1512250"/>
                  <a:pt x="1356055" y="1513039"/>
                </a:cubicBezTo>
                <a:cubicBezTo>
                  <a:pt x="1353930" y="1513829"/>
                  <a:pt x="1352351" y="1514072"/>
                  <a:pt x="1351319" y="1513768"/>
                </a:cubicBezTo>
                <a:cubicBezTo>
                  <a:pt x="1350287" y="1513464"/>
                  <a:pt x="1349437" y="1512250"/>
                  <a:pt x="1348769" y="1510125"/>
                </a:cubicBezTo>
                <a:cubicBezTo>
                  <a:pt x="1351683" y="1508667"/>
                  <a:pt x="1353141" y="1504295"/>
                  <a:pt x="1353141" y="1497009"/>
                </a:cubicBezTo>
                <a:close/>
                <a:moveTo>
                  <a:pt x="3998576" y="1495551"/>
                </a:moveTo>
                <a:lnTo>
                  <a:pt x="4001490" y="1498466"/>
                </a:lnTo>
                <a:cubicBezTo>
                  <a:pt x="3992990" y="1501624"/>
                  <a:pt x="3989589" y="1505510"/>
                  <a:pt x="3991289" y="1510125"/>
                </a:cubicBezTo>
                <a:lnTo>
                  <a:pt x="3984003" y="1502838"/>
                </a:lnTo>
                <a:close/>
                <a:moveTo>
                  <a:pt x="1807826" y="1495551"/>
                </a:moveTo>
                <a:lnTo>
                  <a:pt x="1810741" y="1498466"/>
                </a:lnTo>
                <a:cubicBezTo>
                  <a:pt x="1802239" y="1501624"/>
                  <a:pt x="1798839" y="1505510"/>
                  <a:pt x="1800539" y="1510125"/>
                </a:cubicBezTo>
                <a:lnTo>
                  <a:pt x="1793253" y="1502838"/>
                </a:lnTo>
                <a:close/>
                <a:moveTo>
                  <a:pt x="885196" y="1495551"/>
                </a:moveTo>
                <a:lnTo>
                  <a:pt x="885196" y="1502838"/>
                </a:lnTo>
                <a:cubicBezTo>
                  <a:pt x="884954" y="1504538"/>
                  <a:pt x="879610" y="1505510"/>
                  <a:pt x="869166" y="1505753"/>
                </a:cubicBezTo>
                <a:lnTo>
                  <a:pt x="867708" y="1505753"/>
                </a:lnTo>
                <a:cubicBezTo>
                  <a:pt x="866251" y="1498709"/>
                  <a:pt x="872080" y="1495309"/>
                  <a:pt x="885196" y="1495551"/>
                </a:cubicBezTo>
                <a:close/>
                <a:moveTo>
                  <a:pt x="891754" y="1492272"/>
                </a:moveTo>
                <a:lnTo>
                  <a:pt x="904141" y="1498466"/>
                </a:lnTo>
                <a:lnTo>
                  <a:pt x="904141" y="1495551"/>
                </a:lnTo>
                <a:lnTo>
                  <a:pt x="914343" y="1502838"/>
                </a:lnTo>
                <a:cubicBezTo>
                  <a:pt x="912643" y="1504538"/>
                  <a:pt x="910214" y="1505510"/>
                  <a:pt x="907056" y="1505753"/>
                </a:cubicBezTo>
                <a:cubicBezTo>
                  <a:pt x="899770" y="1505996"/>
                  <a:pt x="893940" y="1502595"/>
                  <a:pt x="889568" y="1495551"/>
                </a:cubicBezTo>
                <a:close/>
                <a:moveTo>
                  <a:pt x="5770785" y="1486898"/>
                </a:moveTo>
                <a:cubicBezTo>
                  <a:pt x="5774394" y="1486848"/>
                  <a:pt x="5776718" y="1487176"/>
                  <a:pt x="5777757" y="1487881"/>
                </a:cubicBezTo>
                <a:cubicBezTo>
                  <a:pt x="5778798" y="1488586"/>
                  <a:pt x="5778920" y="1489655"/>
                  <a:pt x="5778125" y="1491088"/>
                </a:cubicBezTo>
                <a:lnTo>
                  <a:pt x="5767849" y="1505689"/>
                </a:lnTo>
                <a:cubicBezTo>
                  <a:pt x="5766384" y="1503529"/>
                  <a:pt x="5764651" y="1502009"/>
                  <a:pt x="5762649" y="1501127"/>
                </a:cubicBezTo>
                <a:cubicBezTo>
                  <a:pt x="5760646" y="1500244"/>
                  <a:pt x="5758554" y="1499819"/>
                  <a:pt x="5756372" y="1499849"/>
                </a:cubicBezTo>
                <a:lnTo>
                  <a:pt x="5756372" y="1510069"/>
                </a:lnTo>
                <a:lnTo>
                  <a:pt x="5741647" y="1495469"/>
                </a:lnTo>
                <a:cubicBezTo>
                  <a:pt x="5747537" y="1492549"/>
                  <a:pt x="5751954" y="1491089"/>
                  <a:pt x="5754900" y="1491088"/>
                </a:cubicBezTo>
                <a:cubicBezTo>
                  <a:pt x="5756366" y="1491089"/>
                  <a:pt x="5759248" y="1492549"/>
                  <a:pt x="5763545" y="1495469"/>
                </a:cubicBezTo>
                <a:lnTo>
                  <a:pt x="5763545" y="1491088"/>
                </a:lnTo>
                <a:lnTo>
                  <a:pt x="5770785" y="1491088"/>
                </a:lnTo>
                <a:lnTo>
                  <a:pt x="5767849" y="1488356"/>
                </a:lnTo>
                <a:cubicBezTo>
                  <a:pt x="5768521" y="1487657"/>
                  <a:pt x="5769011" y="1487232"/>
                  <a:pt x="5769317" y="1487080"/>
                </a:cubicBezTo>
                <a:cubicBezTo>
                  <a:pt x="5769622" y="1486928"/>
                  <a:pt x="5770112" y="1486867"/>
                  <a:pt x="5770785" y="1486898"/>
                </a:cubicBezTo>
                <a:close/>
                <a:moveTo>
                  <a:pt x="289150" y="1476606"/>
                </a:moveTo>
                <a:lnTo>
                  <a:pt x="292065" y="1476606"/>
                </a:lnTo>
                <a:cubicBezTo>
                  <a:pt x="290608" y="1479764"/>
                  <a:pt x="289150" y="1482193"/>
                  <a:pt x="287693" y="1483893"/>
                </a:cubicBezTo>
                <a:cubicBezTo>
                  <a:pt x="283989" y="1489054"/>
                  <a:pt x="281196" y="1493305"/>
                  <a:pt x="279313" y="1496644"/>
                </a:cubicBezTo>
                <a:cubicBezTo>
                  <a:pt x="277431" y="1499984"/>
                  <a:pt x="276824" y="1502049"/>
                  <a:pt x="277492" y="1502838"/>
                </a:cubicBezTo>
                <a:cubicBezTo>
                  <a:pt x="271663" y="1498709"/>
                  <a:pt x="268748" y="1495309"/>
                  <a:pt x="268748" y="1492637"/>
                </a:cubicBezTo>
                <a:cubicBezTo>
                  <a:pt x="268991" y="1482193"/>
                  <a:pt x="275792" y="1476849"/>
                  <a:pt x="289150" y="1476606"/>
                </a:cubicBezTo>
                <a:close/>
                <a:moveTo>
                  <a:pt x="4939065" y="1472234"/>
                </a:moveTo>
                <a:cubicBezTo>
                  <a:pt x="4947809" y="1472234"/>
                  <a:pt x="4953638" y="1475149"/>
                  <a:pt x="4956553" y="1480978"/>
                </a:cubicBezTo>
                <a:cubicBezTo>
                  <a:pt x="4952849" y="1479491"/>
                  <a:pt x="4949327" y="1478094"/>
                  <a:pt x="4945987" y="1476788"/>
                </a:cubicBezTo>
                <a:cubicBezTo>
                  <a:pt x="4942647" y="1475483"/>
                  <a:pt x="4939855" y="1474451"/>
                  <a:pt x="4937608" y="1473692"/>
                </a:cubicBezTo>
                <a:close/>
                <a:moveTo>
                  <a:pt x="2769860" y="1469320"/>
                </a:moveTo>
                <a:lnTo>
                  <a:pt x="2775690" y="1469320"/>
                </a:lnTo>
                <a:cubicBezTo>
                  <a:pt x="2775932" y="1482435"/>
                  <a:pt x="2773990" y="1489722"/>
                  <a:pt x="2769860" y="1491179"/>
                </a:cubicBezTo>
                <a:close/>
                <a:moveTo>
                  <a:pt x="863336" y="1469320"/>
                </a:moveTo>
                <a:cubicBezTo>
                  <a:pt x="854350" y="1480735"/>
                  <a:pt x="859207" y="1487050"/>
                  <a:pt x="877910" y="1488265"/>
                </a:cubicBezTo>
                <a:cubicBezTo>
                  <a:pt x="876695" y="1489965"/>
                  <a:pt x="874752" y="1490937"/>
                  <a:pt x="872080" y="1491179"/>
                </a:cubicBezTo>
                <a:cubicBezTo>
                  <a:pt x="868376" y="1491179"/>
                  <a:pt x="864854" y="1489722"/>
                  <a:pt x="861515" y="1486807"/>
                </a:cubicBezTo>
                <a:cubicBezTo>
                  <a:pt x="858175" y="1483893"/>
                  <a:pt x="855382" y="1479521"/>
                  <a:pt x="853135" y="1473692"/>
                </a:cubicBezTo>
                <a:cubicBezTo>
                  <a:pt x="858722" y="1475149"/>
                  <a:pt x="862122" y="1473692"/>
                  <a:pt x="863336" y="1469320"/>
                </a:cubicBezTo>
                <a:close/>
                <a:moveTo>
                  <a:pt x="5760676" y="1466486"/>
                </a:moveTo>
                <a:lnTo>
                  <a:pt x="5775189" y="1481069"/>
                </a:lnTo>
                <a:cubicBezTo>
                  <a:pt x="5773690" y="1480340"/>
                  <a:pt x="5772283" y="1479611"/>
                  <a:pt x="5770968" y="1478882"/>
                </a:cubicBezTo>
                <a:cubicBezTo>
                  <a:pt x="5769653" y="1478153"/>
                  <a:pt x="5768613" y="1477423"/>
                  <a:pt x="5767849" y="1476694"/>
                </a:cubicBezTo>
                <a:cubicBezTo>
                  <a:pt x="5764950" y="1475935"/>
                  <a:pt x="5762499" y="1474902"/>
                  <a:pt x="5760496" y="1473595"/>
                </a:cubicBezTo>
                <a:cubicBezTo>
                  <a:pt x="5758494" y="1472289"/>
                  <a:pt x="5757119" y="1470891"/>
                  <a:pt x="5756372" y="1469402"/>
                </a:cubicBezTo>
                <a:close/>
                <a:moveTo>
                  <a:pt x="4360536" y="1466405"/>
                </a:moveTo>
                <a:cubicBezTo>
                  <a:pt x="4373408" y="1476606"/>
                  <a:pt x="4379724" y="1483893"/>
                  <a:pt x="4379481" y="1488265"/>
                </a:cubicBezTo>
                <a:cubicBezTo>
                  <a:pt x="4378752" y="1488933"/>
                  <a:pt x="4378023" y="1489419"/>
                  <a:pt x="4377295" y="1489722"/>
                </a:cubicBezTo>
                <a:cubicBezTo>
                  <a:pt x="4376566" y="1490026"/>
                  <a:pt x="4375837" y="1490511"/>
                  <a:pt x="4375109" y="1491179"/>
                </a:cubicBezTo>
                <a:lnTo>
                  <a:pt x="4375109" y="1492637"/>
                </a:lnTo>
                <a:cubicBezTo>
                  <a:pt x="4375109" y="1495309"/>
                  <a:pt x="4376566" y="1498709"/>
                  <a:pt x="4379481" y="1502838"/>
                </a:cubicBezTo>
                <a:cubicBezTo>
                  <a:pt x="4380938" y="1499923"/>
                  <a:pt x="4382395" y="1498466"/>
                  <a:pt x="4383853" y="1498466"/>
                </a:cubicBezTo>
                <a:cubicBezTo>
                  <a:pt x="4386524" y="1498709"/>
                  <a:pt x="4389925" y="1501138"/>
                  <a:pt x="4394054" y="1505753"/>
                </a:cubicBezTo>
                <a:lnTo>
                  <a:pt x="4386767" y="1502838"/>
                </a:lnTo>
                <a:cubicBezTo>
                  <a:pt x="4382395" y="1507210"/>
                  <a:pt x="4380938" y="1513039"/>
                  <a:pt x="4382395" y="1520326"/>
                </a:cubicBezTo>
                <a:cubicBezTo>
                  <a:pt x="4388468" y="1524941"/>
                  <a:pt x="4392354" y="1528827"/>
                  <a:pt x="4394054" y="1531985"/>
                </a:cubicBezTo>
                <a:lnTo>
                  <a:pt x="4394054" y="1536357"/>
                </a:lnTo>
                <a:cubicBezTo>
                  <a:pt x="4385553" y="1536357"/>
                  <a:pt x="4380695" y="1534899"/>
                  <a:pt x="4379481" y="1531985"/>
                </a:cubicBezTo>
                <a:cubicBezTo>
                  <a:pt x="4373651" y="1521540"/>
                  <a:pt x="4369279" y="1516197"/>
                  <a:pt x="4366365" y="1515954"/>
                </a:cubicBezTo>
                <a:cubicBezTo>
                  <a:pt x="4366365" y="1508910"/>
                  <a:pt x="4370737" y="1506967"/>
                  <a:pt x="4379481" y="1510125"/>
                </a:cubicBezTo>
                <a:cubicBezTo>
                  <a:pt x="4378023" y="1505510"/>
                  <a:pt x="4370737" y="1501624"/>
                  <a:pt x="4357621" y="1498466"/>
                </a:cubicBezTo>
                <a:cubicBezTo>
                  <a:pt x="4356163" y="1498223"/>
                  <a:pt x="4354706" y="1497252"/>
                  <a:pt x="4353249" y="1495551"/>
                </a:cubicBezTo>
                <a:lnTo>
                  <a:pt x="4350334" y="1498466"/>
                </a:lnTo>
                <a:lnTo>
                  <a:pt x="4345962" y="1488265"/>
                </a:lnTo>
                <a:cubicBezTo>
                  <a:pt x="4347419" y="1487050"/>
                  <a:pt x="4348877" y="1486565"/>
                  <a:pt x="4350334" y="1486807"/>
                </a:cubicBezTo>
                <a:cubicBezTo>
                  <a:pt x="4352035" y="1486565"/>
                  <a:pt x="4353006" y="1487050"/>
                  <a:pt x="4353249" y="1488265"/>
                </a:cubicBezTo>
                <a:cubicBezTo>
                  <a:pt x="4354736" y="1488933"/>
                  <a:pt x="4356133" y="1489419"/>
                  <a:pt x="4357439" y="1489722"/>
                </a:cubicBezTo>
                <a:cubicBezTo>
                  <a:pt x="4358744" y="1490026"/>
                  <a:pt x="4359777" y="1490511"/>
                  <a:pt x="4360536" y="1491179"/>
                </a:cubicBezTo>
                <a:lnTo>
                  <a:pt x="4364907" y="1491179"/>
                </a:lnTo>
                <a:lnTo>
                  <a:pt x="4364907" y="1480978"/>
                </a:lnTo>
                <a:cubicBezTo>
                  <a:pt x="4363450" y="1483893"/>
                  <a:pt x="4360536" y="1485350"/>
                  <a:pt x="4356163" y="1485350"/>
                </a:cubicBezTo>
                <a:cubicBezTo>
                  <a:pt x="4356163" y="1472477"/>
                  <a:pt x="4357621" y="1466162"/>
                  <a:pt x="4360536" y="1466405"/>
                </a:cubicBezTo>
                <a:close/>
                <a:moveTo>
                  <a:pt x="882282" y="1462033"/>
                </a:moveTo>
                <a:cubicBezTo>
                  <a:pt x="884437" y="1467194"/>
                  <a:pt x="886320" y="1471445"/>
                  <a:pt x="887929" y="1474785"/>
                </a:cubicBezTo>
                <a:cubicBezTo>
                  <a:pt x="889538" y="1478124"/>
                  <a:pt x="891056" y="1480189"/>
                  <a:pt x="892483" y="1480978"/>
                </a:cubicBezTo>
                <a:lnTo>
                  <a:pt x="896855" y="1476606"/>
                </a:lnTo>
                <a:lnTo>
                  <a:pt x="899770" y="1469320"/>
                </a:lnTo>
                <a:lnTo>
                  <a:pt x="904141" y="1483893"/>
                </a:lnTo>
                <a:lnTo>
                  <a:pt x="898312" y="1483893"/>
                </a:lnTo>
                <a:cubicBezTo>
                  <a:pt x="894608" y="1483923"/>
                  <a:pt x="890722" y="1482769"/>
                  <a:pt x="886654" y="1480432"/>
                </a:cubicBezTo>
                <a:cubicBezTo>
                  <a:pt x="882585" y="1478094"/>
                  <a:pt x="878699" y="1474390"/>
                  <a:pt x="874995" y="1469320"/>
                </a:cubicBezTo>
                <a:cubicBezTo>
                  <a:pt x="878669" y="1468652"/>
                  <a:pt x="881158" y="1467802"/>
                  <a:pt x="882464" y="1466769"/>
                </a:cubicBezTo>
                <a:cubicBezTo>
                  <a:pt x="883770" y="1465737"/>
                  <a:pt x="883709" y="1464158"/>
                  <a:pt x="882282" y="1462033"/>
                </a:cubicBezTo>
                <a:close/>
                <a:moveTo>
                  <a:pt x="4287669" y="1459118"/>
                </a:moveTo>
                <a:cubicBezTo>
                  <a:pt x="4299085" y="1461790"/>
                  <a:pt x="4305400" y="1466648"/>
                  <a:pt x="4306614" y="1473692"/>
                </a:cubicBezTo>
                <a:lnTo>
                  <a:pt x="4299328" y="1469320"/>
                </a:lnTo>
                <a:lnTo>
                  <a:pt x="4302242" y="1476606"/>
                </a:lnTo>
                <a:lnTo>
                  <a:pt x="4294956" y="1480978"/>
                </a:lnTo>
                <a:cubicBezTo>
                  <a:pt x="4295654" y="1480189"/>
                  <a:pt x="4295350" y="1478124"/>
                  <a:pt x="4294045" y="1474785"/>
                </a:cubicBezTo>
                <a:cubicBezTo>
                  <a:pt x="4292740" y="1471445"/>
                  <a:pt x="4290614" y="1467194"/>
                  <a:pt x="4287669" y="1462033"/>
                </a:cubicBezTo>
                <a:lnTo>
                  <a:pt x="4287669" y="1460576"/>
                </a:lnTo>
                <a:close/>
                <a:moveTo>
                  <a:pt x="854593" y="1457661"/>
                </a:moveTo>
                <a:cubicBezTo>
                  <a:pt x="857750" y="1457661"/>
                  <a:pt x="863093" y="1459118"/>
                  <a:pt x="870623" y="1462033"/>
                </a:cubicBezTo>
                <a:lnTo>
                  <a:pt x="864794" y="1462033"/>
                </a:lnTo>
                <a:cubicBezTo>
                  <a:pt x="860179" y="1461790"/>
                  <a:pt x="856293" y="1460819"/>
                  <a:pt x="853135" y="1459118"/>
                </a:cubicBezTo>
                <a:cubicBezTo>
                  <a:pt x="852892" y="1457904"/>
                  <a:pt x="853378" y="1457418"/>
                  <a:pt x="854593" y="1457661"/>
                </a:cubicBezTo>
                <a:close/>
                <a:moveTo>
                  <a:pt x="3855758" y="1454746"/>
                </a:moveTo>
                <a:lnTo>
                  <a:pt x="3874703" y="1454746"/>
                </a:lnTo>
                <a:cubicBezTo>
                  <a:pt x="3873003" y="1457661"/>
                  <a:pt x="3870574" y="1459118"/>
                  <a:pt x="3867416" y="1459118"/>
                </a:cubicBezTo>
                <a:cubicBezTo>
                  <a:pt x="3862802" y="1459118"/>
                  <a:pt x="3858915" y="1457661"/>
                  <a:pt x="3855758" y="1454746"/>
                </a:cubicBezTo>
                <a:close/>
                <a:moveTo>
                  <a:pt x="1665008" y="1454746"/>
                </a:moveTo>
                <a:lnTo>
                  <a:pt x="1683953" y="1454746"/>
                </a:lnTo>
                <a:cubicBezTo>
                  <a:pt x="1682253" y="1457661"/>
                  <a:pt x="1679824" y="1459118"/>
                  <a:pt x="1676667" y="1459118"/>
                </a:cubicBezTo>
                <a:cubicBezTo>
                  <a:pt x="1672052" y="1459118"/>
                  <a:pt x="1668166" y="1457661"/>
                  <a:pt x="1665008" y="1454746"/>
                </a:cubicBezTo>
                <a:close/>
                <a:moveTo>
                  <a:pt x="6206221" y="1451849"/>
                </a:moveTo>
                <a:lnTo>
                  <a:pt x="6217890" y="1473721"/>
                </a:lnTo>
                <a:lnTo>
                  <a:pt x="6213514" y="1476637"/>
                </a:lnTo>
                <a:cubicBezTo>
                  <a:pt x="6211296" y="1470106"/>
                  <a:pt x="6209533" y="1464942"/>
                  <a:pt x="6208227" y="1461145"/>
                </a:cubicBezTo>
                <a:cubicBezTo>
                  <a:pt x="6206920" y="1457347"/>
                  <a:pt x="6206252" y="1454735"/>
                  <a:pt x="6206221" y="1453307"/>
                </a:cubicBezTo>
                <a:close/>
                <a:moveTo>
                  <a:pt x="4914290" y="1448917"/>
                </a:moveTo>
                <a:cubicBezTo>
                  <a:pt x="4924734" y="1448917"/>
                  <a:pt x="4930078" y="1454746"/>
                  <a:pt x="4930321" y="1466405"/>
                </a:cubicBezTo>
                <a:lnTo>
                  <a:pt x="4930321" y="1469320"/>
                </a:lnTo>
                <a:cubicBezTo>
                  <a:pt x="4929562" y="1467073"/>
                  <a:pt x="4928530" y="1465008"/>
                  <a:pt x="4927224" y="1463126"/>
                </a:cubicBezTo>
                <a:cubicBezTo>
                  <a:pt x="4925918" y="1461244"/>
                  <a:pt x="4924522" y="1459908"/>
                  <a:pt x="4923034" y="1459118"/>
                </a:cubicBezTo>
                <a:cubicBezTo>
                  <a:pt x="4920120" y="1456872"/>
                  <a:pt x="4917934" y="1454807"/>
                  <a:pt x="4916476" y="1452925"/>
                </a:cubicBezTo>
                <a:cubicBezTo>
                  <a:pt x="4915019" y="1451042"/>
                  <a:pt x="4914290" y="1449706"/>
                  <a:pt x="4914290" y="1448917"/>
                </a:cubicBezTo>
                <a:close/>
                <a:moveTo>
                  <a:pt x="838562" y="1447460"/>
                </a:moveTo>
                <a:lnTo>
                  <a:pt x="848763" y="1495551"/>
                </a:lnTo>
                <a:lnTo>
                  <a:pt x="853135" y="1495551"/>
                </a:lnTo>
                <a:cubicBezTo>
                  <a:pt x="850221" y="1495794"/>
                  <a:pt x="848763" y="1496766"/>
                  <a:pt x="848763" y="1498466"/>
                </a:cubicBezTo>
                <a:cubicBezTo>
                  <a:pt x="848763" y="1501624"/>
                  <a:pt x="850221" y="1504052"/>
                  <a:pt x="853135" y="1505753"/>
                </a:cubicBezTo>
                <a:lnTo>
                  <a:pt x="845848" y="1502838"/>
                </a:lnTo>
                <a:lnTo>
                  <a:pt x="845848" y="1505753"/>
                </a:lnTo>
                <a:lnTo>
                  <a:pt x="831275" y="1498466"/>
                </a:lnTo>
                <a:cubicBezTo>
                  <a:pt x="830061" y="1498709"/>
                  <a:pt x="829575" y="1498223"/>
                  <a:pt x="829818" y="1497009"/>
                </a:cubicBezTo>
                <a:cubicBezTo>
                  <a:pt x="829818" y="1494337"/>
                  <a:pt x="831275" y="1492394"/>
                  <a:pt x="834190" y="1491179"/>
                </a:cubicBezTo>
                <a:cubicBezTo>
                  <a:pt x="821317" y="1488022"/>
                  <a:pt x="815002" y="1482678"/>
                  <a:pt x="815245" y="1475149"/>
                </a:cubicBezTo>
                <a:cubicBezTo>
                  <a:pt x="815002" y="1468105"/>
                  <a:pt x="816945" y="1464705"/>
                  <a:pt x="821074" y="1464948"/>
                </a:cubicBezTo>
                <a:cubicBezTo>
                  <a:pt x="821742" y="1464917"/>
                  <a:pt x="822228" y="1464978"/>
                  <a:pt x="822532" y="1465130"/>
                </a:cubicBezTo>
                <a:cubicBezTo>
                  <a:pt x="822835" y="1465282"/>
                  <a:pt x="823321" y="1465707"/>
                  <a:pt x="823989" y="1466405"/>
                </a:cubicBezTo>
                <a:lnTo>
                  <a:pt x="826904" y="1469320"/>
                </a:lnTo>
                <a:lnTo>
                  <a:pt x="828361" y="1469320"/>
                </a:lnTo>
                <a:cubicBezTo>
                  <a:pt x="830607" y="1469320"/>
                  <a:pt x="832672" y="1467498"/>
                  <a:pt x="834554" y="1463855"/>
                </a:cubicBezTo>
                <a:cubicBezTo>
                  <a:pt x="836437" y="1460211"/>
                  <a:pt x="837772" y="1454746"/>
                  <a:pt x="838562" y="1447460"/>
                </a:cubicBezTo>
                <a:close/>
                <a:moveTo>
                  <a:pt x="4236663" y="1444545"/>
                </a:moveTo>
                <a:cubicBezTo>
                  <a:pt x="4239577" y="1444788"/>
                  <a:pt x="4241035" y="1445759"/>
                  <a:pt x="4241035" y="1447460"/>
                </a:cubicBezTo>
                <a:cubicBezTo>
                  <a:pt x="4241035" y="1449706"/>
                  <a:pt x="4240670" y="1452135"/>
                  <a:pt x="4239942" y="1454746"/>
                </a:cubicBezTo>
                <a:cubicBezTo>
                  <a:pt x="4239213" y="1457357"/>
                  <a:pt x="4238120" y="1459786"/>
                  <a:pt x="4236663" y="1462033"/>
                </a:cubicBezTo>
                <a:lnTo>
                  <a:pt x="4238120" y="1462033"/>
                </a:lnTo>
                <a:cubicBezTo>
                  <a:pt x="4240792" y="1461790"/>
                  <a:pt x="4242735" y="1460819"/>
                  <a:pt x="4243949" y="1459118"/>
                </a:cubicBezTo>
                <a:cubicBezTo>
                  <a:pt x="4249779" y="1470534"/>
                  <a:pt x="4257065" y="1473934"/>
                  <a:pt x="4265809" y="1469320"/>
                </a:cubicBezTo>
                <a:cubicBezTo>
                  <a:pt x="4263684" y="1469988"/>
                  <a:pt x="4262105" y="1470838"/>
                  <a:pt x="4261073" y="1471870"/>
                </a:cubicBezTo>
                <a:cubicBezTo>
                  <a:pt x="4260041" y="1472902"/>
                  <a:pt x="4259190" y="1474481"/>
                  <a:pt x="4258522" y="1476606"/>
                </a:cubicBezTo>
                <a:cubicBezTo>
                  <a:pt x="4261437" y="1479764"/>
                  <a:pt x="4262895" y="1482193"/>
                  <a:pt x="4262895" y="1483893"/>
                </a:cubicBezTo>
                <a:lnTo>
                  <a:pt x="4258522" y="1488265"/>
                </a:lnTo>
                <a:cubicBezTo>
                  <a:pt x="4254910" y="1493426"/>
                  <a:pt x="4252299" y="1497677"/>
                  <a:pt x="4250690" y="1501016"/>
                </a:cubicBezTo>
                <a:cubicBezTo>
                  <a:pt x="4249080" y="1504356"/>
                  <a:pt x="4248291" y="1506421"/>
                  <a:pt x="4248321" y="1507210"/>
                </a:cubicBezTo>
                <a:cubicBezTo>
                  <a:pt x="4248564" y="1513039"/>
                  <a:pt x="4250993" y="1517411"/>
                  <a:pt x="4255608" y="1520326"/>
                </a:cubicBezTo>
                <a:cubicBezTo>
                  <a:pt x="4254818" y="1521783"/>
                  <a:pt x="4253847" y="1522876"/>
                  <a:pt x="4252693" y="1523605"/>
                </a:cubicBezTo>
                <a:cubicBezTo>
                  <a:pt x="4251539" y="1524334"/>
                  <a:pt x="4250568" y="1524698"/>
                  <a:pt x="4249779" y="1524698"/>
                </a:cubicBezTo>
                <a:lnTo>
                  <a:pt x="4248321" y="1524698"/>
                </a:lnTo>
                <a:cubicBezTo>
                  <a:pt x="4237330" y="1518869"/>
                  <a:pt x="4228708" y="1514497"/>
                  <a:pt x="4222454" y="1511582"/>
                </a:cubicBezTo>
                <a:cubicBezTo>
                  <a:pt x="4216199" y="1508667"/>
                  <a:pt x="4212678" y="1507210"/>
                  <a:pt x="4211888" y="1507210"/>
                </a:cubicBezTo>
                <a:lnTo>
                  <a:pt x="4211888" y="1502838"/>
                </a:lnTo>
                <a:lnTo>
                  <a:pt x="4207516" y="1502838"/>
                </a:lnTo>
                <a:lnTo>
                  <a:pt x="4207516" y="1498466"/>
                </a:lnTo>
                <a:lnTo>
                  <a:pt x="4211888" y="1498466"/>
                </a:lnTo>
                <a:cubicBezTo>
                  <a:pt x="4215046" y="1501381"/>
                  <a:pt x="4217474" y="1502838"/>
                  <a:pt x="4219175" y="1502838"/>
                </a:cubicBezTo>
                <a:cubicBezTo>
                  <a:pt x="4220662" y="1500713"/>
                  <a:pt x="4222059" y="1499134"/>
                  <a:pt x="4223364" y="1498102"/>
                </a:cubicBezTo>
                <a:cubicBezTo>
                  <a:pt x="4224670" y="1497069"/>
                  <a:pt x="4225702" y="1496219"/>
                  <a:pt x="4226461" y="1495551"/>
                </a:cubicBezTo>
                <a:cubicBezTo>
                  <a:pt x="4228162" y="1494094"/>
                  <a:pt x="4230590" y="1494094"/>
                  <a:pt x="4233748" y="1495551"/>
                </a:cubicBezTo>
                <a:lnTo>
                  <a:pt x="4226461" y="1480978"/>
                </a:lnTo>
                <a:lnTo>
                  <a:pt x="4233748" y="1480978"/>
                </a:lnTo>
                <a:lnTo>
                  <a:pt x="4233748" y="1488265"/>
                </a:lnTo>
                <a:lnTo>
                  <a:pt x="4249779" y="1488265"/>
                </a:lnTo>
                <a:cubicBezTo>
                  <a:pt x="4249536" y="1472234"/>
                  <a:pt x="4244192" y="1464948"/>
                  <a:pt x="4233748" y="1466405"/>
                </a:cubicBezTo>
                <a:lnTo>
                  <a:pt x="4226461" y="1473692"/>
                </a:lnTo>
                <a:lnTo>
                  <a:pt x="4223547" y="1473692"/>
                </a:lnTo>
                <a:lnTo>
                  <a:pt x="4222090" y="1473692"/>
                </a:lnTo>
                <a:cubicBezTo>
                  <a:pt x="4225794" y="1464280"/>
                  <a:pt x="4228951" y="1457236"/>
                  <a:pt x="4231562" y="1452560"/>
                </a:cubicBezTo>
                <a:cubicBezTo>
                  <a:pt x="4234173" y="1447885"/>
                  <a:pt x="4235873" y="1445213"/>
                  <a:pt x="4236663" y="1444545"/>
                </a:cubicBezTo>
                <a:close/>
                <a:moveTo>
                  <a:pt x="899770" y="1440173"/>
                </a:moveTo>
                <a:lnTo>
                  <a:pt x="901227" y="1440173"/>
                </a:lnTo>
                <a:cubicBezTo>
                  <a:pt x="904141" y="1439930"/>
                  <a:pt x="909971" y="1444788"/>
                  <a:pt x="918715" y="1454746"/>
                </a:cubicBezTo>
                <a:lnTo>
                  <a:pt x="914343" y="1459118"/>
                </a:lnTo>
                <a:cubicBezTo>
                  <a:pt x="914100" y="1455961"/>
                  <a:pt x="913129" y="1453532"/>
                  <a:pt x="911428" y="1451832"/>
                </a:cubicBezTo>
                <a:close/>
                <a:moveTo>
                  <a:pt x="2155303" y="1432962"/>
                </a:moveTo>
                <a:lnTo>
                  <a:pt x="2155303" y="1451916"/>
                </a:lnTo>
                <a:cubicBezTo>
                  <a:pt x="2154497" y="1449759"/>
                  <a:pt x="2153787" y="1447876"/>
                  <a:pt x="2153174" y="1446266"/>
                </a:cubicBezTo>
                <a:cubicBezTo>
                  <a:pt x="2152561" y="1444656"/>
                  <a:pt x="2152239" y="1443137"/>
                  <a:pt x="2152206" y="1441710"/>
                </a:cubicBezTo>
                <a:cubicBezTo>
                  <a:pt x="2152239" y="1440981"/>
                  <a:pt x="2152561" y="1439887"/>
                  <a:pt x="2153174" y="1438429"/>
                </a:cubicBezTo>
                <a:cubicBezTo>
                  <a:pt x="2153787" y="1436971"/>
                  <a:pt x="2154497" y="1435149"/>
                  <a:pt x="2155303" y="1432962"/>
                </a:cubicBezTo>
                <a:close/>
                <a:moveTo>
                  <a:pt x="532524" y="1431429"/>
                </a:moveTo>
                <a:cubicBezTo>
                  <a:pt x="532281" y="1440173"/>
                  <a:pt x="528395" y="1444545"/>
                  <a:pt x="520865" y="1444545"/>
                </a:cubicBezTo>
                <a:lnTo>
                  <a:pt x="513579" y="1444545"/>
                </a:lnTo>
                <a:cubicBezTo>
                  <a:pt x="515795" y="1443877"/>
                  <a:pt x="517920" y="1443027"/>
                  <a:pt x="519954" y="1441995"/>
                </a:cubicBezTo>
                <a:cubicBezTo>
                  <a:pt x="521988" y="1440962"/>
                  <a:pt x="523749" y="1439384"/>
                  <a:pt x="525237" y="1437258"/>
                </a:cubicBezTo>
                <a:cubicBezTo>
                  <a:pt x="525905" y="1435103"/>
                  <a:pt x="526755" y="1433585"/>
                  <a:pt x="527787" y="1432704"/>
                </a:cubicBezTo>
                <a:cubicBezTo>
                  <a:pt x="528820" y="1431824"/>
                  <a:pt x="530398" y="1431399"/>
                  <a:pt x="532524" y="1431429"/>
                </a:cubicBezTo>
                <a:close/>
                <a:moveTo>
                  <a:pt x="2130346" y="1430046"/>
                </a:moveTo>
                <a:cubicBezTo>
                  <a:pt x="2131125" y="1430076"/>
                  <a:pt x="2131809" y="1430380"/>
                  <a:pt x="2132401" y="1430957"/>
                </a:cubicBezTo>
                <a:cubicBezTo>
                  <a:pt x="2132992" y="1431534"/>
                  <a:pt x="2133303" y="1432202"/>
                  <a:pt x="2133334" y="1432962"/>
                </a:cubicBezTo>
                <a:cubicBezTo>
                  <a:pt x="2136261" y="1443168"/>
                  <a:pt x="2139247" y="1450822"/>
                  <a:pt x="2142292" y="1455925"/>
                </a:cubicBezTo>
                <a:cubicBezTo>
                  <a:pt x="2145337" y="1461028"/>
                  <a:pt x="2148642" y="1463580"/>
                  <a:pt x="2152206" y="1463580"/>
                </a:cubicBezTo>
                <a:cubicBezTo>
                  <a:pt x="2152039" y="1473658"/>
                  <a:pt x="2155470" y="1477970"/>
                  <a:pt x="2162499" y="1476515"/>
                </a:cubicBezTo>
                <a:lnTo>
                  <a:pt x="2152206" y="1483814"/>
                </a:lnTo>
                <a:cubicBezTo>
                  <a:pt x="2147649" y="1472245"/>
                  <a:pt x="2143812" y="1466472"/>
                  <a:pt x="2140694" y="1466496"/>
                </a:cubicBezTo>
                <a:cubicBezTo>
                  <a:pt x="2139221" y="1467241"/>
                  <a:pt x="2137822" y="1467897"/>
                  <a:pt x="2136495" y="1468464"/>
                </a:cubicBezTo>
                <a:cubicBezTo>
                  <a:pt x="2135168" y="1469031"/>
                  <a:pt x="2134115" y="1469329"/>
                  <a:pt x="2133334" y="1469359"/>
                </a:cubicBezTo>
                <a:cubicBezTo>
                  <a:pt x="2130222" y="1467689"/>
                  <a:pt x="2127830" y="1466735"/>
                  <a:pt x="2126157" y="1466496"/>
                </a:cubicBezTo>
                <a:cubicBezTo>
                  <a:pt x="2126187" y="1465797"/>
                  <a:pt x="2126127" y="1465372"/>
                  <a:pt x="2125974" y="1465220"/>
                </a:cubicBezTo>
                <a:cubicBezTo>
                  <a:pt x="2125822" y="1465068"/>
                  <a:pt x="2125395" y="1465008"/>
                  <a:pt x="2124694" y="1465038"/>
                </a:cubicBezTo>
                <a:cubicBezTo>
                  <a:pt x="2121707" y="1465047"/>
                  <a:pt x="2117337" y="1466487"/>
                  <a:pt x="2111584" y="1469359"/>
                </a:cubicBezTo>
                <a:cubicBezTo>
                  <a:pt x="2116605" y="1469326"/>
                  <a:pt x="2120634" y="1470465"/>
                  <a:pt x="2123671" y="1472776"/>
                </a:cubicBezTo>
                <a:cubicBezTo>
                  <a:pt x="2126708" y="1475087"/>
                  <a:pt x="2128933" y="1478766"/>
                  <a:pt x="2130346" y="1483814"/>
                </a:cubicBezTo>
                <a:lnTo>
                  <a:pt x="2130346" y="1476515"/>
                </a:lnTo>
                <a:cubicBezTo>
                  <a:pt x="2132525" y="1477184"/>
                  <a:pt x="2134143" y="1478036"/>
                  <a:pt x="2135201" y="1479070"/>
                </a:cubicBezTo>
                <a:cubicBezTo>
                  <a:pt x="2136259" y="1480104"/>
                  <a:pt x="2137131" y="1481685"/>
                  <a:pt x="2137815" y="1483814"/>
                </a:cubicBezTo>
                <a:cubicBezTo>
                  <a:pt x="2138601" y="1487494"/>
                  <a:pt x="2138469" y="1490353"/>
                  <a:pt x="2137421" y="1492390"/>
                </a:cubicBezTo>
                <a:cubicBezTo>
                  <a:pt x="2136373" y="1494428"/>
                  <a:pt x="2134015" y="1495462"/>
                  <a:pt x="2130346" y="1495492"/>
                </a:cubicBezTo>
                <a:cubicBezTo>
                  <a:pt x="2127220" y="1495492"/>
                  <a:pt x="2124814" y="1494032"/>
                  <a:pt x="2123130" y="1491113"/>
                </a:cubicBezTo>
                <a:cubicBezTo>
                  <a:pt x="2122439" y="1493333"/>
                  <a:pt x="2121657" y="1495097"/>
                  <a:pt x="2120785" y="1496405"/>
                </a:cubicBezTo>
                <a:cubicBezTo>
                  <a:pt x="2119913" y="1497712"/>
                  <a:pt x="2118770" y="1498381"/>
                  <a:pt x="2117357" y="1498412"/>
                </a:cubicBezTo>
                <a:cubicBezTo>
                  <a:pt x="2115222" y="1498442"/>
                  <a:pt x="2113719" y="1498016"/>
                  <a:pt x="2112847" y="1497134"/>
                </a:cubicBezTo>
                <a:cubicBezTo>
                  <a:pt x="2111974" y="1496252"/>
                  <a:pt x="2111553" y="1494732"/>
                  <a:pt x="2111584" y="1492573"/>
                </a:cubicBezTo>
                <a:cubicBezTo>
                  <a:pt x="2116154" y="1492545"/>
                  <a:pt x="2118560" y="1489637"/>
                  <a:pt x="2118800" y="1483847"/>
                </a:cubicBezTo>
                <a:cubicBezTo>
                  <a:pt x="2118831" y="1483064"/>
                  <a:pt x="2118048" y="1481739"/>
                  <a:pt x="2116450" y="1479871"/>
                </a:cubicBezTo>
                <a:cubicBezTo>
                  <a:pt x="2114851" y="1478003"/>
                  <a:pt x="2112253" y="1475955"/>
                  <a:pt x="2108655" y="1473726"/>
                </a:cubicBezTo>
                <a:cubicBezTo>
                  <a:pt x="2105727" y="1472280"/>
                  <a:pt x="2104263" y="1470834"/>
                  <a:pt x="2104263" y="1469388"/>
                </a:cubicBezTo>
                <a:cubicBezTo>
                  <a:pt x="2104298" y="1453613"/>
                  <a:pt x="2112992" y="1445845"/>
                  <a:pt x="2130346" y="1446084"/>
                </a:cubicBezTo>
                <a:close/>
                <a:moveTo>
                  <a:pt x="586445" y="1422685"/>
                </a:moveTo>
                <a:cubicBezTo>
                  <a:pt x="594946" y="1425357"/>
                  <a:pt x="599803" y="1430215"/>
                  <a:pt x="601018" y="1437258"/>
                </a:cubicBezTo>
                <a:lnTo>
                  <a:pt x="599561" y="1437258"/>
                </a:lnTo>
                <a:cubicBezTo>
                  <a:pt x="596403" y="1437016"/>
                  <a:pt x="591059" y="1434587"/>
                  <a:pt x="583530" y="1429972"/>
                </a:cubicBezTo>
                <a:cubicBezTo>
                  <a:pt x="585655" y="1429213"/>
                  <a:pt x="586870" y="1428180"/>
                  <a:pt x="587173" y="1426875"/>
                </a:cubicBezTo>
                <a:cubicBezTo>
                  <a:pt x="587477" y="1425569"/>
                  <a:pt x="587234" y="1424173"/>
                  <a:pt x="586445" y="1422685"/>
                </a:cubicBezTo>
                <a:close/>
                <a:moveTo>
                  <a:pt x="5505712" y="1415443"/>
                </a:moveTo>
                <a:cubicBezTo>
                  <a:pt x="5515215" y="1417661"/>
                  <a:pt x="5520613" y="1421246"/>
                  <a:pt x="5521907" y="1426198"/>
                </a:cubicBezTo>
                <a:cubicBezTo>
                  <a:pt x="5523201" y="1431150"/>
                  <a:pt x="5520198" y="1437288"/>
                  <a:pt x="5512898" y="1444610"/>
                </a:cubicBezTo>
                <a:lnTo>
                  <a:pt x="5508586" y="1447527"/>
                </a:lnTo>
                <a:cubicBezTo>
                  <a:pt x="5507141" y="1446038"/>
                  <a:pt x="5506029" y="1443547"/>
                  <a:pt x="5505252" y="1440053"/>
                </a:cubicBezTo>
                <a:cubicBezTo>
                  <a:pt x="5504474" y="1436559"/>
                  <a:pt x="5504081" y="1432244"/>
                  <a:pt x="5504072" y="1427110"/>
                </a:cubicBezTo>
                <a:cubicBezTo>
                  <a:pt x="5504039" y="1424983"/>
                  <a:pt x="5504107" y="1423038"/>
                  <a:pt x="5504278" y="1421276"/>
                </a:cubicBezTo>
                <a:cubicBezTo>
                  <a:pt x="5504449" y="1419514"/>
                  <a:pt x="5504926" y="1417569"/>
                  <a:pt x="5505712" y="1415443"/>
                </a:cubicBezTo>
                <a:close/>
                <a:moveTo>
                  <a:pt x="656396" y="1411027"/>
                </a:moveTo>
                <a:cubicBezTo>
                  <a:pt x="662226" y="1417099"/>
                  <a:pt x="665140" y="1422442"/>
                  <a:pt x="665140" y="1427057"/>
                </a:cubicBezTo>
                <a:cubicBezTo>
                  <a:pt x="659311" y="1427057"/>
                  <a:pt x="656396" y="1431429"/>
                  <a:pt x="656396" y="1440173"/>
                </a:cubicBezTo>
                <a:close/>
                <a:moveTo>
                  <a:pt x="5520194" y="1408151"/>
                </a:moveTo>
                <a:cubicBezTo>
                  <a:pt x="5523149" y="1408941"/>
                  <a:pt x="5525358" y="1411007"/>
                  <a:pt x="5526823" y="1414349"/>
                </a:cubicBezTo>
                <a:cubicBezTo>
                  <a:pt x="5528288" y="1417691"/>
                  <a:pt x="5529019" y="1421944"/>
                  <a:pt x="5529017" y="1427110"/>
                </a:cubicBezTo>
                <a:lnTo>
                  <a:pt x="5528865" y="1427110"/>
                </a:lnTo>
                <a:cubicBezTo>
                  <a:pt x="5525323" y="1427079"/>
                  <a:pt x="5522730" y="1425682"/>
                  <a:pt x="5521085" y="1422917"/>
                </a:cubicBezTo>
                <a:cubicBezTo>
                  <a:pt x="5519440" y="1420152"/>
                  <a:pt x="5518627" y="1416202"/>
                  <a:pt x="5518646" y="1411067"/>
                </a:cubicBezTo>
                <a:cubicBezTo>
                  <a:pt x="5518613" y="1410399"/>
                  <a:pt x="5518679" y="1409913"/>
                  <a:pt x="5518840" y="1409609"/>
                </a:cubicBezTo>
                <a:cubicBezTo>
                  <a:pt x="5519001" y="1409305"/>
                  <a:pt x="5519452" y="1408819"/>
                  <a:pt x="5520194" y="1408151"/>
                </a:cubicBezTo>
                <a:close/>
                <a:moveTo>
                  <a:pt x="4375109" y="1403740"/>
                </a:moveTo>
                <a:lnTo>
                  <a:pt x="4375109" y="1405197"/>
                </a:lnTo>
                <a:lnTo>
                  <a:pt x="4375109" y="1408112"/>
                </a:lnTo>
                <a:cubicBezTo>
                  <a:pt x="4374350" y="1408780"/>
                  <a:pt x="4373682" y="1409266"/>
                  <a:pt x="4373105" y="1409569"/>
                </a:cubicBezTo>
                <a:cubicBezTo>
                  <a:pt x="4372528" y="1409873"/>
                  <a:pt x="4372224" y="1410359"/>
                  <a:pt x="4372194" y="1411027"/>
                </a:cubicBezTo>
                <a:cubicBezTo>
                  <a:pt x="4370980" y="1410784"/>
                  <a:pt x="4370494" y="1411269"/>
                  <a:pt x="4370737" y="1412484"/>
                </a:cubicBezTo>
                <a:cubicBezTo>
                  <a:pt x="4370980" y="1416613"/>
                  <a:pt x="4374866" y="1418556"/>
                  <a:pt x="4382395" y="1418313"/>
                </a:cubicBezTo>
                <a:cubicBezTo>
                  <a:pt x="4380149" y="1419072"/>
                  <a:pt x="4378084" y="1420104"/>
                  <a:pt x="4376202" y="1421410"/>
                </a:cubicBezTo>
                <a:cubicBezTo>
                  <a:pt x="4374319" y="1422716"/>
                  <a:pt x="4372984" y="1424112"/>
                  <a:pt x="4372194" y="1425600"/>
                </a:cubicBezTo>
                <a:cubicBezTo>
                  <a:pt x="4372437" y="1422685"/>
                  <a:pt x="4366122" y="1421228"/>
                  <a:pt x="4353249" y="1421228"/>
                </a:cubicBezTo>
                <a:cubicBezTo>
                  <a:pt x="4353006" y="1423900"/>
                  <a:pt x="4352035" y="1427300"/>
                  <a:pt x="4350334" y="1431429"/>
                </a:cubicBezTo>
                <a:lnTo>
                  <a:pt x="4360536" y="1431429"/>
                </a:lnTo>
                <a:cubicBezTo>
                  <a:pt x="4351549" y="1432886"/>
                  <a:pt x="4349120" y="1437258"/>
                  <a:pt x="4353249" y="1444545"/>
                </a:cubicBezTo>
                <a:lnTo>
                  <a:pt x="4343047" y="1440173"/>
                </a:lnTo>
                <a:lnTo>
                  <a:pt x="4345962" y="1432886"/>
                </a:lnTo>
                <a:cubicBezTo>
                  <a:pt x="4340133" y="1433129"/>
                  <a:pt x="4337218" y="1429729"/>
                  <a:pt x="4337218" y="1422685"/>
                </a:cubicBezTo>
                <a:lnTo>
                  <a:pt x="4343047" y="1422685"/>
                </a:lnTo>
                <a:lnTo>
                  <a:pt x="4343047" y="1412484"/>
                </a:lnTo>
                <a:cubicBezTo>
                  <a:pt x="4335518" y="1412484"/>
                  <a:pt x="4331632" y="1411027"/>
                  <a:pt x="4331389" y="1408112"/>
                </a:cubicBezTo>
                <a:lnTo>
                  <a:pt x="4332846" y="1406655"/>
                </a:lnTo>
                <a:cubicBezTo>
                  <a:pt x="4333514" y="1406624"/>
                  <a:pt x="4334000" y="1406685"/>
                  <a:pt x="4334303" y="1406837"/>
                </a:cubicBezTo>
                <a:cubicBezTo>
                  <a:pt x="4334607" y="1406989"/>
                  <a:pt x="4335093" y="1407414"/>
                  <a:pt x="4335761" y="1408112"/>
                </a:cubicBezTo>
                <a:cubicBezTo>
                  <a:pt x="4339343" y="1408810"/>
                  <a:pt x="4343108" y="1409235"/>
                  <a:pt x="4347055" y="1409387"/>
                </a:cubicBezTo>
                <a:cubicBezTo>
                  <a:pt x="4351002" y="1409539"/>
                  <a:pt x="4355496" y="1409600"/>
                  <a:pt x="4360536" y="1409569"/>
                </a:cubicBezTo>
                <a:lnTo>
                  <a:pt x="4360536" y="1408112"/>
                </a:lnTo>
                <a:close/>
                <a:moveTo>
                  <a:pt x="4590793" y="1394996"/>
                </a:moveTo>
                <a:cubicBezTo>
                  <a:pt x="4591582" y="1394966"/>
                  <a:pt x="4592918" y="1395391"/>
                  <a:pt x="4594800" y="1396271"/>
                </a:cubicBezTo>
                <a:cubicBezTo>
                  <a:pt x="4596683" y="1397152"/>
                  <a:pt x="4598747" y="1398670"/>
                  <a:pt x="4600994" y="1400825"/>
                </a:cubicBezTo>
                <a:cubicBezTo>
                  <a:pt x="4601753" y="1401493"/>
                  <a:pt x="4602786" y="1401979"/>
                  <a:pt x="4604091" y="1402283"/>
                </a:cubicBezTo>
                <a:cubicBezTo>
                  <a:pt x="4605396" y="1402586"/>
                  <a:pt x="4606793" y="1403072"/>
                  <a:pt x="4608281" y="1403740"/>
                </a:cubicBezTo>
                <a:cubicBezTo>
                  <a:pt x="4603909" y="1405440"/>
                  <a:pt x="4598079" y="1409326"/>
                  <a:pt x="4590793" y="1415399"/>
                </a:cubicBezTo>
                <a:close/>
                <a:moveTo>
                  <a:pt x="3893428" y="1392816"/>
                </a:moveTo>
                <a:lnTo>
                  <a:pt x="3901846" y="1398639"/>
                </a:lnTo>
                <a:cubicBezTo>
                  <a:pt x="3907098" y="1403315"/>
                  <a:pt x="3909709" y="1407444"/>
                  <a:pt x="3909679" y="1411027"/>
                </a:cubicBezTo>
                <a:lnTo>
                  <a:pt x="3881990" y="1411027"/>
                </a:lnTo>
                <a:lnTo>
                  <a:pt x="3877618" y="1408112"/>
                </a:lnTo>
                <a:cubicBezTo>
                  <a:pt x="3880532" y="1407444"/>
                  <a:pt x="3882718" y="1406594"/>
                  <a:pt x="3884176" y="1405562"/>
                </a:cubicBezTo>
                <a:cubicBezTo>
                  <a:pt x="3885633" y="1404529"/>
                  <a:pt x="3886362" y="1402951"/>
                  <a:pt x="3886362" y="1400825"/>
                </a:cubicBezTo>
                <a:lnTo>
                  <a:pt x="3896563" y="1400825"/>
                </a:lnTo>
                <a:lnTo>
                  <a:pt x="3896563" y="1396453"/>
                </a:lnTo>
                <a:close/>
                <a:moveTo>
                  <a:pt x="1702678" y="1392816"/>
                </a:moveTo>
                <a:lnTo>
                  <a:pt x="1711096" y="1398639"/>
                </a:lnTo>
                <a:cubicBezTo>
                  <a:pt x="1716348" y="1403315"/>
                  <a:pt x="1718960" y="1407444"/>
                  <a:pt x="1718929" y="1411027"/>
                </a:cubicBezTo>
                <a:lnTo>
                  <a:pt x="1691240" y="1411027"/>
                </a:lnTo>
                <a:lnTo>
                  <a:pt x="1686868" y="1408112"/>
                </a:lnTo>
                <a:cubicBezTo>
                  <a:pt x="1689783" y="1407444"/>
                  <a:pt x="1691969" y="1406594"/>
                  <a:pt x="1693426" y="1405562"/>
                </a:cubicBezTo>
                <a:cubicBezTo>
                  <a:pt x="1694883" y="1404529"/>
                  <a:pt x="1695612" y="1402951"/>
                  <a:pt x="1695612" y="1400825"/>
                </a:cubicBezTo>
                <a:lnTo>
                  <a:pt x="1705813" y="1400825"/>
                </a:lnTo>
                <a:lnTo>
                  <a:pt x="1705813" y="1396453"/>
                </a:lnTo>
                <a:close/>
                <a:moveTo>
                  <a:pt x="3880707" y="1384017"/>
                </a:moveTo>
                <a:lnTo>
                  <a:pt x="3890806" y="1391003"/>
                </a:lnTo>
                <a:lnTo>
                  <a:pt x="3877618" y="1389167"/>
                </a:lnTo>
                <a:close/>
                <a:moveTo>
                  <a:pt x="1689958" y="1384017"/>
                </a:moveTo>
                <a:lnTo>
                  <a:pt x="1700057" y="1391003"/>
                </a:lnTo>
                <a:lnTo>
                  <a:pt x="1686868" y="1389167"/>
                </a:lnTo>
                <a:close/>
                <a:moveTo>
                  <a:pt x="4566018" y="1374593"/>
                </a:moveTo>
                <a:lnTo>
                  <a:pt x="4573305" y="1374593"/>
                </a:lnTo>
                <a:cubicBezTo>
                  <a:pt x="4573548" y="1376051"/>
                  <a:pt x="4573062" y="1377508"/>
                  <a:pt x="4571848" y="1378965"/>
                </a:cubicBezTo>
                <a:cubicBezTo>
                  <a:pt x="4569722" y="1385463"/>
                  <a:pt x="4568144" y="1390685"/>
                  <a:pt x="4567111" y="1394632"/>
                </a:cubicBezTo>
                <a:cubicBezTo>
                  <a:pt x="4566079" y="1398579"/>
                  <a:pt x="4565229" y="1401615"/>
                  <a:pt x="4564561" y="1403740"/>
                </a:cubicBezTo>
                <a:cubicBezTo>
                  <a:pt x="4561646" y="1401068"/>
                  <a:pt x="4560189" y="1396210"/>
                  <a:pt x="4560189" y="1389167"/>
                </a:cubicBezTo>
                <a:cubicBezTo>
                  <a:pt x="4560189" y="1388377"/>
                  <a:pt x="4560553" y="1387041"/>
                  <a:pt x="4561282" y="1385159"/>
                </a:cubicBezTo>
                <a:cubicBezTo>
                  <a:pt x="4562010" y="1383277"/>
                  <a:pt x="4563104" y="1381212"/>
                  <a:pt x="4564561" y="1378965"/>
                </a:cubicBezTo>
                <a:cubicBezTo>
                  <a:pt x="4565776" y="1377508"/>
                  <a:pt x="4566261" y="1376051"/>
                  <a:pt x="4566018" y="1374593"/>
                </a:cubicBezTo>
                <a:close/>
                <a:moveTo>
                  <a:pt x="3932996" y="1374593"/>
                </a:moveTo>
                <a:lnTo>
                  <a:pt x="3944655" y="1374593"/>
                </a:lnTo>
                <a:cubicBezTo>
                  <a:pt x="3944898" y="1377751"/>
                  <a:pt x="3944412" y="1380180"/>
                  <a:pt x="3943198" y="1381880"/>
                </a:cubicBezTo>
                <a:cubicBezTo>
                  <a:pt x="3941497" y="1385038"/>
                  <a:pt x="3940526" y="1387466"/>
                  <a:pt x="3940283" y="1389167"/>
                </a:cubicBezTo>
                <a:cubicBezTo>
                  <a:pt x="3940526" y="1390624"/>
                  <a:pt x="3941497" y="1392081"/>
                  <a:pt x="3943198" y="1393539"/>
                </a:cubicBezTo>
                <a:lnTo>
                  <a:pt x="3954856" y="1400825"/>
                </a:lnTo>
                <a:cubicBezTo>
                  <a:pt x="3951273" y="1400795"/>
                  <a:pt x="3948602" y="1401584"/>
                  <a:pt x="3946841" y="1403193"/>
                </a:cubicBezTo>
                <a:cubicBezTo>
                  <a:pt x="3945080" y="1404803"/>
                  <a:pt x="3943865" y="1407414"/>
                  <a:pt x="3943198" y="1411027"/>
                </a:cubicBezTo>
                <a:cubicBezTo>
                  <a:pt x="3941771" y="1408780"/>
                  <a:pt x="3940253" y="1404529"/>
                  <a:pt x="3938643" y="1398275"/>
                </a:cubicBezTo>
                <a:cubicBezTo>
                  <a:pt x="3937034" y="1392021"/>
                  <a:pt x="3935152" y="1384127"/>
                  <a:pt x="3932996" y="1374593"/>
                </a:cubicBezTo>
                <a:close/>
                <a:moveTo>
                  <a:pt x="1742246" y="1374593"/>
                </a:moveTo>
                <a:lnTo>
                  <a:pt x="1753905" y="1374593"/>
                </a:lnTo>
                <a:cubicBezTo>
                  <a:pt x="1754148" y="1377751"/>
                  <a:pt x="1753662" y="1380180"/>
                  <a:pt x="1752448" y="1381880"/>
                </a:cubicBezTo>
                <a:cubicBezTo>
                  <a:pt x="1750747" y="1385038"/>
                  <a:pt x="1749776" y="1387466"/>
                  <a:pt x="1749533" y="1389167"/>
                </a:cubicBezTo>
                <a:cubicBezTo>
                  <a:pt x="1749776" y="1390624"/>
                  <a:pt x="1750747" y="1392081"/>
                  <a:pt x="1752448" y="1393539"/>
                </a:cubicBezTo>
                <a:lnTo>
                  <a:pt x="1764106" y="1400825"/>
                </a:lnTo>
                <a:cubicBezTo>
                  <a:pt x="1760524" y="1400795"/>
                  <a:pt x="1757852" y="1401584"/>
                  <a:pt x="1756091" y="1403193"/>
                </a:cubicBezTo>
                <a:cubicBezTo>
                  <a:pt x="1754330" y="1404803"/>
                  <a:pt x="1753116" y="1407414"/>
                  <a:pt x="1752448" y="1411027"/>
                </a:cubicBezTo>
                <a:cubicBezTo>
                  <a:pt x="1751021" y="1408780"/>
                  <a:pt x="1749503" y="1404529"/>
                  <a:pt x="1747893" y="1398275"/>
                </a:cubicBezTo>
                <a:cubicBezTo>
                  <a:pt x="1746284" y="1392021"/>
                  <a:pt x="1744402" y="1384127"/>
                  <a:pt x="1742246" y="1374593"/>
                </a:cubicBezTo>
                <a:close/>
                <a:moveTo>
                  <a:pt x="430511" y="1374593"/>
                </a:moveTo>
                <a:cubicBezTo>
                  <a:pt x="429297" y="1376294"/>
                  <a:pt x="430268" y="1380180"/>
                  <a:pt x="433426" y="1386252"/>
                </a:cubicBezTo>
                <a:lnTo>
                  <a:pt x="433426" y="1387709"/>
                </a:lnTo>
                <a:cubicBezTo>
                  <a:pt x="433395" y="1388499"/>
                  <a:pt x="433091" y="1389470"/>
                  <a:pt x="432515" y="1390624"/>
                </a:cubicBezTo>
                <a:cubicBezTo>
                  <a:pt x="431938" y="1391778"/>
                  <a:pt x="431270" y="1392749"/>
                  <a:pt x="430511" y="1393539"/>
                </a:cubicBezTo>
                <a:cubicBezTo>
                  <a:pt x="424682" y="1389410"/>
                  <a:pt x="421767" y="1386009"/>
                  <a:pt x="421767" y="1383337"/>
                </a:cubicBezTo>
                <a:cubicBezTo>
                  <a:pt x="421767" y="1380423"/>
                  <a:pt x="424682" y="1377508"/>
                  <a:pt x="430511" y="1374593"/>
                </a:cubicBezTo>
                <a:close/>
                <a:moveTo>
                  <a:pt x="1085555" y="1371679"/>
                </a:moveTo>
                <a:lnTo>
                  <a:pt x="1085555" y="1373136"/>
                </a:lnTo>
                <a:lnTo>
                  <a:pt x="1085555" y="1374593"/>
                </a:lnTo>
                <a:cubicBezTo>
                  <a:pt x="1082397" y="1377751"/>
                  <a:pt x="1081425" y="1380180"/>
                  <a:pt x="1082640" y="1381880"/>
                </a:cubicBezTo>
                <a:cubicBezTo>
                  <a:pt x="1083429" y="1384096"/>
                  <a:pt x="1084765" y="1385857"/>
                  <a:pt x="1086648" y="1387163"/>
                </a:cubicBezTo>
                <a:cubicBezTo>
                  <a:pt x="1088530" y="1388468"/>
                  <a:pt x="1090595" y="1389136"/>
                  <a:pt x="1092841" y="1389167"/>
                </a:cubicBezTo>
                <a:cubicBezTo>
                  <a:pt x="1090716" y="1389926"/>
                  <a:pt x="1089502" y="1390958"/>
                  <a:pt x="1089198" y="1392263"/>
                </a:cubicBezTo>
                <a:cubicBezTo>
                  <a:pt x="1088894" y="1393569"/>
                  <a:pt x="1089137" y="1394966"/>
                  <a:pt x="1089927" y="1396453"/>
                </a:cubicBezTo>
                <a:cubicBezTo>
                  <a:pt x="1085798" y="1393539"/>
                  <a:pt x="1082397" y="1392081"/>
                  <a:pt x="1079725" y="1392081"/>
                </a:cubicBezTo>
                <a:cubicBezTo>
                  <a:pt x="1078268" y="1392081"/>
                  <a:pt x="1075354" y="1393539"/>
                  <a:pt x="1070982" y="1396453"/>
                </a:cubicBezTo>
                <a:cubicBezTo>
                  <a:pt x="1068067" y="1392081"/>
                  <a:pt x="1066609" y="1386252"/>
                  <a:pt x="1066609" y="1378965"/>
                </a:cubicBezTo>
                <a:cubicBezTo>
                  <a:pt x="1069767" y="1378965"/>
                  <a:pt x="1073653" y="1377508"/>
                  <a:pt x="1078268" y="1374593"/>
                </a:cubicBezTo>
                <a:cubicBezTo>
                  <a:pt x="1079968" y="1372893"/>
                  <a:pt x="1082397" y="1371922"/>
                  <a:pt x="1085555" y="1371679"/>
                </a:cubicBezTo>
                <a:close/>
                <a:moveTo>
                  <a:pt x="4627226" y="1367307"/>
                </a:moveTo>
                <a:lnTo>
                  <a:pt x="4631598" y="1367307"/>
                </a:lnTo>
                <a:cubicBezTo>
                  <a:pt x="4631598" y="1386495"/>
                  <a:pt x="4628683" y="1397668"/>
                  <a:pt x="4622854" y="1400825"/>
                </a:cubicBezTo>
                <a:lnTo>
                  <a:pt x="4622854" y="1378965"/>
                </a:lnTo>
                <a:lnTo>
                  <a:pt x="4627226" y="1378965"/>
                </a:lnTo>
                <a:close/>
                <a:moveTo>
                  <a:pt x="3972344" y="1367307"/>
                </a:moveTo>
                <a:cubicBezTo>
                  <a:pt x="3974044" y="1368764"/>
                  <a:pt x="3976473" y="1370221"/>
                  <a:pt x="3979630" y="1371679"/>
                </a:cubicBezTo>
                <a:cubicBezTo>
                  <a:pt x="3981847" y="1372347"/>
                  <a:pt x="3983972" y="1373197"/>
                  <a:pt x="3986006" y="1374229"/>
                </a:cubicBezTo>
                <a:cubicBezTo>
                  <a:pt x="3988041" y="1375261"/>
                  <a:pt x="3989802" y="1376840"/>
                  <a:pt x="3991289" y="1378965"/>
                </a:cubicBezTo>
                <a:lnTo>
                  <a:pt x="3986917" y="1378965"/>
                </a:lnTo>
                <a:cubicBezTo>
                  <a:pt x="3976959" y="1379208"/>
                  <a:pt x="3972101" y="1375808"/>
                  <a:pt x="3972344" y="1368764"/>
                </a:cubicBezTo>
                <a:close/>
                <a:moveTo>
                  <a:pt x="1781594" y="1367307"/>
                </a:moveTo>
                <a:cubicBezTo>
                  <a:pt x="1783294" y="1368764"/>
                  <a:pt x="1785723" y="1370221"/>
                  <a:pt x="1788881" y="1371679"/>
                </a:cubicBezTo>
                <a:cubicBezTo>
                  <a:pt x="1791097" y="1372347"/>
                  <a:pt x="1793222" y="1373197"/>
                  <a:pt x="1795257" y="1374229"/>
                </a:cubicBezTo>
                <a:cubicBezTo>
                  <a:pt x="1797291" y="1375261"/>
                  <a:pt x="1799052" y="1376840"/>
                  <a:pt x="1800539" y="1378965"/>
                </a:cubicBezTo>
                <a:lnTo>
                  <a:pt x="1796167" y="1378965"/>
                </a:lnTo>
                <a:cubicBezTo>
                  <a:pt x="1786209" y="1379208"/>
                  <a:pt x="1781351" y="1375808"/>
                  <a:pt x="1781594" y="1368764"/>
                </a:cubicBezTo>
                <a:close/>
                <a:moveTo>
                  <a:pt x="4973160" y="1350776"/>
                </a:moveTo>
                <a:lnTo>
                  <a:pt x="4974223" y="1351276"/>
                </a:lnTo>
                <a:cubicBezTo>
                  <a:pt x="4975528" y="1351580"/>
                  <a:pt x="4976925" y="1352066"/>
                  <a:pt x="4978413" y="1352734"/>
                </a:cubicBezTo>
                <a:cubicBezTo>
                  <a:pt x="4985456" y="1354434"/>
                  <a:pt x="4988857" y="1358320"/>
                  <a:pt x="4988614" y="1364392"/>
                </a:cubicBezTo>
                <a:cubicBezTo>
                  <a:pt x="4988584" y="1368096"/>
                  <a:pt x="4987916" y="1370889"/>
                  <a:pt x="4986610" y="1372772"/>
                </a:cubicBezTo>
                <a:cubicBezTo>
                  <a:pt x="4985305" y="1374654"/>
                  <a:pt x="4983544" y="1375261"/>
                  <a:pt x="4981327" y="1374593"/>
                </a:cubicBezTo>
                <a:cubicBezTo>
                  <a:pt x="4987399" y="1377265"/>
                  <a:pt x="4991286" y="1382123"/>
                  <a:pt x="4992986" y="1389167"/>
                </a:cubicBezTo>
                <a:cubicBezTo>
                  <a:pt x="4994443" y="1394753"/>
                  <a:pt x="4992986" y="1399611"/>
                  <a:pt x="4988614" y="1403740"/>
                </a:cubicBezTo>
                <a:lnTo>
                  <a:pt x="4981327" y="1400825"/>
                </a:lnTo>
                <a:cubicBezTo>
                  <a:pt x="4984242" y="1400825"/>
                  <a:pt x="4985699" y="1399368"/>
                  <a:pt x="4985699" y="1396453"/>
                </a:cubicBezTo>
                <a:cubicBezTo>
                  <a:pt x="4985699" y="1386495"/>
                  <a:pt x="4981327" y="1381637"/>
                  <a:pt x="4972583" y="1381880"/>
                </a:cubicBezTo>
                <a:cubicBezTo>
                  <a:pt x="4966997" y="1382123"/>
                  <a:pt x="4965054" y="1384552"/>
                  <a:pt x="4966754" y="1389167"/>
                </a:cubicBezTo>
                <a:cubicBezTo>
                  <a:pt x="4959711" y="1389410"/>
                  <a:pt x="4956310" y="1384552"/>
                  <a:pt x="4956553" y="1374593"/>
                </a:cubicBezTo>
                <a:lnTo>
                  <a:pt x="4949266" y="1381880"/>
                </a:lnTo>
                <a:cubicBezTo>
                  <a:pt x="4947809" y="1374593"/>
                  <a:pt x="4940522" y="1368764"/>
                  <a:pt x="4927406" y="1364392"/>
                </a:cubicBezTo>
                <a:cubicBezTo>
                  <a:pt x="4928864" y="1361477"/>
                  <a:pt x="4930321" y="1360020"/>
                  <a:pt x="4931778" y="1360020"/>
                </a:cubicBezTo>
                <a:lnTo>
                  <a:pt x="4934693" y="1360020"/>
                </a:lnTo>
                <a:cubicBezTo>
                  <a:pt x="4936181" y="1362145"/>
                  <a:pt x="4937577" y="1363724"/>
                  <a:pt x="4938883" y="1364756"/>
                </a:cubicBezTo>
                <a:cubicBezTo>
                  <a:pt x="4940188" y="1365789"/>
                  <a:pt x="4941221" y="1366639"/>
                  <a:pt x="4941980" y="1367307"/>
                </a:cubicBezTo>
                <a:lnTo>
                  <a:pt x="4943437" y="1367307"/>
                </a:lnTo>
                <a:lnTo>
                  <a:pt x="4944894" y="1367307"/>
                </a:lnTo>
                <a:cubicBezTo>
                  <a:pt x="4948537" y="1365182"/>
                  <a:pt x="4952181" y="1363967"/>
                  <a:pt x="4955824" y="1363663"/>
                </a:cubicBezTo>
                <a:cubicBezTo>
                  <a:pt x="4959468" y="1363360"/>
                  <a:pt x="4963111" y="1363603"/>
                  <a:pt x="4966754" y="1364392"/>
                </a:cubicBezTo>
                <a:cubicBezTo>
                  <a:pt x="4967604" y="1360142"/>
                  <a:pt x="4968637" y="1356802"/>
                  <a:pt x="4969851" y="1354373"/>
                </a:cubicBezTo>
                <a:close/>
                <a:moveTo>
                  <a:pt x="2876245" y="1342532"/>
                </a:moveTo>
                <a:cubicBezTo>
                  <a:pt x="2877459" y="1348119"/>
                  <a:pt x="2880860" y="1351519"/>
                  <a:pt x="2886446" y="1352734"/>
                </a:cubicBezTo>
                <a:lnTo>
                  <a:pt x="2867501" y="1352734"/>
                </a:lnTo>
                <a:cubicBezTo>
                  <a:pt x="2866833" y="1352066"/>
                  <a:pt x="2866712" y="1351580"/>
                  <a:pt x="2867137" y="1351276"/>
                </a:cubicBezTo>
                <a:cubicBezTo>
                  <a:pt x="2867562" y="1350973"/>
                  <a:pt x="2868169" y="1350487"/>
                  <a:pt x="2868958" y="1349819"/>
                </a:cubicBezTo>
                <a:close/>
                <a:moveTo>
                  <a:pt x="4950724" y="1341075"/>
                </a:moveTo>
                <a:cubicBezTo>
                  <a:pt x="4954852" y="1341318"/>
                  <a:pt x="4956796" y="1346661"/>
                  <a:pt x="4956553" y="1357105"/>
                </a:cubicBezTo>
                <a:lnTo>
                  <a:pt x="4956553" y="1360020"/>
                </a:lnTo>
                <a:cubicBezTo>
                  <a:pt x="4955824" y="1359352"/>
                  <a:pt x="4955095" y="1358866"/>
                  <a:pt x="4954367" y="1358563"/>
                </a:cubicBezTo>
                <a:cubicBezTo>
                  <a:pt x="4953638" y="1358259"/>
                  <a:pt x="4952910" y="1357773"/>
                  <a:pt x="4952181" y="1357105"/>
                </a:cubicBezTo>
                <a:cubicBezTo>
                  <a:pt x="4950693" y="1353523"/>
                  <a:pt x="4949296" y="1350851"/>
                  <a:pt x="4947991" y="1349090"/>
                </a:cubicBezTo>
                <a:cubicBezTo>
                  <a:pt x="4946686" y="1347329"/>
                  <a:pt x="4945653" y="1346115"/>
                  <a:pt x="4944894" y="1345447"/>
                </a:cubicBezTo>
                <a:cubicBezTo>
                  <a:pt x="4946109" y="1342532"/>
                  <a:pt x="4948052" y="1341075"/>
                  <a:pt x="4950724" y="1341075"/>
                </a:cubicBezTo>
                <a:close/>
                <a:moveTo>
                  <a:pt x="4988614" y="1338160"/>
                </a:moveTo>
                <a:lnTo>
                  <a:pt x="5000272" y="1338160"/>
                </a:lnTo>
                <a:lnTo>
                  <a:pt x="4992986" y="1342532"/>
                </a:lnTo>
                <a:cubicBezTo>
                  <a:pt x="4994686" y="1344232"/>
                  <a:pt x="4995658" y="1348119"/>
                  <a:pt x="4995901" y="1354191"/>
                </a:cubicBezTo>
                <a:lnTo>
                  <a:pt x="4995901" y="1360020"/>
                </a:lnTo>
                <a:cubicBezTo>
                  <a:pt x="4991286" y="1352734"/>
                  <a:pt x="4988857" y="1345447"/>
                  <a:pt x="4988614" y="1338160"/>
                </a:cubicBezTo>
                <a:close/>
                <a:moveTo>
                  <a:pt x="3922795" y="1338160"/>
                </a:moveTo>
                <a:cubicBezTo>
                  <a:pt x="3933239" y="1338160"/>
                  <a:pt x="3938583" y="1346904"/>
                  <a:pt x="3938825" y="1364392"/>
                </a:cubicBezTo>
                <a:cubicBezTo>
                  <a:pt x="3934454" y="1364392"/>
                  <a:pt x="3928624" y="1362935"/>
                  <a:pt x="3921338" y="1360020"/>
                </a:cubicBezTo>
                <a:cubicBezTo>
                  <a:pt x="3923038" y="1360263"/>
                  <a:pt x="3924009" y="1355405"/>
                  <a:pt x="3924252" y="1345447"/>
                </a:cubicBezTo>
                <a:lnTo>
                  <a:pt x="3916966" y="1345447"/>
                </a:lnTo>
                <a:cubicBezTo>
                  <a:pt x="3916723" y="1340832"/>
                  <a:pt x="3918666" y="1338403"/>
                  <a:pt x="3922795" y="1338160"/>
                </a:cubicBezTo>
                <a:close/>
                <a:moveTo>
                  <a:pt x="1732045" y="1338160"/>
                </a:moveTo>
                <a:cubicBezTo>
                  <a:pt x="1742489" y="1338160"/>
                  <a:pt x="1747833" y="1346904"/>
                  <a:pt x="1748076" y="1364392"/>
                </a:cubicBezTo>
                <a:cubicBezTo>
                  <a:pt x="1743704" y="1364392"/>
                  <a:pt x="1737874" y="1362935"/>
                  <a:pt x="1730588" y="1360020"/>
                </a:cubicBezTo>
                <a:cubicBezTo>
                  <a:pt x="1732288" y="1360263"/>
                  <a:pt x="1733260" y="1355405"/>
                  <a:pt x="1733502" y="1345447"/>
                </a:cubicBezTo>
                <a:lnTo>
                  <a:pt x="1726216" y="1345447"/>
                </a:lnTo>
                <a:cubicBezTo>
                  <a:pt x="1725973" y="1340832"/>
                  <a:pt x="1727916" y="1338403"/>
                  <a:pt x="1732045" y="1338160"/>
                </a:cubicBezTo>
                <a:close/>
                <a:moveTo>
                  <a:pt x="2784434" y="1332331"/>
                </a:moveTo>
                <a:cubicBezTo>
                  <a:pt x="2800707" y="1332331"/>
                  <a:pt x="2810422" y="1343990"/>
                  <a:pt x="2813580" y="1367307"/>
                </a:cubicBezTo>
                <a:cubicBezTo>
                  <a:pt x="2812092" y="1371011"/>
                  <a:pt x="2811060" y="1374533"/>
                  <a:pt x="2810483" y="1377872"/>
                </a:cubicBezTo>
                <a:cubicBezTo>
                  <a:pt x="2809907" y="1381212"/>
                  <a:pt x="2809967" y="1384005"/>
                  <a:pt x="2810665" y="1386252"/>
                </a:cubicBezTo>
                <a:cubicBezTo>
                  <a:pt x="2810422" y="1390381"/>
                  <a:pt x="2813823" y="1395239"/>
                  <a:pt x="2820867" y="1400825"/>
                </a:cubicBezTo>
                <a:cubicBezTo>
                  <a:pt x="2815280" y="1400582"/>
                  <a:pt x="2811880" y="1403983"/>
                  <a:pt x="2810665" y="1411027"/>
                </a:cubicBezTo>
                <a:cubicBezTo>
                  <a:pt x="2809208" y="1409326"/>
                  <a:pt x="2807751" y="1406897"/>
                  <a:pt x="2806294" y="1403740"/>
                </a:cubicBezTo>
                <a:cubicBezTo>
                  <a:pt x="2800464" y="1378722"/>
                  <a:pt x="2793178" y="1366092"/>
                  <a:pt x="2784434" y="1365849"/>
                </a:cubicBezTo>
                <a:lnTo>
                  <a:pt x="2784434" y="1349819"/>
                </a:lnTo>
                <a:cubicBezTo>
                  <a:pt x="2785193" y="1352066"/>
                  <a:pt x="2786225" y="1354130"/>
                  <a:pt x="2787531" y="1356013"/>
                </a:cubicBezTo>
                <a:cubicBezTo>
                  <a:pt x="2788836" y="1357895"/>
                  <a:pt x="2790232" y="1359231"/>
                  <a:pt x="2791720" y="1360020"/>
                </a:cubicBezTo>
                <a:lnTo>
                  <a:pt x="2791720" y="1354191"/>
                </a:lnTo>
                <a:cubicBezTo>
                  <a:pt x="2791477" y="1352734"/>
                  <a:pt x="2790506" y="1349819"/>
                  <a:pt x="2788806" y="1345447"/>
                </a:cubicBezTo>
                <a:cubicBezTo>
                  <a:pt x="2785891" y="1341075"/>
                  <a:pt x="2784434" y="1336703"/>
                  <a:pt x="2784434" y="1332331"/>
                </a:cubicBezTo>
                <a:close/>
                <a:moveTo>
                  <a:pt x="4901175" y="1330874"/>
                </a:moveTo>
                <a:lnTo>
                  <a:pt x="4905546" y="1330874"/>
                </a:lnTo>
                <a:cubicBezTo>
                  <a:pt x="4913076" y="1330631"/>
                  <a:pt x="4916962" y="1336946"/>
                  <a:pt x="4917205" y="1349819"/>
                </a:cubicBezTo>
                <a:cubicBezTo>
                  <a:pt x="4915080" y="1349819"/>
                  <a:pt x="4912772" y="1349455"/>
                  <a:pt x="4910283" y="1348726"/>
                </a:cubicBezTo>
                <a:cubicBezTo>
                  <a:pt x="4907793" y="1347997"/>
                  <a:pt x="4904757" y="1346904"/>
                  <a:pt x="4901175" y="1345447"/>
                </a:cubicBezTo>
                <a:cubicBezTo>
                  <a:pt x="4902632" y="1344779"/>
                  <a:pt x="4903725" y="1343929"/>
                  <a:pt x="4904453" y="1342897"/>
                </a:cubicBezTo>
                <a:cubicBezTo>
                  <a:pt x="4905182" y="1341864"/>
                  <a:pt x="4905546" y="1340286"/>
                  <a:pt x="4905546" y="1338160"/>
                </a:cubicBezTo>
                <a:cubicBezTo>
                  <a:pt x="4905546" y="1336035"/>
                  <a:pt x="4905182" y="1334456"/>
                  <a:pt x="4904453" y="1333424"/>
                </a:cubicBezTo>
                <a:cubicBezTo>
                  <a:pt x="4903725" y="1332392"/>
                  <a:pt x="4902632" y="1331542"/>
                  <a:pt x="4901175" y="1330874"/>
                </a:cubicBezTo>
                <a:close/>
                <a:moveTo>
                  <a:pt x="3799665" y="1330296"/>
                </a:moveTo>
                <a:lnTo>
                  <a:pt x="3812038" y="1335246"/>
                </a:lnTo>
                <a:cubicBezTo>
                  <a:pt x="3814164" y="1335944"/>
                  <a:pt x="3816107" y="1336369"/>
                  <a:pt x="3817867" y="1336521"/>
                </a:cubicBezTo>
                <a:cubicBezTo>
                  <a:pt x="3819629" y="1336673"/>
                  <a:pt x="3821572" y="1336733"/>
                  <a:pt x="3823697" y="1336703"/>
                </a:cubicBezTo>
                <a:lnTo>
                  <a:pt x="3823697" y="1342532"/>
                </a:lnTo>
                <a:lnTo>
                  <a:pt x="3816410" y="1342532"/>
                </a:lnTo>
                <a:lnTo>
                  <a:pt x="3823697" y="1352734"/>
                </a:lnTo>
                <a:lnTo>
                  <a:pt x="3819325" y="1357105"/>
                </a:lnTo>
                <a:close/>
                <a:moveTo>
                  <a:pt x="1608915" y="1330296"/>
                </a:moveTo>
                <a:lnTo>
                  <a:pt x="1621288" y="1335246"/>
                </a:lnTo>
                <a:cubicBezTo>
                  <a:pt x="1623414" y="1335944"/>
                  <a:pt x="1625357" y="1336369"/>
                  <a:pt x="1627118" y="1336521"/>
                </a:cubicBezTo>
                <a:cubicBezTo>
                  <a:pt x="1628879" y="1336673"/>
                  <a:pt x="1630822" y="1336733"/>
                  <a:pt x="1632947" y="1336703"/>
                </a:cubicBezTo>
                <a:lnTo>
                  <a:pt x="1632947" y="1342532"/>
                </a:lnTo>
                <a:lnTo>
                  <a:pt x="1625660" y="1342532"/>
                </a:lnTo>
                <a:lnTo>
                  <a:pt x="1632947" y="1352734"/>
                </a:lnTo>
                <a:lnTo>
                  <a:pt x="1628575" y="1357105"/>
                </a:lnTo>
                <a:close/>
                <a:moveTo>
                  <a:pt x="1606715" y="1327297"/>
                </a:moveTo>
                <a:lnTo>
                  <a:pt x="1608915" y="1330296"/>
                </a:lnTo>
                <a:lnTo>
                  <a:pt x="1606715" y="1329416"/>
                </a:lnTo>
                <a:close/>
                <a:moveTo>
                  <a:pt x="3797465" y="1327297"/>
                </a:moveTo>
                <a:lnTo>
                  <a:pt x="3799665" y="1330296"/>
                </a:lnTo>
                <a:lnTo>
                  <a:pt x="3797465" y="1329416"/>
                </a:lnTo>
                <a:close/>
                <a:moveTo>
                  <a:pt x="5029419" y="1326502"/>
                </a:moveTo>
                <a:cubicBezTo>
                  <a:pt x="5034034" y="1326745"/>
                  <a:pt x="5042292" y="1332088"/>
                  <a:pt x="5054193" y="1342532"/>
                </a:cubicBezTo>
                <a:lnTo>
                  <a:pt x="5052736" y="1342532"/>
                </a:lnTo>
                <a:cubicBezTo>
                  <a:pt x="5051279" y="1342411"/>
                  <a:pt x="5049457" y="1341743"/>
                  <a:pt x="5047271" y="1340528"/>
                </a:cubicBezTo>
                <a:lnTo>
                  <a:pt x="5043931" y="1338222"/>
                </a:lnTo>
                <a:lnTo>
                  <a:pt x="5043992" y="1338160"/>
                </a:lnTo>
                <a:lnTo>
                  <a:pt x="5039620" y="1335246"/>
                </a:lnTo>
                <a:lnTo>
                  <a:pt x="5043931" y="1338222"/>
                </a:lnTo>
                <a:lnTo>
                  <a:pt x="5039620" y="1342532"/>
                </a:lnTo>
                <a:lnTo>
                  <a:pt x="5029419" y="1349819"/>
                </a:lnTo>
                <a:cubicBezTo>
                  <a:pt x="5028204" y="1348362"/>
                  <a:pt x="5027718" y="1346904"/>
                  <a:pt x="5027961" y="1345447"/>
                </a:cubicBezTo>
                <a:cubicBezTo>
                  <a:pt x="5027961" y="1343322"/>
                  <a:pt x="5028326" y="1341743"/>
                  <a:pt x="5029055" y="1340711"/>
                </a:cubicBezTo>
                <a:cubicBezTo>
                  <a:pt x="5029783" y="1339678"/>
                  <a:pt x="5030876" y="1338828"/>
                  <a:pt x="5032334" y="1338160"/>
                </a:cubicBezTo>
                <a:cubicBezTo>
                  <a:pt x="5030087" y="1337401"/>
                  <a:pt x="5028022" y="1336369"/>
                  <a:pt x="5026140" y="1335063"/>
                </a:cubicBezTo>
                <a:cubicBezTo>
                  <a:pt x="5024258" y="1333758"/>
                  <a:pt x="5022922" y="1332361"/>
                  <a:pt x="5022132" y="1330874"/>
                </a:cubicBezTo>
                <a:cubicBezTo>
                  <a:pt x="5022375" y="1327959"/>
                  <a:pt x="5024804" y="1326502"/>
                  <a:pt x="5029419" y="1326502"/>
                </a:cubicBezTo>
                <a:close/>
                <a:moveTo>
                  <a:pt x="3848471" y="1323587"/>
                </a:moveTo>
                <a:cubicBezTo>
                  <a:pt x="3855758" y="1325044"/>
                  <a:pt x="3863045" y="1332331"/>
                  <a:pt x="3870331" y="1345447"/>
                </a:cubicBezTo>
                <a:cubicBezTo>
                  <a:pt x="3862377" y="1341834"/>
                  <a:pt x="3856426" y="1338859"/>
                  <a:pt x="3852479" y="1336521"/>
                </a:cubicBezTo>
                <a:cubicBezTo>
                  <a:pt x="3848532" y="1334183"/>
                  <a:pt x="3846225" y="1332301"/>
                  <a:pt x="3845557" y="1330874"/>
                </a:cubicBezTo>
                <a:cubicBezTo>
                  <a:pt x="3847682" y="1330115"/>
                  <a:pt x="3848896" y="1329082"/>
                  <a:pt x="3849200" y="1327777"/>
                </a:cubicBezTo>
                <a:cubicBezTo>
                  <a:pt x="3849504" y="1326471"/>
                  <a:pt x="3849261" y="1325075"/>
                  <a:pt x="3848471" y="1323587"/>
                </a:cubicBezTo>
                <a:close/>
                <a:moveTo>
                  <a:pt x="1657721" y="1323587"/>
                </a:moveTo>
                <a:cubicBezTo>
                  <a:pt x="1665008" y="1325044"/>
                  <a:pt x="1672295" y="1332331"/>
                  <a:pt x="1679581" y="1345447"/>
                </a:cubicBezTo>
                <a:cubicBezTo>
                  <a:pt x="1671627" y="1341834"/>
                  <a:pt x="1665676" y="1338859"/>
                  <a:pt x="1661729" y="1336521"/>
                </a:cubicBezTo>
                <a:cubicBezTo>
                  <a:pt x="1657782" y="1334183"/>
                  <a:pt x="1655475" y="1332301"/>
                  <a:pt x="1654807" y="1330874"/>
                </a:cubicBezTo>
                <a:cubicBezTo>
                  <a:pt x="1656932" y="1330115"/>
                  <a:pt x="1658147" y="1329082"/>
                  <a:pt x="1658450" y="1327777"/>
                </a:cubicBezTo>
                <a:cubicBezTo>
                  <a:pt x="1658754" y="1326471"/>
                  <a:pt x="1658511" y="1325075"/>
                  <a:pt x="1657721" y="1323587"/>
                </a:cubicBezTo>
                <a:close/>
                <a:moveTo>
                  <a:pt x="5004644" y="1319215"/>
                </a:moveTo>
                <a:cubicBezTo>
                  <a:pt x="5008774" y="1319215"/>
                  <a:pt x="5010716" y="1322130"/>
                  <a:pt x="5010473" y="1327959"/>
                </a:cubicBezTo>
                <a:cubicBezTo>
                  <a:pt x="5010230" y="1332088"/>
                  <a:pt x="5009260" y="1335489"/>
                  <a:pt x="5007559" y="1338160"/>
                </a:cubicBezTo>
                <a:cubicBezTo>
                  <a:pt x="5002944" y="1335489"/>
                  <a:pt x="5000515" y="1332088"/>
                  <a:pt x="5000272" y="1327959"/>
                </a:cubicBezTo>
                <a:cubicBezTo>
                  <a:pt x="5000272" y="1322130"/>
                  <a:pt x="5001730" y="1319215"/>
                  <a:pt x="5004644" y="1319215"/>
                </a:cubicBezTo>
                <a:close/>
                <a:moveTo>
                  <a:pt x="5815940" y="1316273"/>
                </a:moveTo>
                <a:cubicBezTo>
                  <a:pt x="5820343" y="1316304"/>
                  <a:pt x="5824654" y="1316972"/>
                  <a:pt x="5828874" y="1318279"/>
                </a:cubicBezTo>
                <a:cubicBezTo>
                  <a:pt x="5833094" y="1319585"/>
                  <a:pt x="5837041" y="1321347"/>
                  <a:pt x="5840715" y="1323565"/>
                </a:cubicBezTo>
                <a:lnTo>
                  <a:pt x="5829056" y="1323565"/>
                </a:lnTo>
                <a:lnTo>
                  <a:pt x="5833428" y="1327940"/>
                </a:lnTo>
                <a:lnTo>
                  <a:pt x="5827599" y="1327940"/>
                </a:lnTo>
                <a:cubicBezTo>
                  <a:pt x="5824016" y="1327910"/>
                  <a:pt x="5820981" y="1327242"/>
                  <a:pt x="5818495" y="1325935"/>
                </a:cubicBezTo>
                <a:cubicBezTo>
                  <a:pt x="5816009" y="1324629"/>
                  <a:pt x="5813711" y="1322866"/>
                  <a:pt x="5811602" y="1320648"/>
                </a:cubicBezTo>
                <a:cubicBezTo>
                  <a:pt x="5813048" y="1317732"/>
                  <a:pt x="5814494" y="1316273"/>
                  <a:pt x="5815940" y="1316273"/>
                </a:cubicBezTo>
                <a:close/>
                <a:moveTo>
                  <a:pt x="2089601" y="1313404"/>
                </a:moveTo>
                <a:cubicBezTo>
                  <a:pt x="2091824" y="1317050"/>
                  <a:pt x="2093591" y="1320330"/>
                  <a:pt x="2094901" y="1323246"/>
                </a:cubicBezTo>
                <a:cubicBezTo>
                  <a:pt x="2096211" y="1326162"/>
                  <a:pt x="2096881" y="1328714"/>
                  <a:pt x="2096912" y="1330901"/>
                </a:cubicBezTo>
                <a:cubicBezTo>
                  <a:pt x="2096881" y="1333027"/>
                  <a:pt x="2096577" y="1334606"/>
                  <a:pt x="2095998" y="1335639"/>
                </a:cubicBezTo>
                <a:cubicBezTo>
                  <a:pt x="2095419" y="1336672"/>
                  <a:pt x="2094749" y="1337522"/>
                  <a:pt x="2093987" y="1338191"/>
                </a:cubicBezTo>
                <a:cubicBezTo>
                  <a:pt x="2094779" y="1334546"/>
                  <a:pt x="2094658" y="1330901"/>
                  <a:pt x="2093622" y="1327256"/>
                </a:cubicBezTo>
                <a:cubicBezTo>
                  <a:pt x="2092586" y="1323611"/>
                  <a:pt x="2090271" y="1319966"/>
                  <a:pt x="2086676" y="1316320"/>
                </a:cubicBezTo>
                <a:close/>
                <a:moveTo>
                  <a:pt x="3787264" y="1313386"/>
                </a:moveTo>
                <a:lnTo>
                  <a:pt x="3797465" y="1313386"/>
                </a:lnTo>
                <a:lnTo>
                  <a:pt x="3797465" y="1327297"/>
                </a:lnTo>
                <a:close/>
                <a:moveTo>
                  <a:pt x="3564293" y="1313386"/>
                </a:moveTo>
                <a:cubicBezTo>
                  <a:pt x="3567208" y="1313629"/>
                  <a:pt x="3568665" y="1314600"/>
                  <a:pt x="3568665" y="1316300"/>
                </a:cubicBezTo>
                <a:cubicBezTo>
                  <a:pt x="3568665" y="1316968"/>
                  <a:pt x="3568301" y="1317818"/>
                  <a:pt x="3567572" y="1318851"/>
                </a:cubicBezTo>
                <a:cubicBezTo>
                  <a:pt x="3566843" y="1319883"/>
                  <a:pt x="3565750" y="1321462"/>
                  <a:pt x="3564293" y="1323587"/>
                </a:cubicBezTo>
                <a:lnTo>
                  <a:pt x="3557006" y="1335246"/>
                </a:lnTo>
                <a:lnTo>
                  <a:pt x="3557006" y="1329416"/>
                </a:lnTo>
                <a:cubicBezTo>
                  <a:pt x="3557037" y="1325834"/>
                  <a:pt x="3557705" y="1322798"/>
                  <a:pt x="3559010" y="1320308"/>
                </a:cubicBezTo>
                <a:cubicBezTo>
                  <a:pt x="3560316" y="1317818"/>
                  <a:pt x="3562077" y="1315511"/>
                  <a:pt x="3564293" y="1313386"/>
                </a:cubicBezTo>
                <a:close/>
                <a:moveTo>
                  <a:pt x="1596514" y="1313386"/>
                </a:moveTo>
                <a:lnTo>
                  <a:pt x="1606715" y="1313386"/>
                </a:lnTo>
                <a:lnTo>
                  <a:pt x="1606715" y="1327297"/>
                </a:lnTo>
                <a:close/>
                <a:moveTo>
                  <a:pt x="1373543" y="1313386"/>
                </a:moveTo>
                <a:cubicBezTo>
                  <a:pt x="1376458" y="1313629"/>
                  <a:pt x="1377915" y="1314600"/>
                  <a:pt x="1377915" y="1316300"/>
                </a:cubicBezTo>
                <a:cubicBezTo>
                  <a:pt x="1377915" y="1316968"/>
                  <a:pt x="1377551" y="1317818"/>
                  <a:pt x="1376822" y="1318851"/>
                </a:cubicBezTo>
                <a:cubicBezTo>
                  <a:pt x="1376093" y="1319883"/>
                  <a:pt x="1375000" y="1321462"/>
                  <a:pt x="1373543" y="1323587"/>
                </a:cubicBezTo>
                <a:lnTo>
                  <a:pt x="1366257" y="1335246"/>
                </a:lnTo>
                <a:lnTo>
                  <a:pt x="1366257" y="1329416"/>
                </a:lnTo>
                <a:cubicBezTo>
                  <a:pt x="1366287" y="1325834"/>
                  <a:pt x="1366955" y="1322798"/>
                  <a:pt x="1368260" y="1320308"/>
                </a:cubicBezTo>
                <a:cubicBezTo>
                  <a:pt x="1369566" y="1317818"/>
                  <a:pt x="1371327" y="1315511"/>
                  <a:pt x="1373543" y="1313386"/>
                </a:cubicBezTo>
                <a:close/>
                <a:moveTo>
                  <a:pt x="4974041" y="1309014"/>
                </a:moveTo>
                <a:cubicBezTo>
                  <a:pt x="4976955" y="1310228"/>
                  <a:pt x="4978413" y="1312171"/>
                  <a:pt x="4978413" y="1314843"/>
                </a:cubicBezTo>
                <a:lnTo>
                  <a:pt x="4978413" y="1316300"/>
                </a:lnTo>
                <a:cubicBezTo>
                  <a:pt x="4975498" y="1320915"/>
                  <a:pt x="4974041" y="1324802"/>
                  <a:pt x="4974041" y="1327959"/>
                </a:cubicBezTo>
                <a:cubicBezTo>
                  <a:pt x="4974709" y="1330084"/>
                  <a:pt x="4975559" y="1331663"/>
                  <a:pt x="4976591" y="1332695"/>
                </a:cubicBezTo>
                <a:cubicBezTo>
                  <a:pt x="4977623" y="1333728"/>
                  <a:pt x="4979202" y="1334578"/>
                  <a:pt x="4981327" y="1335246"/>
                </a:cubicBezTo>
                <a:lnTo>
                  <a:pt x="4966754" y="1327959"/>
                </a:lnTo>
                <a:cubicBezTo>
                  <a:pt x="4967969" y="1332574"/>
                  <a:pt x="4966997" y="1340832"/>
                  <a:pt x="4963839" y="1352734"/>
                </a:cubicBezTo>
                <a:cubicBezTo>
                  <a:pt x="4960925" y="1349819"/>
                  <a:pt x="4959468" y="1343990"/>
                  <a:pt x="4959468" y="1335246"/>
                </a:cubicBezTo>
                <a:cubicBezTo>
                  <a:pt x="4959711" y="1320672"/>
                  <a:pt x="4963596" y="1313386"/>
                  <a:pt x="4971126" y="1313386"/>
                </a:cubicBezTo>
                <a:lnTo>
                  <a:pt x="4974041" y="1313386"/>
                </a:lnTo>
                <a:close/>
                <a:moveTo>
                  <a:pt x="1216714" y="1309014"/>
                </a:moveTo>
                <a:lnTo>
                  <a:pt x="1225458" y="1309014"/>
                </a:lnTo>
                <a:cubicBezTo>
                  <a:pt x="1225458" y="1322130"/>
                  <a:pt x="1222543" y="1329416"/>
                  <a:pt x="1216714" y="1330874"/>
                </a:cubicBezTo>
                <a:lnTo>
                  <a:pt x="1216714" y="1349819"/>
                </a:lnTo>
                <a:cubicBezTo>
                  <a:pt x="1216714" y="1364635"/>
                  <a:pt x="1218171" y="1372893"/>
                  <a:pt x="1221086" y="1374593"/>
                </a:cubicBezTo>
                <a:lnTo>
                  <a:pt x="1206513" y="1371679"/>
                </a:lnTo>
                <a:cubicBezTo>
                  <a:pt x="1207181" y="1369554"/>
                  <a:pt x="1207666" y="1367610"/>
                  <a:pt x="1207970" y="1365849"/>
                </a:cubicBezTo>
                <a:cubicBezTo>
                  <a:pt x="1208274" y="1364089"/>
                  <a:pt x="1208759" y="1362145"/>
                  <a:pt x="1209427" y="1360020"/>
                </a:cubicBezTo>
                <a:cubicBezTo>
                  <a:pt x="1212342" y="1356863"/>
                  <a:pt x="1213799" y="1354434"/>
                  <a:pt x="1213799" y="1352734"/>
                </a:cubicBezTo>
                <a:cubicBezTo>
                  <a:pt x="1212342" y="1350487"/>
                  <a:pt x="1211249" y="1348422"/>
                  <a:pt x="1210520" y="1346540"/>
                </a:cubicBezTo>
                <a:cubicBezTo>
                  <a:pt x="1209792" y="1344658"/>
                  <a:pt x="1209427" y="1343322"/>
                  <a:pt x="1209427" y="1342532"/>
                </a:cubicBezTo>
                <a:cubicBezTo>
                  <a:pt x="1209670" y="1320430"/>
                  <a:pt x="1212099" y="1309257"/>
                  <a:pt x="1216714" y="1309014"/>
                </a:cubicBezTo>
                <a:close/>
                <a:moveTo>
                  <a:pt x="4542701" y="1306099"/>
                </a:moveTo>
                <a:cubicBezTo>
                  <a:pt x="4545859" y="1306342"/>
                  <a:pt x="4548288" y="1307314"/>
                  <a:pt x="4549988" y="1309014"/>
                </a:cubicBezTo>
                <a:cubicBezTo>
                  <a:pt x="4546314" y="1311260"/>
                  <a:pt x="4543460" y="1316604"/>
                  <a:pt x="4541426" y="1325044"/>
                </a:cubicBezTo>
                <a:cubicBezTo>
                  <a:pt x="4539392" y="1333485"/>
                  <a:pt x="4538360" y="1344658"/>
                  <a:pt x="4538329" y="1358563"/>
                </a:cubicBezTo>
                <a:cubicBezTo>
                  <a:pt x="4538329" y="1364392"/>
                  <a:pt x="4539787" y="1368764"/>
                  <a:pt x="4542701" y="1371679"/>
                </a:cubicBezTo>
                <a:lnTo>
                  <a:pt x="4535414" y="1374593"/>
                </a:lnTo>
                <a:cubicBezTo>
                  <a:pt x="4534655" y="1372347"/>
                  <a:pt x="4533988" y="1369918"/>
                  <a:pt x="4533410" y="1367307"/>
                </a:cubicBezTo>
                <a:cubicBezTo>
                  <a:pt x="4532834" y="1364696"/>
                  <a:pt x="4532530" y="1362267"/>
                  <a:pt x="4532500" y="1360020"/>
                </a:cubicBezTo>
                <a:cubicBezTo>
                  <a:pt x="4532257" y="1323830"/>
                  <a:pt x="4535657" y="1305856"/>
                  <a:pt x="4542701" y="1306099"/>
                </a:cubicBezTo>
                <a:close/>
                <a:moveTo>
                  <a:pt x="3721684" y="1306099"/>
                </a:moveTo>
                <a:cubicBezTo>
                  <a:pt x="3726299" y="1314600"/>
                  <a:pt x="3728728" y="1320915"/>
                  <a:pt x="3728970" y="1325044"/>
                </a:cubicBezTo>
                <a:cubicBezTo>
                  <a:pt x="3723141" y="1324802"/>
                  <a:pt x="3720227" y="1319458"/>
                  <a:pt x="3720227" y="1309014"/>
                </a:cubicBezTo>
                <a:cubicBezTo>
                  <a:pt x="3720196" y="1308346"/>
                  <a:pt x="3720257" y="1307860"/>
                  <a:pt x="3720409" y="1307556"/>
                </a:cubicBezTo>
                <a:cubicBezTo>
                  <a:pt x="3720561" y="1307253"/>
                  <a:pt x="3720986" y="1306767"/>
                  <a:pt x="3721684" y="1306099"/>
                </a:cubicBezTo>
                <a:close/>
                <a:moveTo>
                  <a:pt x="1530934" y="1306099"/>
                </a:moveTo>
                <a:cubicBezTo>
                  <a:pt x="1535549" y="1314600"/>
                  <a:pt x="1537978" y="1320915"/>
                  <a:pt x="1538221" y="1325044"/>
                </a:cubicBezTo>
                <a:cubicBezTo>
                  <a:pt x="1532391" y="1324802"/>
                  <a:pt x="1529477" y="1319458"/>
                  <a:pt x="1529477" y="1309014"/>
                </a:cubicBezTo>
                <a:cubicBezTo>
                  <a:pt x="1529447" y="1308346"/>
                  <a:pt x="1529507" y="1307860"/>
                  <a:pt x="1529659" y="1307556"/>
                </a:cubicBezTo>
                <a:cubicBezTo>
                  <a:pt x="1529811" y="1307253"/>
                  <a:pt x="1530236" y="1306767"/>
                  <a:pt x="1530934" y="1306099"/>
                </a:cubicBezTo>
                <a:close/>
                <a:moveTo>
                  <a:pt x="4656372" y="1292983"/>
                </a:moveTo>
                <a:cubicBezTo>
                  <a:pt x="4651758" y="1292740"/>
                  <a:pt x="4649329" y="1294683"/>
                  <a:pt x="4649086" y="1298813"/>
                </a:cubicBezTo>
                <a:lnTo>
                  <a:pt x="4649086" y="1327959"/>
                </a:lnTo>
                <a:cubicBezTo>
                  <a:pt x="4653701" y="1316300"/>
                  <a:pt x="4656130" y="1304642"/>
                  <a:pt x="4656372" y="1292983"/>
                </a:cubicBezTo>
                <a:close/>
                <a:moveTo>
                  <a:pt x="3898020" y="1287154"/>
                </a:moveTo>
                <a:lnTo>
                  <a:pt x="3912594" y="1287154"/>
                </a:lnTo>
                <a:cubicBezTo>
                  <a:pt x="3912594" y="1290311"/>
                  <a:pt x="3915508" y="1294198"/>
                  <a:pt x="3921338" y="1298813"/>
                </a:cubicBezTo>
                <a:cubicBezTo>
                  <a:pt x="3922552" y="1298570"/>
                  <a:pt x="3923038" y="1299055"/>
                  <a:pt x="3922795" y="1300270"/>
                </a:cubicBezTo>
                <a:lnTo>
                  <a:pt x="3911136" y="1300270"/>
                </a:lnTo>
                <a:lnTo>
                  <a:pt x="3911136" y="1309014"/>
                </a:lnTo>
                <a:lnTo>
                  <a:pt x="3906764" y="1309014"/>
                </a:lnTo>
                <a:cubicBezTo>
                  <a:pt x="3900935" y="1309014"/>
                  <a:pt x="3898020" y="1301727"/>
                  <a:pt x="3898020" y="1287154"/>
                </a:cubicBezTo>
                <a:close/>
                <a:moveTo>
                  <a:pt x="1707271" y="1287154"/>
                </a:moveTo>
                <a:lnTo>
                  <a:pt x="1721844" y="1287154"/>
                </a:lnTo>
                <a:cubicBezTo>
                  <a:pt x="1721844" y="1290311"/>
                  <a:pt x="1724758" y="1294198"/>
                  <a:pt x="1730588" y="1298813"/>
                </a:cubicBezTo>
                <a:cubicBezTo>
                  <a:pt x="1731802" y="1298570"/>
                  <a:pt x="1732288" y="1299055"/>
                  <a:pt x="1732045" y="1300270"/>
                </a:cubicBezTo>
                <a:lnTo>
                  <a:pt x="1720386" y="1300270"/>
                </a:lnTo>
                <a:lnTo>
                  <a:pt x="1720386" y="1309014"/>
                </a:lnTo>
                <a:lnTo>
                  <a:pt x="1716014" y="1309014"/>
                </a:lnTo>
                <a:cubicBezTo>
                  <a:pt x="1710185" y="1309014"/>
                  <a:pt x="1707271" y="1301727"/>
                  <a:pt x="1707271" y="1287154"/>
                </a:cubicBezTo>
                <a:close/>
                <a:moveTo>
                  <a:pt x="5073139" y="1279867"/>
                </a:moveTo>
                <a:cubicBezTo>
                  <a:pt x="5081184" y="1292315"/>
                  <a:pt x="5087317" y="1302395"/>
                  <a:pt x="5091537" y="1310107"/>
                </a:cubicBezTo>
                <a:cubicBezTo>
                  <a:pt x="5095757" y="1317818"/>
                  <a:pt x="5097883" y="1322798"/>
                  <a:pt x="5097913" y="1325044"/>
                </a:cubicBezTo>
                <a:lnTo>
                  <a:pt x="5097913" y="1327959"/>
                </a:lnTo>
                <a:cubicBezTo>
                  <a:pt x="5081639" y="1307314"/>
                  <a:pt x="5073382" y="1291769"/>
                  <a:pt x="5073139" y="1281325"/>
                </a:cubicBezTo>
                <a:close/>
                <a:moveTo>
                  <a:pt x="4612653" y="1276953"/>
                </a:moveTo>
                <a:cubicBezTo>
                  <a:pt x="4605123" y="1276710"/>
                  <a:pt x="4601237" y="1281568"/>
                  <a:pt x="4600994" y="1291526"/>
                </a:cubicBezTo>
                <a:cubicBezTo>
                  <a:pt x="4600994" y="1293226"/>
                  <a:pt x="4602451" y="1294198"/>
                  <a:pt x="4605366" y="1294441"/>
                </a:cubicBezTo>
                <a:cubicBezTo>
                  <a:pt x="4601237" y="1297355"/>
                  <a:pt x="4596379" y="1298813"/>
                  <a:pt x="4590793" y="1298813"/>
                </a:cubicBezTo>
                <a:cubicBezTo>
                  <a:pt x="4590550" y="1304642"/>
                  <a:pt x="4588121" y="1311928"/>
                  <a:pt x="4583506" y="1320672"/>
                </a:cubicBezTo>
                <a:cubicBezTo>
                  <a:pt x="4582049" y="1322798"/>
                  <a:pt x="4580956" y="1324376"/>
                  <a:pt x="4580227" y="1325409"/>
                </a:cubicBezTo>
                <a:cubicBezTo>
                  <a:pt x="4579499" y="1326441"/>
                  <a:pt x="4579134" y="1327291"/>
                  <a:pt x="4579134" y="1327959"/>
                </a:cubicBezTo>
                <a:cubicBezTo>
                  <a:pt x="4579802" y="1330084"/>
                  <a:pt x="4580652" y="1331663"/>
                  <a:pt x="4581685" y="1332695"/>
                </a:cubicBezTo>
                <a:cubicBezTo>
                  <a:pt x="4582717" y="1333728"/>
                  <a:pt x="4584296" y="1334578"/>
                  <a:pt x="4586421" y="1335246"/>
                </a:cubicBezTo>
                <a:cubicBezTo>
                  <a:pt x="4588121" y="1329173"/>
                  <a:pt x="4589093" y="1320915"/>
                  <a:pt x="4589336" y="1310471"/>
                </a:cubicBezTo>
                <a:cubicBezTo>
                  <a:pt x="4590793" y="1310714"/>
                  <a:pt x="4592250" y="1310228"/>
                  <a:pt x="4593707" y="1309014"/>
                </a:cubicBezTo>
                <a:cubicBezTo>
                  <a:pt x="4594436" y="1309682"/>
                  <a:pt x="4595165" y="1310532"/>
                  <a:pt x="4595893" y="1311564"/>
                </a:cubicBezTo>
                <a:cubicBezTo>
                  <a:pt x="4596622" y="1312596"/>
                  <a:pt x="4597351" y="1314175"/>
                  <a:pt x="4598079" y="1316300"/>
                </a:cubicBezTo>
                <a:lnTo>
                  <a:pt x="4600994" y="1316300"/>
                </a:lnTo>
                <a:cubicBezTo>
                  <a:pt x="4611195" y="1316300"/>
                  <a:pt x="4619939" y="1310471"/>
                  <a:pt x="4627226" y="1298813"/>
                </a:cubicBezTo>
                <a:cubicBezTo>
                  <a:pt x="4617268" y="1297355"/>
                  <a:pt x="4612410" y="1290069"/>
                  <a:pt x="4612653" y="1276953"/>
                </a:cubicBezTo>
                <a:close/>
                <a:moveTo>
                  <a:pt x="2788806" y="1275495"/>
                </a:moveTo>
                <a:cubicBezTo>
                  <a:pt x="2797307" y="1275495"/>
                  <a:pt x="2802164" y="1276953"/>
                  <a:pt x="2803379" y="1279867"/>
                </a:cubicBezTo>
                <a:cubicBezTo>
                  <a:pt x="2802711" y="1280626"/>
                  <a:pt x="2801861" y="1281294"/>
                  <a:pt x="2800829" y="1281871"/>
                </a:cubicBezTo>
                <a:cubicBezTo>
                  <a:pt x="2799796" y="1282448"/>
                  <a:pt x="2798217" y="1282752"/>
                  <a:pt x="2796092" y="1282782"/>
                </a:cubicBezTo>
                <a:lnTo>
                  <a:pt x="2796092" y="1285697"/>
                </a:lnTo>
                <a:lnTo>
                  <a:pt x="2784434" y="1285697"/>
                </a:lnTo>
                <a:cubicBezTo>
                  <a:pt x="2787348" y="1283025"/>
                  <a:pt x="2788806" y="1279624"/>
                  <a:pt x="2788806" y="1275495"/>
                </a:cubicBezTo>
                <a:close/>
                <a:moveTo>
                  <a:pt x="1245860" y="1269666"/>
                </a:moveTo>
                <a:lnTo>
                  <a:pt x="1253147" y="1269666"/>
                </a:lnTo>
                <a:lnTo>
                  <a:pt x="1250232" y="1272581"/>
                </a:lnTo>
                <a:cubicBezTo>
                  <a:pt x="1251690" y="1275495"/>
                  <a:pt x="1253147" y="1276953"/>
                  <a:pt x="1254604" y="1276953"/>
                </a:cubicBezTo>
                <a:cubicBezTo>
                  <a:pt x="1257276" y="1276953"/>
                  <a:pt x="1259219" y="1275495"/>
                  <a:pt x="1260434" y="1272581"/>
                </a:cubicBezTo>
                <a:cubicBezTo>
                  <a:pt x="1263348" y="1274281"/>
                  <a:pt x="1264806" y="1276710"/>
                  <a:pt x="1264806" y="1279867"/>
                </a:cubicBezTo>
                <a:lnTo>
                  <a:pt x="1245860" y="1279867"/>
                </a:lnTo>
                <a:close/>
                <a:moveTo>
                  <a:pt x="2426341" y="1269664"/>
                </a:moveTo>
                <a:lnTo>
                  <a:pt x="2429259" y="1269664"/>
                </a:lnTo>
                <a:lnTo>
                  <a:pt x="2429259" y="1276954"/>
                </a:lnTo>
                <a:cubicBezTo>
                  <a:pt x="2428530" y="1278442"/>
                  <a:pt x="2427800" y="1279840"/>
                  <a:pt x="2427071" y="1281146"/>
                </a:cubicBezTo>
                <a:cubicBezTo>
                  <a:pt x="2426341" y="1282452"/>
                  <a:pt x="2425612" y="1283485"/>
                  <a:pt x="2424883" y="1284244"/>
                </a:cubicBezTo>
                <a:lnTo>
                  <a:pt x="2424883" y="1291534"/>
                </a:lnTo>
                <a:lnTo>
                  <a:pt x="2414672" y="1291534"/>
                </a:lnTo>
                <a:cubicBezTo>
                  <a:pt x="2418349" y="1289347"/>
                  <a:pt x="2421206" y="1286431"/>
                  <a:pt x="2423242" y="1282786"/>
                </a:cubicBezTo>
                <a:cubicBezTo>
                  <a:pt x="2425278" y="1279141"/>
                  <a:pt x="2426311" y="1274767"/>
                  <a:pt x="2426341" y="1269664"/>
                </a:cubicBezTo>
                <a:close/>
                <a:moveTo>
                  <a:pt x="1107414" y="1255093"/>
                </a:moveTo>
                <a:cubicBezTo>
                  <a:pt x="1108872" y="1256793"/>
                  <a:pt x="1110329" y="1259222"/>
                  <a:pt x="1111786" y="1262379"/>
                </a:cubicBezTo>
                <a:cubicBezTo>
                  <a:pt x="1113487" y="1277195"/>
                  <a:pt x="1115916" y="1285454"/>
                  <a:pt x="1119073" y="1287154"/>
                </a:cubicBezTo>
                <a:cubicBezTo>
                  <a:pt x="1117373" y="1285454"/>
                  <a:pt x="1114944" y="1284482"/>
                  <a:pt x="1111786" y="1284239"/>
                </a:cubicBezTo>
                <a:cubicBezTo>
                  <a:pt x="1111058" y="1284907"/>
                  <a:pt x="1110329" y="1285393"/>
                  <a:pt x="1109600" y="1285697"/>
                </a:cubicBezTo>
                <a:cubicBezTo>
                  <a:pt x="1108872" y="1286000"/>
                  <a:pt x="1108143" y="1286486"/>
                  <a:pt x="1107414" y="1287154"/>
                </a:cubicBezTo>
                <a:lnTo>
                  <a:pt x="1105957" y="1287154"/>
                </a:lnTo>
                <a:cubicBezTo>
                  <a:pt x="1101828" y="1287397"/>
                  <a:pt x="1099885" y="1282539"/>
                  <a:pt x="1100128" y="1272581"/>
                </a:cubicBezTo>
                <a:cubicBezTo>
                  <a:pt x="1100371" y="1262379"/>
                  <a:pt x="1102800" y="1256550"/>
                  <a:pt x="1107414" y="1255093"/>
                </a:cubicBezTo>
                <a:close/>
                <a:moveTo>
                  <a:pt x="6257130" y="1250656"/>
                </a:moveTo>
                <a:lnTo>
                  <a:pt x="6257130" y="1252087"/>
                </a:lnTo>
                <a:lnTo>
                  <a:pt x="6257130" y="1255002"/>
                </a:lnTo>
                <a:lnTo>
                  <a:pt x="6249957" y="1279790"/>
                </a:lnTo>
                <a:lnTo>
                  <a:pt x="6242488" y="1276874"/>
                </a:lnTo>
                <a:lnTo>
                  <a:pt x="6242488" y="1279790"/>
                </a:lnTo>
                <a:cubicBezTo>
                  <a:pt x="6242488" y="1281917"/>
                  <a:pt x="6242862" y="1283861"/>
                  <a:pt x="6243609" y="1285623"/>
                </a:cubicBezTo>
                <a:cubicBezTo>
                  <a:pt x="6244356" y="1287385"/>
                  <a:pt x="6245476" y="1289329"/>
                  <a:pt x="6246970" y="1291455"/>
                </a:cubicBezTo>
                <a:cubicBezTo>
                  <a:pt x="6243264" y="1289967"/>
                  <a:pt x="6240398" y="1288205"/>
                  <a:pt x="6238372" y="1286169"/>
                </a:cubicBezTo>
                <a:cubicBezTo>
                  <a:pt x="6236346" y="1284134"/>
                  <a:pt x="6235320" y="1282008"/>
                  <a:pt x="6235292" y="1279790"/>
                </a:cubicBezTo>
                <a:lnTo>
                  <a:pt x="6235384" y="1279790"/>
                </a:lnTo>
                <a:cubicBezTo>
                  <a:pt x="6235336" y="1274747"/>
                  <a:pt x="6237118" y="1269888"/>
                  <a:pt x="6240733" y="1265212"/>
                </a:cubicBezTo>
                <a:cubicBezTo>
                  <a:pt x="6244347" y="1260537"/>
                  <a:pt x="6249812" y="1255685"/>
                  <a:pt x="6257130" y="1250656"/>
                </a:cubicBezTo>
                <a:close/>
                <a:moveTo>
                  <a:pt x="1119073" y="1247806"/>
                </a:moveTo>
                <a:cubicBezTo>
                  <a:pt x="1120773" y="1250964"/>
                  <a:pt x="1123202" y="1253393"/>
                  <a:pt x="1126360" y="1255093"/>
                </a:cubicBezTo>
                <a:cubicBezTo>
                  <a:pt x="1128485" y="1256580"/>
                  <a:pt x="1130064" y="1257977"/>
                  <a:pt x="1131096" y="1259283"/>
                </a:cubicBezTo>
                <a:cubicBezTo>
                  <a:pt x="1132128" y="1260588"/>
                  <a:pt x="1132978" y="1261620"/>
                  <a:pt x="1133646" y="1262379"/>
                </a:cubicBezTo>
                <a:lnTo>
                  <a:pt x="1114701" y="1255093"/>
                </a:lnTo>
                <a:close/>
                <a:moveTo>
                  <a:pt x="3958181" y="1242614"/>
                </a:moveTo>
                <a:cubicBezTo>
                  <a:pt x="3960154" y="1242432"/>
                  <a:pt x="3962446" y="1242705"/>
                  <a:pt x="3965057" y="1243434"/>
                </a:cubicBezTo>
                <a:cubicBezTo>
                  <a:pt x="3965786" y="1245559"/>
                  <a:pt x="3966515" y="1247138"/>
                  <a:pt x="3967243" y="1248171"/>
                </a:cubicBezTo>
                <a:cubicBezTo>
                  <a:pt x="3967972" y="1249203"/>
                  <a:pt x="3968701" y="1250053"/>
                  <a:pt x="3969429" y="1250721"/>
                </a:cubicBezTo>
                <a:cubicBezTo>
                  <a:pt x="3971130" y="1252178"/>
                  <a:pt x="3973558" y="1253636"/>
                  <a:pt x="3976716" y="1255093"/>
                </a:cubicBezTo>
                <a:cubicBezTo>
                  <a:pt x="3976048" y="1255791"/>
                  <a:pt x="3975198" y="1256216"/>
                  <a:pt x="3974166" y="1256368"/>
                </a:cubicBezTo>
                <a:cubicBezTo>
                  <a:pt x="3973133" y="1256520"/>
                  <a:pt x="3971555" y="1256580"/>
                  <a:pt x="3969429" y="1256550"/>
                </a:cubicBezTo>
                <a:lnTo>
                  <a:pt x="3969429" y="1262379"/>
                </a:lnTo>
                <a:cubicBezTo>
                  <a:pt x="3965300" y="1262379"/>
                  <a:pt x="3960443" y="1260922"/>
                  <a:pt x="3954856" y="1258007"/>
                </a:cubicBezTo>
                <a:cubicBezTo>
                  <a:pt x="3954067" y="1257309"/>
                  <a:pt x="3953095" y="1256884"/>
                  <a:pt x="3951941" y="1256732"/>
                </a:cubicBezTo>
                <a:cubicBezTo>
                  <a:pt x="3950788" y="1256580"/>
                  <a:pt x="3949816" y="1256520"/>
                  <a:pt x="3949027" y="1256550"/>
                </a:cubicBezTo>
                <a:cubicBezTo>
                  <a:pt x="3949209" y="1247806"/>
                  <a:pt x="3952260" y="1243161"/>
                  <a:pt x="3958181" y="1242614"/>
                </a:cubicBezTo>
                <a:close/>
                <a:moveTo>
                  <a:pt x="1767431" y="1242614"/>
                </a:moveTo>
                <a:cubicBezTo>
                  <a:pt x="1769404" y="1242432"/>
                  <a:pt x="1771696" y="1242705"/>
                  <a:pt x="1774307" y="1243434"/>
                </a:cubicBezTo>
                <a:cubicBezTo>
                  <a:pt x="1775036" y="1245559"/>
                  <a:pt x="1775765" y="1247138"/>
                  <a:pt x="1776493" y="1248171"/>
                </a:cubicBezTo>
                <a:cubicBezTo>
                  <a:pt x="1777222" y="1249203"/>
                  <a:pt x="1777951" y="1250053"/>
                  <a:pt x="1778680" y="1250721"/>
                </a:cubicBezTo>
                <a:cubicBezTo>
                  <a:pt x="1780380" y="1252178"/>
                  <a:pt x="1782809" y="1253636"/>
                  <a:pt x="1785966" y="1255093"/>
                </a:cubicBezTo>
                <a:cubicBezTo>
                  <a:pt x="1785298" y="1255791"/>
                  <a:pt x="1784448" y="1256216"/>
                  <a:pt x="1783416" y="1256368"/>
                </a:cubicBezTo>
                <a:cubicBezTo>
                  <a:pt x="1782383" y="1256520"/>
                  <a:pt x="1780805" y="1256580"/>
                  <a:pt x="1778680" y="1256550"/>
                </a:cubicBezTo>
                <a:lnTo>
                  <a:pt x="1778680" y="1262379"/>
                </a:lnTo>
                <a:cubicBezTo>
                  <a:pt x="1774550" y="1262379"/>
                  <a:pt x="1769693" y="1260922"/>
                  <a:pt x="1764106" y="1258007"/>
                </a:cubicBezTo>
                <a:cubicBezTo>
                  <a:pt x="1763317" y="1257309"/>
                  <a:pt x="1762345" y="1256884"/>
                  <a:pt x="1761192" y="1256732"/>
                </a:cubicBezTo>
                <a:cubicBezTo>
                  <a:pt x="1760038" y="1256580"/>
                  <a:pt x="1759066" y="1256520"/>
                  <a:pt x="1758277" y="1256550"/>
                </a:cubicBezTo>
                <a:cubicBezTo>
                  <a:pt x="1758459" y="1247806"/>
                  <a:pt x="1761510" y="1243161"/>
                  <a:pt x="1767431" y="1242614"/>
                </a:cubicBezTo>
                <a:close/>
                <a:moveTo>
                  <a:pt x="2835440" y="1240519"/>
                </a:moveTo>
                <a:lnTo>
                  <a:pt x="2835440" y="1247806"/>
                </a:lnTo>
                <a:cubicBezTo>
                  <a:pt x="2835197" y="1255093"/>
                  <a:pt x="2832768" y="1260922"/>
                  <a:pt x="2828153" y="1265294"/>
                </a:cubicBezTo>
                <a:cubicBezTo>
                  <a:pt x="2825907" y="1265264"/>
                  <a:pt x="2823842" y="1264596"/>
                  <a:pt x="2821960" y="1263290"/>
                </a:cubicBezTo>
                <a:cubicBezTo>
                  <a:pt x="2820077" y="1261985"/>
                  <a:pt x="2818741" y="1260224"/>
                  <a:pt x="2817952" y="1258007"/>
                </a:cubicBezTo>
                <a:cubicBezTo>
                  <a:pt x="2816495" y="1253636"/>
                  <a:pt x="2822324" y="1247806"/>
                  <a:pt x="2835440" y="1240519"/>
                </a:cubicBezTo>
                <a:close/>
                <a:moveTo>
                  <a:pt x="1257519" y="1240519"/>
                </a:moveTo>
                <a:lnTo>
                  <a:pt x="1260434" y="1243434"/>
                </a:lnTo>
                <a:cubicBezTo>
                  <a:pt x="1266506" y="1251935"/>
                  <a:pt x="1270392" y="1256793"/>
                  <a:pt x="1272092" y="1258007"/>
                </a:cubicBezTo>
                <a:lnTo>
                  <a:pt x="1269178" y="1258007"/>
                </a:lnTo>
                <a:cubicBezTo>
                  <a:pt x="1260434" y="1258250"/>
                  <a:pt x="1256062" y="1253393"/>
                  <a:pt x="1256062" y="1243434"/>
                </a:cubicBezTo>
                <a:cubicBezTo>
                  <a:pt x="1256031" y="1242766"/>
                  <a:pt x="1256092" y="1242280"/>
                  <a:pt x="1256244" y="1241977"/>
                </a:cubicBezTo>
                <a:cubicBezTo>
                  <a:pt x="1256396" y="1241673"/>
                  <a:pt x="1256821" y="1241187"/>
                  <a:pt x="1257519" y="1240519"/>
                </a:cubicBezTo>
                <a:close/>
                <a:moveTo>
                  <a:pt x="5143090" y="1239062"/>
                </a:moveTo>
                <a:cubicBezTo>
                  <a:pt x="5142847" y="1249021"/>
                  <a:pt x="5146248" y="1256793"/>
                  <a:pt x="5153292" y="1262379"/>
                </a:cubicBezTo>
                <a:cubicBezTo>
                  <a:pt x="5150134" y="1260922"/>
                  <a:pt x="5147705" y="1260922"/>
                  <a:pt x="5146005" y="1262379"/>
                </a:cubicBezTo>
                <a:cubicBezTo>
                  <a:pt x="5141390" y="1264080"/>
                  <a:pt x="5137504" y="1265051"/>
                  <a:pt x="5134346" y="1265294"/>
                </a:cubicBezTo>
                <a:cubicBezTo>
                  <a:pt x="5133678" y="1265264"/>
                  <a:pt x="5133192" y="1264960"/>
                  <a:pt x="5132889" y="1264383"/>
                </a:cubicBezTo>
                <a:cubicBezTo>
                  <a:pt x="5132585" y="1263806"/>
                  <a:pt x="5132099" y="1263138"/>
                  <a:pt x="5131432" y="1262379"/>
                </a:cubicBezTo>
                <a:cubicBezTo>
                  <a:pt x="5128274" y="1257765"/>
                  <a:pt x="5125845" y="1255336"/>
                  <a:pt x="5124145" y="1255093"/>
                </a:cubicBezTo>
                <a:cubicBezTo>
                  <a:pt x="5127849" y="1249962"/>
                  <a:pt x="5131371" y="1246015"/>
                  <a:pt x="5134711" y="1243252"/>
                </a:cubicBezTo>
                <a:cubicBezTo>
                  <a:pt x="5138050" y="1240489"/>
                  <a:pt x="5140843" y="1239093"/>
                  <a:pt x="5143090" y="1239062"/>
                </a:cubicBezTo>
                <a:close/>
                <a:moveTo>
                  <a:pt x="5299024" y="1233233"/>
                </a:moveTo>
                <a:lnTo>
                  <a:pt x="5309225" y="1243434"/>
                </a:lnTo>
                <a:cubicBezTo>
                  <a:pt x="5307100" y="1244102"/>
                  <a:pt x="5305521" y="1244952"/>
                  <a:pt x="5304489" y="1245985"/>
                </a:cubicBezTo>
                <a:cubicBezTo>
                  <a:pt x="5303456" y="1247017"/>
                  <a:pt x="5302606" y="1248595"/>
                  <a:pt x="5301939" y="1250721"/>
                </a:cubicBezTo>
                <a:lnTo>
                  <a:pt x="5301939" y="1254486"/>
                </a:lnTo>
                <a:lnTo>
                  <a:pt x="5299752" y="1252725"/>
                </a:lnTo>
                <a:cubicBezTo>
                  <a:pt x="5298295" y="1250053"/>
                  <a:pt x="5297566" y="1246470"/>
                  <a:pt x="5297566" y="1241977"/>
                </a:cubicBezTo>
                <a:cubicBezTo>
                  <a:pt x="5297323" y="1239062"/>
                  <a:pt x="5297809" y="1236147"/>
                  <a:pt x="5299024" y="1233233"/>
                </a:cubicBezTo>
                <a:close/>
                <a:moveTo>
                  <a:pt x="1152592" y="1233233"/>
                </a:moveTo>
                <a:lnTo>
                  <a:pt x="1162793" y="1233233"/>
                </a:lnTo>
                <a:lnTo>
                  <a:pt x="1162793" y="1241977"/>
                </a:lnTo>
                <a:cubicBezTo>
                  <a:pt x="1161336" y="1241734"/>
                  <a:pt x="1159878" y="1242220"/>
                  <a:pt x="1158421" y="1243434"/>
                </a:cubicBezTo>
                <a:cubicBezTo>
                  <a:pt x="1151134" y="1247563"/>
                  <a:pt x="1143848" y="1249506"/>
                  <a:pt x="1136561" y="1249263"/>
                </a:cubicBezTo>
                <a:lnTo>
                  <a:pt x="1136561" y="1240519"/>
                </a:lnTo>
                <a:cubicBezTo>
                  <a:pt x="1147005" y="1240277"/>
                  <a:pt x="1152349" y="1237848"/>
                  <a:pt x="1152592" y="1233233"/>
                </a:cubicBezTo>
                <a:close/>
                <a:moveTo>
                  <a:pt x="5269877" y="1225946"/>
                </a:moveTo>
                <a:cubicBezTo>
                  <a:pt x="5270636" y="1228193"/>
                  <a:pt x="5271669" y="1230257"/>
                  <a:pt x="5272974" y="1232140"/>
                </a:cubicBezTo>
                <a:cubicBezTo>
                  <a:pt x="5274279" y="1234022"/>
                  <a:pt x="5275676" y="1235358"/>
                  <a:pt x="5277164" y="1236147"/>
                </a:cubicBezTo>
                <a:lnTo>
                  <a:pt x="5269877" y="1243434"/>
                </a:lnTo>
                <a:close/>
                <a:moveTo>
                  <a:pt x="2832525" y="1214288"/>
                </a:moveTo>
                <a:cubicBezTo>
                  <a:pt x="2834651" y="1214288"/>
                  <a:pt x="2836229" y="1214652"/>
                  <a:pt x="2837262" y="1215381"/>
                </a:cubicBezTo>
                <a:cubicBezTo>
                  <a:pt x="2838294" y="1216109"/>
                  <a:pt x="2839144" y="1217202"/>
                  <a:pt x="2839812" y="1218660"/>
                </a:cubicBezTo>
                <a:cubicBezTo>
                  <a:pt x="2834742" y="1217992"/>
                  <a:pt x="2830673" y="1218963"/>
                  <a:pt x="2827607" y="1221574"/>
                </a:cubicBezTo>
                <a:cubicBezTo>
                  <a:pt x="2824540" y="1224185"/>
                  <a:pt x="2822294" y="1228071"/>
                  <a:pt x="2820867" y="1233233"/>
                </a:cubicBezTo>
                <a:lnTo>
                  <a:pt x="2820867" y="1228861"/>
                </a:lnTo>
                <a:cubicBezTo>
                  <a:pt x="2821110" y="1218902"/>
                  <a:pt x="2824996" y="1214045"/>
                  <a:pt x="2832525" y="1214288"/>
                </a:cubicBezTo>
                <a:close/>
                <a:moveTo>
                  <a:pt x="583530" y="1211373"/>
                </a:moveTo>
                <a:cubicBezTo>
                  <a:pt x="588145" y="1218902"/>
                  <a:pt x="590574" y="1224246"/>
                  <a:pt x="590817" y="1227404"/>
                </a:cubicBezTo>
                <a:lnTo>
                  <a:pt x="590817" y="1228861"/>
                </a:lnTo>
                <a:cubicBezTo>
                  <a:pt x="584987" y="1227404"/>
                  <a:pt x="582073" y="1223032"/>
                  <a:pt x="582073" y="1215745"/>
                </a:cubicBezTo>
                <a:cubicBezTo>
                  <a:pt x="581830" y="1214288"/>
                  <a:pt x="582316" y="1212830"/>
                  <a:pt x="583530" y="1211373"/>
                </a:cubicBezTo>
                <a:close/>
                <a:moveTo>
                  <a:pt x="3954856" y="1207001"/>
                </a:moveTo>
                <a:cubicBezTo>
                  <a:pt x="3957771" y="1208215"/>
                  <a:pt x="3959228" y="1214530"/>
                  <a:pt x="3959228" y="1225946"/>
                </a:cubicBezTo>
                <a:lnTo>
                  <a:pt x="3954856" y="1225946"/>
                </a:lnTo>
                <a:close/>
                <a:moveTo>
                  <a:pt x="1764106" y="1207001"/>
                </a:moveTo>
                <a:cubicBezTo>
                  <a:pt x="1767021" y="1208215"/>
                  <a:pt x="1768478" y="1214530"/>
                  <a:pt x="1768478" y="1225946"/>
                </a:cubicBezTo>
                <a:lnTo>
                  <a:pt x="1764106" y="1225946"/>
                </a:lnTo>
                <a:close/>
                <a:moveTo>
                  <a:pt x="2436553" y="1206969"/>
                </a:moveTo>
                <a:lnTo>
                  <a:pt x="2451140" y="1221549"/>
                </a:lnTo>
                <a:cubicBezTo>
                  <a:pt x="2450380" y="1220790"/>
                  <a:pt x="2449347" y="1220122"/>
                  <a:pt x="2448040" y="1219545"/>
                </a:cubicBezTo>
                <a:cubicBezTo>
                  <a:pt x="2446733" y="1218968"/>
                  <a:pt x="2445336" y="1218664"/>
                  <a:pt x="2443847" y="1218634"/>
                </a:cubicBezTo>
                <a:cubicBezTo>
                  <a:pt x="2442357" y="1218664"/>
                  <a:pt x="2440959" y="1218968"/>
                  <a:pt x="2439653" y="1219545"/>
                </a:cubicBezTo>
                <a:cubicBezTo>
                  <a:pt x="2438346" y="1220122"/>
                  <a:pt x="2437312" y="1220790"/>
                  <a:pt x="2436553" y="1221549"/>
                </a:cubicBezTo>
                <a:cubicBezTo>
                  <a:pt x="2435793" y="1219302"/>
                  <a:pt x="2434760" y="1217236"/>
                  <a:pt x="2433453" y="1215353"/>
                </a:cubicBezTo>
                <a:cubicBezTo>
                  <a:pt x="2432146" y="1213470"/>
                  <a:pt x="2430748" y="1212133"/>
                  <a:pt x="2429259" y="1211343"/>
                </a:cubicBezTo>
                <a:close/>
                <a:moveTo>
                  <a:pt x="6261616" y="1205453"/>
                </a:moveTo>
                <a:cubicBezTo>
                  <a:pt x="6268032" y="1205453"/>
                  <a:pt x="6271750" y="1206551"/>
                  <a:pt x="6272769" y="1208748"/>
                </a:cubicBezTo>
                <a:cubicBezTo>
                  <a:pt x="6273788" y="1210945"/>
                  <a:pt x="6272470" y="1214240"/>
                  <a:pt x="6268811" y="1218634"/>
                </a:cubicBezTo>
                <a:lnTo>
                  <a:pt x="6254146" y="1233280"/>
                </a:lnTo>
                <a:lnTo>
                  <a:pt x="6261616" y="1243499"/>
                </a:lnTo>
                <a:lnTo>
                  <a:pt x="6242488" y="1240603"/>
                </a:lnTo>
                <a:lnTo>
                  <a:pt x="6246970" y="1236209"/>
                </a:lnTo>
                <a:cubicBezTo>
                  <a:pt x="6244013" y="1235508"/>
                  <a:pt x="6241807" y="1234714"/>
                  <a:pt x="6240350" y="1233829"/>
                </a:cubicBezTo>
                <a:cubicBezTo>
                  <a:pt x="6238894" y="1232944"/>
                  <a:pt x="6238168" y="1231785"/>
                  <a:pt x="6238171" y="1230351"/>
                </a:cubicBezTo>
                <a:cubicBezTo>
                  <a:pt x="6238136" y="1228886"/>
                  <a:pt x="6239286" y="1227788"/>
                  <a:pt x="6241622" y="1227056"/>
                </a:cubicBezTo>
                <a:cubicBezTo>
                  <a:pt x="6243958" y="1226323"/>
                  <a:pt x="6247693" y="1225957"/>
                  <a:pt x="6252826" y="1225957"/>
                </a:cubicBezTo>
                <a:cubicBezTo>
                  <a:pt x="6252796" y="1225194"/>
                  <a:pt x="6252498" y="1224157"/>
                  <a:pt x="6251930" y="1222845"/>
                </a:cubicBezTo>
                <a:cubicBezTo>
                  <a:pt x="6251362" y="1221533"/>
                  <a:pt x="6250704" y="1220129"/>
                  <a:pt x="6249957" y="1218634"/>
                </a:cubicBezTo>
                <a:lnTo>
                  <a:pt x="6249957" y="1215705"/>
                </a:lnTo>
                <a:lnTo>
                  <a:pt x="6249957" y="1214240"/>
                </a:lnTo>
                <a:cubicBezTo>
                  <a:pt x="6250641" y="1215705"/>
                  <a:pt x="6251626" y="1216803"/>
                  <a:pt x="6252916" y="1217536"/>
                </a:cubicBezTo>
                <a:cubicBezTo>
                  <a:pt x="6254204" y="1218268"/>
                  <a:pt x="6255610" y="1218634"/>
                  <a:pt x="6257135" y="1218634"/>
                </a:cubicBezTo>
                <a:lnTo>
                  <a:pt x="6257192" y="1218634"/>
                </a:lnTo>
                <a:cubicBezTo>
                  <a:pt x="6260132" y="1218634"/>
                  <a:pt x="6261606" y="1214240"/>
                  <a:pt x="6261616" y="1205453"/>
                </a:cubicBezTo>
                <a:close/>
                <a:moveTo>
                  <a:pt x="359102" y="1204086"/>
                </a:moveTo>
                <a:lnTo>
                  <a:pt x="359102" y="1218660"/>
                </a:lnTo>
                <a:cubicBezTo>
                  <a:pt x="357614" y="1216534"/>
                  <a:pt x="355125" y="1214956"/>
                  <a:pt x="351633" y="1213923"/>
                </a:cubicBezTo>
                <a:cubicBezTo>
                  <a:pt x="348142" y="1212891"/>
                  <a:pt x="343830" y="1212041"/>
                  <a:pt x="338700" y="1211373"/>
                </a:cubicBezTo>
                <a:cubicBezTo>
                  <a:pt x="349144" y="1209673"/>
                  <a:pt x="355944" y="1207244"/>
                  <a:pt x="359102" y="1204086"/>
                </a:cubicBezTo>
                <a:close/>
                <a:moveTo>
                  <a:pt x="5054193" y="1196800"/>
                </a:moveTo>
                <a:lnTo>
                  <a:pt x="5073139" y="1199714"/>
                </a:lnTo>
                <a:cubicBezTo>
                  <a:pt x="5069434" y="1201172"/>
                  <a:pt x="5065913" y="1202265"/>
                  <a:pt x="5062573" y="1202993"/>
                </a:cubicBezTo>
                <a:cubicBezTo>
                  <a:pt x="5059233" y="1203722"/>
                  <a:pt x="5056440" y="1204086"/>
                  <a:pt x="5054193" y="1204086"/>
                </a:cubicBezTo>
                <a:lnTo>
                  <a:pt x="5051279" y="1204086"/>
                </a:lnTo>
                <a:cubicBezTo>
                  <a:pt x="5053404" y="1203327"/>
                  <a:pt x="5054618" y="1202295"/>
                  <a:pt x="5054922" y="1200990"/>
                </a:cubicBezTo>
                <a:cubicBezTo>
                  <a:pt x="5055225" y="1199684"/>
                  <a:pt x="5054983" y="1198287"/>
                  <a:pt x="5054193" y="1196800"/>
                </a:cubicBezTo>
                <a:close/>
                <a:moveTo>
                  <a:pt x="3790178" y="1196800"/>
                </a:moveTo>
                <a:lnTo>
                  <a:pt x="3790178" y="1199714"/>
                </a:lnTo>
                <a:cubicBezTo>
                  <a:pt x="3790178" y="1212587"/>
                  <a:pt x="3787264" y="1218902"/>
                  <a:pt x="3781434" y="1218660"/>
                </a:cubicBezTo>
                <a:lnTo>
                  <a:pt x="3779977" y="1218660"/>
                </a:lnTo>
                <a:cubicBezTo>
                  <a:pt x="3781192" y="1211373"/>
                  <a:pt x="3784592" y="1204086"/>
                  <a:pt x="3790178" y="1196800"/>
                </a:cubicBezTo>
                <a:close/>
                <a:moveTo>
                  <a:pt x="1599429" y="1196800"/>
                </a:moveTo>
                <a:lnTo>
                  <a:pt x="1599429" y="1199714"/>
                </a:lnTo>
                <a:cubicBezTo>
                  <a:pt x="1599429" y="1212587"/>
                  <a:pt x="1596514" y="1218902"/>
                  <a:pt x="1590685" y="1218660"/>
                </a:cubicBezTo>
                <a:lnTo>
                  <a:pt x="1589227" y="1218660"/>
                </a:lnTo>
                <a:cubicBezTo>
                  <a:pt x="1590442" y="1211373"/>
                  <a:pt x="1593842" y="1204086"/>
                  <a:pt x="1599429" y="1196800"/>
                </a:cubicBezTo>
                <a:close/>
                <a:moveTo>
                  <a:pt x="4339882" y="1196754"/>
                </a:moveTo>
                <a:cubicBezTo>
                  <a:pt x="4342281" y="1197058"/>
                  <a:pt x="4344247" y="1197680"/>
                  <a:pt x="4345780" y="1198621"/>
                </a:cubicBezTo>
                <a:cubicBezTo>
                  <a:pt x="4348846" y="1200504"/>
                  <a:pt x="4350364" y="1203297"/>
                  <a:pt x="4350334" y="1207001"/>
                </a:cubicBezTo>
                <a:cubicBezTo>
                  <a:pt x="4348087" y="1206242"/>
                  <a:pt x="4345659" y="1205574"/>
                  <a:pt x="4343047" y="1204997"/>
                </a:cubicBezTo>
                <a:cubicBezTo>
                  <a:pt x="4340436" y="1204420"/>
                  <a:pt x="4338008" y="1204117"/>
                  <a:pt x="4335761" y="1204086"/>
                </a:cubicBezTo>
                <a:cubicBezTo>
                  <a:pt x="4332846" y="1204329"/>
                  <a:pt x="4331389" y="1205301"/>
                  <a:pt x="4331389" y="1207001"/>
                </a:cubicBezTo>
                <a:lnTo>
                  <a:pt x="4331389" y="1196800"/>
                </a:lnTo>
                <a:cubicBezTo>
                  <a:pt x="4334653" y="1196466"/>
                  <a:pt x="4337484" y="1196451"/>
                  <a:pt x="4339882" y="1196754"/>
                </a:cubicBezTo>
                <a:close/>
                <a:moveTo>
                  <a:pt x="372218" y="1189513"/>
                </a:moveTo>
                <a:cubicBezTo>
                  <a:pt x="373918" y="1189756"/>
                  <a:pt x="374890" y="1190728"/>
                  <a:pt x="375132" y="1192428"/>
                </a:cubicBezTo>
                <a:cubicBezTo>
                  <a:pt x="374890" y="1199957"/>
                  <a:pt x="372461" y="1209673"/>
                  <a:pt x="367846" y="1221574"/>
                </a:cubicBezTo>
                <a:cubicBezTo>
                  <a:pt x="366146" y="1217445"/>
                  <a:pt x="365174" y="1214045"/>
                  <a:pt x="364931" y="1211373"/>
                </a:cubicBezTo>
                <a:cubicBezTo>
                  <a:pt x="363474" y="1201415"/>
                  <a:pt x="362017" y="1196557"/>
                  <a:pt x="360559" y="1196800"/>
                </a:cubicBezTo>
                <a:lnTo>
                  <a:pt x="367846" y="1199714"/>
                </a:lnTo>
                <a:cubicBezTo>
                  <a:pt x="366389" y="1194128"/>
                  <a:pt x="367846" y="1190728"/>
                  <a:pt x="372218" y="1189513"/>
                </a:cubicBezTo>
                <a:close/>
                <a:moveTo>
                  <a:pt x="2975343" y="1182227"/>
                </a:moveTo>
                <a:cubicBezTo>
                  <a:pt x="2975586" y="1183927"/>
                  <a:pt x="2975100" y="1186356"/>
                  <a:pt x="2973886" y="1189513"/>
                </a:cubicBezTo>
                <a:cubicBezTo>
                  <a:pt x="2971670" y="1201840"/>
                  <a:pt x="2969908" y="1211069"/>
                  <a:pt x="2968603" y="1217202"/>
                </a:cubicBezTo>
                <a:cubicBezTo>
                  <a:pt x="2967297" y="1223335"/>
                  <a:pt x="2966630" y="1226736"/>
                  <a:pt x="2966599" y="1227404"/>
                </a:cubicBezTo>
                <a:cubicBezTo>
                  <a:pt x="2966356" y="1234447"/>
                  <a:pt x="2968299" y="1237848"/>
                  <a:pt x="2972429" y="1237605"/>
                </a:cubicBezTo>
                <a:cubicBezTo>
                  <a:pt x="2972186" y="1220117"/>
                  <a:pt x="2974129" y="1211373"/>
                  <a:pt x="2978258" y="1211373"/>
                </a:cubicBezTo>
                <a:lnTo>
                  <a:pt x="2978258" y="1182227"/>
                </a:lnTo>
                <a:close/>
                <a:moveTo>
                  <a:pt x="5280079" y="1177854"/>
                </a:moveTo>
                <a:cubicBezTo>
                  <a:pt x="5284693" y="1178097"/>
                  <a:pt x="5287122" y="1180526"/>
                  <a:pt x="5287365" y="1185141"/>
                </a:cubicBezTo>
                <a:cubicBezTo>
                  <a:pt x="5280322" y="1183684"/>
                  <a:pt x="5276921" y="1185141"/>
                  <a:pt x="5277164" y="1189513"/>
                </a:cubicBezTo>
                <a:lnTo>
                  <a:pt x="5277164" y="1225946"/>
                </a:lnTo>
                <a:cubicBezTo>
                  <a:pt x="5271335" y="1223032"/>
                  <a:pt x="5268420" y="1218660"/>
                  <a:pt x="5268420" y="1212830"/>
                </a:cubicBezTo>
                <a:cubicBezTo>
                  <a:pt x="5268663" y="1189513"/>
                  <a:pt x="5272549" y="1177854"/>
                  <a:pt x="5280079" y="1177854"/>
                </a:cubicBezTo>
                <a:close/>
                <a:moveTo>
                  <a:pt x="4414232" y="1176061"/>
                </a:moveTo>
                <a:lnTo>
                  <a:pt x="4420286" y="1178583"/>
                </a:lnTo>
                <a:cubicBezTo>
                  <a:pt x="4423929" y="1178887"/>
                  <a:pt x="4428301" y="1178644"/>
                  <a:pt x="4433402" y="1177854"/>
                </a:cubicBezTo>
                <a:cubicBezTo>
                  <a:pt x="4432734" y="1178583"/>
                  <a:pt x="4432248" y="1179312"/>
                  <a:pt x="4431944" y="1180040"/>
                </a:cubicBezTo>
                <a:cubicBezTo>
                  <a:pt x="4431641" y="1180769"/>
                  <a:pt x="4431155" y="1181498"/>
                  <a:pt x="4430487" y="1182227"/>
                </a:cubicBezTo>
                <a:cubicBezTo>
                  <a:pt x="4426115" y="1184352"/>
                  <a:pt x="4422836" y="1187388"/>
                  <a:pt x="4420650" y="1191335"/>
                </a:cubicBezTo>
                <a:cubicBezTo>
                  <a:pt x="4418464" y="1195282"/>
                  <a:pt x="4417371" y="1200504"/>
                  <a:pt x="4417371" y="1207001"/>
                </a:cubicBezTo>
                <a:lnTo>
                  <a:pt x="4415914" y="1207001"/>
                </a:lnTo>
                <a:lnTo>
                  <a:pt x="4415914" y="1182227"/>
                </a:lnTo>
                <a:lnTo>
                  <a:pt x="4411542" y="1177854"/>
                </a:lnTo>
                <a:close/>
                <a:moveTo>
                  <a:pt x="6254330" y="1170477"/>
                </a:moveTo>
                <a:lnTo>
                  <a:pt x="6261616" y="1170477"/>
                </a:lnTo>
                <a:cubicBezTo>
                  <a:pt x="6268572" y="1170477"/>
                  <a:pt x="6271930" y="1171971"/>
                  <a:pt x="6271690" y="1174958"/>
                </a:cubicBezTo>
                <a:cubicBezTo>
                  <a:pt x="6270948" y="1175736"/>
                  <a:pt x="6269916" y="1176421"/>
                  <a:pt x="6268596" y="1177012"/>
                </a:cubicBezTo>
                <a:cubicBezTo>
                  <a:pt x="6267276" y="1177603"/>
                  <a:pt x="6265860" y="1177914"/>
                  <a:pt x="6264348" y="1177946"/>
                </a:cubicBezTo>
                <a:cubicBezTo>
                  <a:pt x="6262231" y="1177914"/>
                  <a:pt x="6260382" y="1177230"/>
                  <a:pt x="6258802" y="1175892"/>
                </a:cubicBezTo>
                <a:cubicBezTo>
                  <a:pt x="6257222" y="1174553"/>
                  <a:pt x="6255731" y="1172749"/>
                  <a:pt x="6254330" y="1170477"/>
                </a:cubicBezTo>
                <a:close/>
                <a:moveTo>
                  <a:pt x="4302242" y="1163281"/>
                </a:moveTo>
                <a:cubicBezTo>
                  <a:pt x="4303943" y="1166196"/>
                  <a:pt x="4306371" y="1167653"/>
                  <a:pt x="4309529" y="1167653"/>
                </a:cubicBezTo>
                <a:cubicBezTo>
                  <a:pt x="4310986" y="1164739"/>
                  <a:pt x="4312444" y="1163281"/>
                  <a:pt x="4313901" y="1163281"/>
                </a:cubicBezTo>
                <a:lnTo>
                  <a:pt x="4316816" y="1163281"/>
                </a:lnTo>
                <a:cubicBezTo>
                  <a:pt x="4321431" y="1163524"/>
                  <a:pt x="4323859" y="1165953"/>
                  <a:pt x="4324102" y="1170568"/>
                </a:cubicBezTo>
                <a:lnTo>
                  <a:pt x="4316816" y="1170568"/>
                </a:lnTo>
                <a:lnTo>
                  <a:pt x="4316816" y="1189513"/>
                </a:lnTo>
                <a:lnTo>
                  <a:pt x="4312444" y="1189513"/>
                </a:lnTo>
                <a:cubicBezTo>
                  <a:pt x="4312687" y="1183684"/>
                  <a:pt x="4309286" y="1176397"/>
                  <a:pt x="4302242" y="1167653"/>
                </a:cubicBezTo>
                <a:lnTo>
                  <a:pt x="4302242" y="1164739"/>
                </a:lnTo>
                <a:close/>
                <a:moveTo>
                  <a:pt x="3801837" y="1163281"/>
                </a:moveTo>
                <a:cubicBezTo>
                  <a:pt x="3802596" y="1163949"/>
                  <a:pt x="3803264" y="1164799"/>
                  <a:pt x="3803841" y="1165832"/>
                </a:cubicBezTo>
                <a:cubicBezTo>
                  <a:pt x="3804418" y="1166864"/>
                  <a:pt x="3804721" y="1168443"/>
                  <a:pt x="3804752" y="1170568"/>
                </a:cubicBezTo>
                <a:cubicBezTo>
                  <a:pt x="3804509" y="1175183"/>
                  <a:pt x="3802080" y="1179069"/>
                  <a:pt x="3797465" y="1182227"/>
                </a:cubicBezTo>
                <a:cubicBezTo>
                  <a:pt x="3796008" y="1181437"/>
                  <a:pt x="3794915" y="1180465"/>
                  <a:pt x="3794186" y="1179312"/>
                </a:cubicBezTo>
                <a:cubicBezTo>
                  <a:pt x="3793457" y="1178158"/>
                  <a:pt x="3793093" y="1177187"/>
                  <a:pt x="3793093" y="1176397"/>
                </a:cubicBezTo>
                <a:cubicBezTo>
                  <a:pt x="3793093" y="1173482"/>
                  <a:pt x="3796008" y="1169111"/>
                  <a:pt x="3801837" y="1163281"/>
                </a:cubicBezTo>
                <a:close/>
                <a:moveTo>
                  <a:pt x="3699824" y="1163281"/>
                </a:moveTo>
                <a:lnTo>
                  <a:pt x="3699824" y="1167653"/>
                </a:lnTo>
                <a:cubicBezTo>
                  <a:pt x="3699824" y="1171782"/>
                  <a:pt x="3698367" y="1176640"/>
                  <a:pt x="3695452" y="1182227"/>
                </a:cubicBezTo>
                <a:cubicBezTo>
                  <a:pt x="3693964" y="1180101"/>
                  <a:pt x="3692933" y="1178158"/>
                  <a:pt x="3692355" y="1176397"/>
                </a:cubicBezTo>
                <a:cubicBezTo>
                  <a:pt x="3691779" y="1174636"/>
                  <a:pt x="3691839" y="1172693"/>
                  <a:pt x="3692538" y="1170568"/>
                </a:cubicBezTo>
                <a:cubicBezTo>
                  <a:pt x="3692568" y="1168443"/>
                  <a:pt x="3693236" y="1166864"/>
                  <a:pt x="3694541" y="1165832"/>
                </a:cubicBezTo>
                <a:cubicBezTo>
                  <a:pt x="3695847" y="1164799"/>
                  <a:pt x="3697608" y="1163949"/>
                  <a:pt x="3699824" y="1163281"/>
                </a:cubicBezTo>
                <a:close/>
                <a:moveTo>
                  <a:pt x="1611087" y="1163281"/>
                </a:moveTo>
                <a:cubicBezTo>
                  <a:pt x="1611846" y="1163949"/>
                  <a:pt x="1612514" y="1164799"/>
                  <a:pt x="1613091" y="1165832"/>
                </a:cubicBezTo>
                <a:cubicBezTo>
                  <a:pt x="1613668" y="1166864"/>
                  <a:pt x="1613971" y="1168443"/>
                  <a:pt x="1614002" y="1170568"/>
                </a:cubicBezTo>
                <a:cubicBezTo>
                  <a:pt x="1613759" y="1175183"/>
                  <a:pt x="1611330" y="1179069"/>
                  <a:pt x="1606715" y="1182227"/>
                </a:cubicBezTo>
                <a:cubicBezTo>
                  <a:pt x="1605258" y="1181437"/>
                  <a:pt x="1604165" y="1180465"/>
                  <a:pt x="1603436" y="1179312"/>
                </a:cubicBezTo>
                <a:cubicBezTo>
                  <a:pt x="1602707" y="1178158"/>
                  <a:pt x="1602343" y="1177187"/>
                  <a:pt x="1602343" y="1176397"/>
                </a:cubicBezTo>
                <a:cubicBezTo>
                  <a:pt x="1602343" y="1173482"/>
                  <a:pt x="1605258" y="1169111"/>
                  <a:pt x="1611087" y="1163281"/>
                </a:cubicBezTo>
                <a:close/>
                <a:moveTo>
                  <a:pt x="1509074" y="1163281"/>
                </a:moveTo>
                <a:lnTo>
                  <a:pt x="1509074" y="1167653"/>
                </a:lnTo>
                <a:cubicBezTo>
                  <a:pt x="1509074" y="1171782"/>
                  <a:pt x="1507617" y="1176640"/>
                  <a:pt x="1504702" y="1182227"/>
                </a:cubicBezTo>
                <a:cubicBezTo>
                  <a:pt x="1503215" y="1180101"/>
                  <a:pt x="1502183" y="1178158"/>
                  <a:pt x="1501606" y="1176397"/>
                </a:cubicBezTo>
                <a:cubicBezTo>
                  <a:pt x="1501029" y="1174636"/>
                  <a:pt x="1501089" y="1172693"/>
                  <a:pt x="1501788" y="1170568"/>
                </a:cubicBezTo>
                <a:cubicBezTo>
                  <a:pt x="1501818" y="1168443"/>
                  <a:pt x="1502486" y="1166864"/>
                  <a:pt x="1503791" y="1165832"/>
                </a:cubicBezTo>
                <a:cubicBezTo>
                  <a:pt x="1505097" y="1164799"/>
                  <a:pt x="1506858" y="1163949"/>
                  <a:pt x="1509074" y="1163281"/>
                </a:cubicBezTo>
                <a:close/>
                <a:moveTo>
                  <a:pt x="335785" y="1148708"/>
                </a:moveTo>
                <a:cubicBezTo>
                  <a:pt x="336544" y="1150955"/>
                  <a:pt x="337212" y="1153384"/>
                  <a:pt x="337789" y="1155995"/>
                </a:cubicBezTo>
                <a:cubicBezTo>
                  <a:pt x="338365" y="1158606"/>
                  <a:pt x="338669" y="1161035"/>
                  <a:pt x="338700" y="1163281"/>
                </a:cubicBezTo>
                <a:cubicBezTo>
                  <a:pt x="336999" y="1166439"/>
                  <a:pt x="336028" y="1168868"/>
                  <a:pt x="335785" y="1170568"/>
                </a:cubicBezTo>
                <a:cubicBezTo>
                  <a:pt x="334571" y="1172025"/>
                  <a:pt x="334085" y="1173482"/>
                  <a:pt x="334328" y="1174940"/>
                </a:cubicBezTo>
                <a:lnTo>
                  <a:pt x="331413" y="1174940"/>
                </a:lnTo>
                <a:cubicBezTo>
                  <a:pt x="331413" y="1167653"/>
                  <a:pt x="332870" y="1158909"/>
                  <a:pt x="335785" y="1148708"/>
                </a:cubicBezTo>
                <a:close/>
                <a:moveTo>
                  <a:pt x="5338371" y="1145793"/>
                </a:moveTo>
                <a:cubicBezTo>
                  <a:pt x="5338371" y="1148040"/>
                  <a:pt x="5338736" y="1150105"/>
                  <a:pt x="5339464" y="1151987"/>
                </a:cubicBezTo>
                <a:cubicBezTo>
                  <a:pt x="5340193" y="1153869"/>
                  <a:pt x="5341286" y="1155205"/>
                  <a:pt x="5342744" y="1155995"/>
                </a:cubicBezTo>
                <a:cubicBezTo>
                  <a:pt x="5339829" y="1155995"/>
                  <a:pt x="5338371" y="1157452"/>
                  <a:pt x="5338371" y="1160367"/>
                </a:cubicBezTo>
                <a:cubicBezTo>
                  <a:pt x="5338371" y="1163524"/>
                  <a:pt x="5339829" y="1165953"/>
                  <a:pt x="5342744" y="1167653"/>
                </a:cubicBezTo>
                <a:lnTo>
                  <a:pt x="5335457" y="1163281"/>
                </a:lnTo>
                <a:lnTo>
                  <a:pt x="5335457" y="1189513"/>
                </a:lnTo>
                <a:cubicBezTo>
                  <a:pt x="5342986" y="1177612"/>
                  <a:pt x="5346873" y="1170811"/>
                  <a:pt x="5347116" y="1169111"/>
                </a:cubicBezTo>
                <a:cubicBezTo>
                  <a:pt x="5352945" y="1169353"/>
                  <a:pt x="5357317" y="1167410"/>
                  <a:pt x="5360232" y="1163281"/>
                </a:cubicBezTo>
                <a:cubicBezTo>
                  <a:pt x="5354402" y="1151623"/>
                  <a:pt x="5347116" y="1145793"/>
                  <a:pt x="5338371" y="1145793"/>
                </a:cubicBezTo>
                <a:close/>
                <a:moveTo>
                  <a:pt x="4484408" y="1126848"/>
                </a:moveTo>
                <a:cubicBezTo>
                  <a:pt x="4486534" y="1129004"/>
                  <a:pt x="4488112" y="1131250"/>
                  <a:pt x="4489144" y="1133588"/>
                </a:cubicBezTo>
                <a:cubicBezTo>
                  <a:pt x="4490177" y="1135926"/>
                  <a:pt x="4491027" y="1138537"/>
                  <a:pt x="4491695" y="1141421"/>
                </a:cubicBezTo>
                <a:cubicBezTo>
                  <a:pt x="4489995" y="1148465"/>
                  <a:pt x="4489023" y="1153323"/>
                  <a:pt x="4488780" y="1155995"/>
                </a:cubicBezTo>
                <a:cubicBezTo>
                  <a:pt x="4487566" y="1157452"/>
                  <a:pt x="4487080" y="1160367"/>
                  <a:pt x="4487323" y="1164739"/>
                </a:cubicBezTo>
                <a:cubicBezTo>
                  <a:pt x="4487323" y="1189513"/>
                  <a:pt x="4490237" y="1202629"/>
                  <a:pt x="4496067" y="1204086"/>
                </a:cubicBezTo>
                <a:cubicBezTo>
                  <a:pt x="4493850" y="1204876"/>
                  <a:pt x="4492090" y="1206576"/>
                  <a:pt x="4490784" y="1209187"/>
                </a:cubicBezTo>
                <a:cubicBezTo>
                  <a:pt x="4489479" y="1211798"/>
                  <a:pt x="4488811" y="1214956"/>
                  <a:pt x="4488780" y="1218660"/>
                </a:cubicBezTo>
                <a:cubicBezTo>
                  <a:pt x="4489023" y="1225703"/>
                  <a:pt x="4491452" y="1230561"/>
                  <a:pt x="4496067" y="1233233"/>
                </a:cubicBezTo>
                <a:cubicBezTo>
                  <a:pt x="4490237" y="1234690"/>
                  <a:pt x="4487323" y="1247806"/>
                  <a:pt x="4487323" y="1272581"/>
                </a:cubicBezTo>
                <a:cubicBezTo>
                  <a:pt x="4487080" y="1278653"/>
                  <a:pt x="4487566" y="1282539"/>
                  <a:pt x="4488780" y="1284239"/>
                </a:cubicBezTo>
                <a:cubicBezTo>
                  <a:pt x="4490480" y="1327716"/>
                  <a:pt x="4491452" y="1352976"/>
                  <a:pt x="4491695" y="1360020"/>
                </a:cubicBezTo>
                <a:lnTo>
                  <a:pt x="4496067" y="1364392"/>
                </a:lnTo>
                <a:lnTo>
                  <a:pt x="4491695" y="1367307"/>
                </a:lnTo>
                <a:lnTo>
                  <a:pt x="4491695" y="1412484"/>
                </a:lnTo>
                <a:cubicBezTo>
                  <a:pt x="4488537" y="1412484"/>
                  <a:pt x="4486108" y="1411027"/>
                  <a:pt x="4484408" y="1408112"/>
                </a:cubicBezTo>
                <a:lnTo>
                  <a:pt x="4481493" y="1400825"/>
                </a:lnTo>
                <a:cubicBezTo>
                  <a:pt x="4462791" y="1397911"/>
                  <a:pt x="4452104" y="1396453"/>
                  <a:pt x="4449432" y="1396453"/>
                </a:cubicBezTo>
                <a:lnTo>
                  <a:pt x="4447975" y="1396453"/>
                </a:lnTo>
                <a:cubicBezTo>
                  <a:pt x="4437774" y="1401068"/>
                  <a:pt x="4430487" y="1403497"/>
                  <a:pt x="4426115" y="1403740"/>
                </a:cubicBezTo>
                <a:cubicBezTo>
                  <a:pt x="4424415" y="1403740"/>
                  <a:pt x="4416157" y="1397911"/>
                  <a:pt x="4401341" y="1386252"/>
                </a:cubicBezTo>
                <a:cubicBezTo>
                  <a:pt x="4400673" y="1385554"/>
                  <a:pt x="4400187" y="1385129"/>
                  <a:pt x="4399883" y="1384977"/>
                </a:cubicBezTo>
                <a:cubicBezTo>
                  <a:pt x="4399580" y="1384825"/>
                  <a:pt x="4399094" y="1384764"/>
                  <a:pt x="4398426" y="1384795"/>
                </a:cubicBezTo>
                <a:lnTo>
                  <a:pt x="4396968" y="1386252"/>
                </a:lnTo>
                <a:cubicBezTo>
                  <a:pt x="4398426" y="1388377"/>
                  <a:pt x="4399519" y="1390320"/>
                  <a:pt x="4400248" y="1392081"/>
                </a:cubicBezTo>
                <a:cubicBezTo>
                  <a:pt x="4400976" y="1393842"/>
                  <a:pt x="4401341" y="1395785"/>
                  <a:pt x="4401341" y="1397911"/>
                </a:cubicBezTo>
                <a:cubicBezTo>
                  <a:pt x="4395268" y="1397911"/>
                  <a:pt x="4391382" y="1394996"/>
                  <a:pt x="4389682" y="1389167"/>
                </a:cubicBezTo>
                <a:cubicBezTo>
                  <a:pt x="4389712" y="1388377"/>
                  <a:pt x="4390745" y="1387041"/>
                  <a:pt x="4392779" y="1385159"/>
                </a:cubicBezTo>
                <a:cubicBezTo>
                  <a:pt x="4394813" y="1383277"/>
                  <a:pt x="4397667" y="1381212"/>
                  <a:pt x="4401341" y="1378965"/>
                </a:cubicBezTo>
                <a:cubicBezTo>
                  <a:pt x="4403041" y="1375808"/>
                  <a:pt x="4405469" y="1373379"/>
                  <a:pt x="4408627" y="1371679"/>
                </a:cubicBezTo>
                <a:cubicBezTo>
                  <a:pt x="4407200" y="1375383"/>
                  <a:pt x="4406775" y="1378540"/>
                  <a:pt x="4407352" y="1381151"/>
                </a:cubicBezTo>
                <a:cubicBezTo>
                  <a:pt x="4407929" y="1383762"/>
                  <a:pt x="4409326" y="1385463"/>
                  <a:pt x="4411542" y="1386252"/>
                </a:cubicBezTo>
                <a:cubicBezTo>
                  <a:pt x="4410813" y="1379633"/>
                  <a:pt x="4410813" y="1373197"/>
                  <a:pt x="4411542" y="1366942"/>
                </a:cubicBezTo>
                <a:cubicBezTo>
                  <a:pt x="4412270" y="1360688"/>
                  <a:pt x="4413728" y="1354980"/>
                  <a:pt x="4415914" y="1349819"/>
                </a:cubicBezTo>
                <a:cubicBezTo>
                  <a:pt x="4422441" y="1332999"/>
                  <a:pt x="4427238" y="1318911"/>
                  <a:pt x="4430305" y="1307556"/>
                </a:cubicBezTo>
                <a:cubicBezTo>
                  <a:pt x="4433371" y="1296202"/>
                  <a:pt x="4434889" y="1287943"/>
                  <a:pt x="4434859" y="1282782"/>
                </a:cubicBezTo>
                <a:cubicBezTo>
                  <a:pt x="4435102" y="1283996"/>
                  <a:pt x="4434616" y="1284482"/>
                  <a:pt x="4433402" y="1284239"/>
                </a:cubicBezTo>
                <a:cubicBezTo>
                  <a:pt x="4430244" y="1282782"/>
                  <a:pt x="4427815" y="1281325"/>
                  <a:pt x="4426115" y="1279867"/>
                </a:cubicBezTo>
                <a:lnTo>
                  <a:pt x="4421743" y="1279867"/>
                </a:lnTo>
                <a:cubicBezTo>
                  <a:pt x="4421713" y="1279199"/>
                  <a:pt x="4421773" y="1278714"/>
                  <a:pt x="4421925" y="1278410"/>
                </a:cubicBezTo>
                <a:cubicBezTo>
                  <a:pt x="4422077" y="1278106"/>
                  <a:pt x="4422502" y="1277621"/>
                  <a:pt x="4423200" y="1276953"/>
                </a:cubicBezTo>
                <a:cubicBezTo>
                  <a:pt x="4424901" y="1275495"/>
                  <a:pt x="4425872" y="1274038"/>
                  <a:pt x="4426115" y="1272581"/>
                </a:cubicBezTo>
                <a:cubicBezTo>
                  <a:pt x="4424415" y="1269423"/>
                  <a:pt x="4423443" y="1266994"/>
                  <a:pt x="4423200" y="1265294"/>
                </a:cubicBezTo>
                <a:cubicBezTo>
                  <a:pt x="4423443" y="1262379"/>
                  <a:pt x="4427329" y="1260922"/>
                  <a:pt x="4434859" y="1260922"/>
                </a:cubicBezTo>
                <a:cubicBezTo>
                  <a:pt x="4434859" y="1265294"/>
                  <a:pt x="4433402" y="1268209"/>
                  <a:pt x="4430487" y="1269666"/>
                </a:cubicBezTo>
                <a:cubicBezTo>
                  <a:pt x="4433402" y="1274281"/>
                  <a:pt x="4436316" y="1276710"/>
                  <a:pt x="4439231" y="1276953"/>
                </a:cubicBezTo>
                <a:cubicBezTo>
                  <a:pt x="4443360" y="1276953"/>
                  <a:pt x="4445303" y="1272581"/>
                  <a:pt x="4445060" y="1263837"/>
                </a:cubicBezTo>
                <a:lnTo>
                  <a:pt x="4445060" y="1262379"/>
                </a:lnTo>
                <a:cubicBezTo>
                  <a:pt x="4442146" y="1257765"/>
                  <a:pt x="4440688" y="1253878"/>
                  <a:pt x="4440688" y="1250721"/>
                </a:cubicBezTo>
                <a:cubicBezTo>
                  <a:pt x="4440688" y="1250053"/>
                  <a:pt x="4441053" y="1249567"/>
                  <a:pt x="4441781" y="1249263"/>
                </a:cubicBezTo>
                <a:cubicBezTo>
                  <a:pt x="4442510" y="1248960"/>
                  <a:pt x="4443603" y="1248474"/>
                  <a:pt x="4445060" y="1247806"/>
                </a:cubicBezTo>
                <a:cubicBezTo>
                  <a:pt x="4448673" y="1245681"/>
                  <a:pt x="4451284" y="1243738"/>
                  <a:pt x="4452893" y="1241977"/>
                </a:cubicBezTo>
                <a:cubicBezTo>
                  <a:pt x="4454503" y="1240216"/>
                  <a:pt x="4455292" y="1238273"/>
                  <a:pt x="4455261" y="1236147"/>
                </a:cubicBezTo>
                <a:cubicBezTo>
                  <a:pt x="4455018" y="1234447"/>
                  <a:pt x="4454047" y="1233476"/>
                  <a:pt x="4452347" y="1233233"/>
                </a:cubicBezTo>
                <a:cubicBezTo>
                  <a:pt x="4482708" y="1188299"/>
                  <a:pt x="4493395" y="1152837"/>
                  <a:pt x="4484408" y="1126848"/>
                </a:cubicBezTo>
                <a:close/>
                <a:moveTo>
                  <a:pt x="3994204" y="1126848"/>
                </a:moveTo>
                <a:lnTo>
                  <a:pt x="3994204" y="1128305"/>
                </a:lnTo>
                <a:lnTo>
                  <a:pt x="3994204" y="1131220"/>
                </a:lnTo>
                <a:cubicBezTo>
                  <a:pt x="3993445" y="1131888"/>
                  <a:pt x="3992777" y="1132374"/>
                  <a:pt x="3992200" y="1132677"/>
                </a:cubicBezTo>
                <a:cubicBezTo>
                  <a:pt x="3991623" y="1132981"/>
                  <a:pt x="3991320" y="1133467"/>
                  <a:pt x="3991289" y="1134135"/>
                </a:cubicBezTo>
                <a:cubicBezTo>
                  <a:pt x="3992990" y="1137292"/>
                  <a:pt x="3993961" y="1139721"/>
                  <a:pt x="3994204" y="1141421"/>
                </a:cubicBezTo>
                <a:lnTo>
                  <a:pt x="3994204" y="1142879"/>
                </a:lnTo>
                <a:cubicBezTo>
                  <a:pt x="3994447" y="1150408"/>
                  <a:pt x="3992504" y="1154294"/>
                  <a:pt x="3988374" y="1154537"/>
                </a:cubicBezTo>
                <a:cubicBezTo>
                  <a:pt x="3988617" y="1150165"/>
                  <a:pt x="3988132" y="1147251"/>
                  <a:pt x="3986917" y="1145793"/>
                </a:cubicBezTo>
                <a:cubicBezTo>
                  <a:pt x="3985217" y="1144336"/>
                  <a:pt x="3984246" y="1142879"/>
                  <a:pt x="3984003" y="1141421"/>
                </a:cubicBezTo>
                <a:cubicBezTo>
                  <a:pt x="3983760" y="1131463"/>
                  <a:pt x="3987160" y="1126605"/>
                  <a:pt x="3994204" y="1126848"/>
                </a:cubicBezTo>
                <a:close/>
                <a:moveTo>
                  <a:pt x="2857300" y="1126848"/>
                </a:moveTo>
                <a:cubicBezTo>
                  <a:pt x="2867258" y="1139721"/>
                  <a:pt x="2872116" y="1148951"/>
                  <a:pt x="2871873" y="1154537"/>
                </a:cubicBezTo>
                <a:lnTo>
                  <a:pt x="2871873" y="1155995"/>
                </a:lnTo>
                <a:cubicBezTo>
                  <a:pt x="2871205" y="1153869"/>
                  <a:pt x="2870355" y="1152291"/>
                  <a:pt x="2869323" y="1151258"/>
                </a:cubicBezTo>
                <a:cubicBezTo>
                  <a:pt x="2868290" y="1150226"/>
                  <a:pt x="2866712" y="1149376"/>
                  <a:pt x="2864587" y="1148708"/>
                </a:cubicBezTo>
                <a:cubicBezTo>
                  <a:pt x="2861429" y="1151623"/>
                  <a:pt x="2859000" y="1153080"/>
                  <a:pt x="2857300" y="1153080"/>
                </a:cubicBezTo>
                <a:cubicBezTo>
                  <a:pt x="2851471" y="1152837"/>
                  <a:pt x="2848556" y="1150408"/>
                  <a:pt x="2848556" y="1145793"/>
                </a:cubicBezTo>
                <a:lnTo>
                  <a:pt x="2854385" y="1145793"/>
                </a:lnTo>
                <a:cubicBezTo>
                  <a:pt x="2854415" y="1140632"/>
                  <a:pt x="2854719" y="1136381"/>
                  <a:pt x="2855296" y="1133042"/>
                </a:cubicBezTo>
                <a:cubicBezTo>
                  <a:pt x="2855873" y="1129702"/>
                  <a:pt x="2856541" y="1127637"/>
                  <a:pt x="2857300" y="1126848"/>
                </a:cubicBezTo>
                <a:close/>
                <a:moveTo>
                  <a:pt x="1803454" y="1126848"/>
                </a:moveTo>
                <a:lnTo>
                  <a:pt x="1803454" y="1128305"/>
                </a:lnTo>
                <a:lnTo>
                  <a:pt x="1803454" y="1131220"/>
                </a:lnTo>
                <a:cubicBezTo>
                  <a:pt x="1802695" y="1131888"/>
                  <a:pt x="1802027" y="1132374"/>
                  <a:pt x="1801450" y="1132677"/>
                </a:cubicBezTo>
                <a:cubicBezTo>
                  <a:pt x="1800873" y="1132981"/>
                  <a:pt x="1800570" y="1133467"/>
                  <a:pt x="1800539" y="1134135"/>
                </a:cubicBezTo>
                <a:cubicBezTo>
                  <a:pt x="1802239" y="1137292"/>
                  <a:pt x="1803211" y="1139721"/>
                  <a:pt x="1803454" y="1141421"/>
                </a:cubicBezTo>
                <a:lnTo>
                  <a:pt x="1803454" y="1142879"/>
                </a:lnTo>
                <a:cubicBezTo>
                  <a:pt x="1803697" y="1150408"/>
                  <a:pt x="1801754" y="1154294"/>
                  <a:pt x="1797625" y="1154537"/>
                </a:cubicBezTo>
                <a:cubicBezTo>
                  <a:pt x="1797867" y="1150165"/>
                  <a:pt x="1797382" y="1147251"/>
                  <a:pt x="1796167" y="1145793"/>
                </a:cubicBezTo>
                <a:cubicBezTo>
                  <a:pt x="1794467" y="1144336"/>
                  <a:pt x="1793496" y="1142879"/>
                  <a:pt x="1793253" y="1141421"/>
                </a:cubicBezTo>
                <a:cubicBezTo>
                  <a:pt x="1793010" y="1131463"/>
                  <a:pt x="1796410" y="1126605"/>
                  <a:pt x="1803454" y="1126848"/>
                </a:cubicBezTo>
                <a:close/>
                <a:moveTo>
                  <a:pt x="834386" y="1120441"/>
                </a:moveTo>
                <a:lnTo>
                  <a:pt x="837287" y="1123979"/>
                </a:lnTo>
                <a:cubicBezTo>
                  <a:pt x="842752" y="1130082"/>
                  <a:pt x="846577" y="1132495"/>
                  <a:pt x="848763" y="1131220"/>
                </a:cubicBezTo>
                <a:lnTo>
                  <a:pt x="841476" y="1145793"/>
                </a:lnTo>
                <a:cubicBezTo>
                  <a:pt x="844391" y="1147251"/>
                  <a:pt x="845848" y="1148708"/>
                  <a:pt x="845848" y="1150165"/>
                </a:cubicBezTo>
                <a:lnTo>
                  <a:pt x="845848" y="1153080"/>
                </a:lnTo>
                <a:cubicBezTo>
                  <a:pt x="839776" y="1149922"/>
                  <a:pt x="835890" y="1146036"/>
                  <a:pt x="834190" y="1141421"/>
                </a:cubicBezTo>
                <a:cubicBezTo>
                  <a:pt x="837105" y="1138264"/>
                  <a:pt x="838562" y="1135835"/>
                  <a:pt x="838562" y="1134135"/>
                </a:cubicBezTo>
                <a:cubicBezTo>
                  <a:pt x="838562" y="1130188"/>
                  <a:pt x="838106" y="1126924"/>
                  <a:pt x="837196" y="1124343"/>
                </a:cubicBezTo>
                <a:close/>
                <a:moveTo>
                  <a:pt x="2868958" y="1116647"/>
                </a:moveTo>
                <a:cubicBezTo>
                  <a:pt x="2872116" y="1118104"/>
                  <a:pt x="2874545" y="1123933"/>
                  <a:pt x="2876245" y="1134135"/>
                </a:cubicBezTo>
                <a:cubicBezTo>
                  <a:pt x="2873331" y="1134803"/>
                  <a:pt x="2871145" y="1134195"/>
                  <a:pt x="2869687" y="1132313"/>
                </a:cubicBezTo>
                <a:cubicBezTo>
                  <a:pt x="2868230" y="1130431"/>
                  <a:pt x="2867501" y="1127637"/>
                  <a:pt x="2867501" y="1123933"/>
                </a:cubicBezTo>
                <a:cubicBezTo>
                  <a:pt x="2867258" y="1120776"/>
                  <a:pt x="2867744" y="1118347"/>
                  <a:pt x="2868958" y="1116647"/>
                </a:cubicBezTo>
                <a:close/>
                <a:moveTo>
                  <a:pt x="5017760" y="1112275"/>
                </a:moveTo>
                <a:cubicBezTo>
                  <a:pt x="5020675" y="1112032"/>
                  <a:pt x="5022132" y="1113975"/>
                  <a:pt x="5022132" y="1118104"/>
                </a:cubicBezTo>
                <a:cubicBezTo>
                  <a:pt x="5022375" y="1126848"/>
                  <a:pt x="5016060" y="1131220"/>
                  <a:pt x="5003187" y="1131220"/>
                </a:cubicBezTo>
                <a:lnTo>
                  <a:pt x="5003187" y="1116647"/>
                </a:lnTo>
                <a:lnTo>
                  <a:pt x="5010473" y="1116647"/>
                </a:lnTo>
                <a:cubicBezTo>
                  <a:pt x="5013631" y="1113732"/>
                  <a:pt x="5016060" y="1112275"/>
                  <a:pt x="5017760" y="1112275"/>
                </a:cubicBezTo>
                <a:close/>
                <a:moveTo>
                  <a:pt x="826904" y="1112275"/>
                </a:moveTo>
                <a:cubicBezTo>
                  <a:pt x="828361" y="1112275"/>
                  <a:pt x="829818" y="1113732"/>
                  <a:pt x="831275" y="1116647"/>
                </a:cubicBezTo>
                <a:lnTo>
                  <a:pt x="832876" y="1118599"/>
                </a:lnTo>
                <a:lnTo>
                  <a:pt x="826266" y="1117057"/>
                </a:lnTo>
                <a:cubicBezTo>
                  <a:pt x="823533" y="1117209"/>
                  <a:pt x="820345" y="1118044"/>
                  <a:pt x="816702" y="1119562"/>
                </a:cubicBezTo>
                <a:cubicBezTo>
                  <a:pt x="819374" y="1114947"/>
                  <a:pt x="822774" y="1112518"/>
                  <a:pt x="826904" y="1112275"/>
                </a:cubicBezTo>
                <a:close/>
                <a:moveTo>
                  <a:pt x="3699824" y="1100616"/>
                </a:moveTo>
                <a:cubicBezTo>
                  <a:pt x="3703953" y="1100616"/>
                  <a:pt x="3707354" y="1103531"/>
                  <a:pt x="3710025" y="1109360"/>
                </a:cubicBezTo>
                <a:cubicBezTo>
                  <a:pt x="3709783" y="1111060"/>
                  <a:pt x="3708811" y="1112032"/>
                  <a:pt x="3707111" y="1112275"/>
                </a:cubicBezTo>
                <a:cubicBezTo>
                  <a:pt x="3703407" y="1112245"/>
                  <a:pt x="3700249" y="1111577"/>
                  <a:pt x="3697638" y="1110271"/>
                </a:cubicBezTo>
                <a:cubicBezTo>
                  <a:pt x="3695027" y="1108965"/>
                  <a:pt x="3693327" y="1107205"/>
                  <a:pt x="3692538" y="1104988"/>
                </a:cubicBezTo>
                <a:cubicBezTo>
                  <a:pt x="3693206" y="1103531"/>
                  <a:pt x="3694056" y="1102438"/>
                  <a:pt x="3695088" y="1101709"/>
                </a:cubicBezTo>
                <a:cubicBezTo>
                  <a:pt x="3696120" y="1100981"/>
                  <a:pt x="3697699" y="1100616"/>
                  <a:pt x="3699824" y="1100616"/>
                </a:cubicBezTo>
                <a:close/>
                <a:moveTo>
                  <a:pt x="1509074" y="1100616"/>
                </a:moveTo>
                <a:cubicBezTo>
                  <a:pt x="1513204" y="1100616"/>
                  <a:pt x="1516604" y="1103531"/>
                  <a:pt x="1519276" y="1109360"/>
                </a:cubicBezTo>
                <a:cubicBezTo>
                  <a:pt x="1519033" y="1111060"/>
                  <a:pt x="1518061" y="1112032"/>
                  <a:pt x="1516361" y="1112275"/>
                </a:cubicBezTo>
                <a:cubicBezTo>
                  <a:pt x="1512657" y="1112245"/>
                  <a:pt x="1509500" y="1111577"/>
                  <a:pt x="1506888" y="1110271"/>
                </a:cubicBezTo>
                <a:cubicBezTo>
                  <a:pt x="1504277" y="1108965"/>
                  <a:pt x="1502577" y="1107205"/>
                  <a:pt x="1501788" y="1104988"/>
                </a:cubicBezTo>
                <a:cubicBezTo>
                  <a:pt x="1502456" y="1103531"/>
                  <a:pt x="1503306" y="1102438"/>
                  <a:pt x="1504338" y="1101709"/>
                </a:cubicBezTo>
                <a:cubicBezTo>
                  <a:pt x="1505370" y="1100981"/>
                  <a:pt x="1506949" y="1100616"/>
                  <a:pt x="1509074" y="1100616"/>
                </a:cubicBezTo>
                <a:close/>
                <a:moveTo>
                  <a:pt x="2905392" y="1094787"/>
                </a:moveTo>
                <a:cubicBezTo>
                  <a:pt x="2912921" y="1100616"/>
                  <a:pt x="2916807" y="1106446"/>
                  <a:pt x="2917050" y="1112275"/>
                </a:cubicBezTo>
                <a:lnTo>
                  <a:pt x="2886446" y="1112275"/>
                </a:lnTo>
                <a:cubicBezTo>
                  <a:pt x="2888147" y="1110575"/>
                  <a:pt x="2890575" y="1109603"/>
                  <a:pt x="2893733" y="1109360"/>
                </a:cubicBezTo>
                <a:cubicBezTo>
                  <a:pt x="2901263" y="1107903"/>
                  <a:pt x="2905149" y="1106446"/>
                  <a:pt x="2905392" y="1104988"/>
                </a:cubicBezTo>
                <a:cubicBezTo>
                  <a:pt x="2902477" y="1101831"/>
                  <a:pt x="2901020" y="1099402"/>
                  <a:pt x="2901020" y="1097702"/>
                </a:cubicBezTo>
                <a:cubicBezTo>
                  <a:pt x="2901020" y="1096001"/>
                  <a:pt x="2902477" y="1095030"/>
                  <a:pt x="2905392" y="1094787"/>
                </a:cubicBezTo>
                <a:close/>
                <a:moveTo>
                  <a:pt x="4030637" y="1093330"/>
                </a:moveTo>
                <a:cubicBezTo>
                  <a:pt x="4049582" y="1093573"/>
                  <a:pt x="4056869" y="1098916"/>
                  <a:pt x="4052497" y="1109360"/>
                </a:cubicBezTo>
                <a:lnTo>
                  <a:pt x="4046667" y="1119562"/>
                </a:lnTo>
                <a:lnTo>
                  <a:pt x="4046667" y="1109360"/>
                </a:lnTo>
                <a:cubicBezTo>
                  <a:pt x="4045210" y="1112518"/>
                  <a:pt x="4042296" y="1114947"/>
                  <a:pt x="4037923" y="1116647"/>
                </a:cubicBezTo>
                <a:cubicBezTo>
                  <a:pt x="4020436" y="1122476"/>
                  <a:pt x="4013149" y="1128305"/>
                  <a:pt x="4016064" y="1134135"/>
                </a:cubicBezTo>
                <a:cubicBezTo>
                  <a:pt x="4014364" y="1130977"/>
                  <a:pt x="4011935" y="1128548"/>
                  <a:pt x="4008777" y="1126848"/>
                </a:cubicBezTo>
                <a:cubicBezTo>
                  <a:pt x="4005164" y="1124723"/>
                  <a:pt x="4002553" y="1123144"/>
                  <a:pt x="4000944" y="1122112"/>
                </a:cubicBezTo>
                <a:cubicBezTo>
                  <a:pt x="3999335" y="1121080"/>
                  <a:pt x="3998546" y="1120229"/>
                  <a:pt x="3998576" y="1119562"/>
                </a:cubicBezTo>
                <a:cubicBezTo>
                  <a:pt x="3998576" y="1116647"/>
                  <a:pt x="4000033" y="1115190"/>
                  <a:pt x="4002948" y="1115190"/>
                </a:cubicBezTo>
                <a:cubicBezTo>
                  <a:pt x="4005620" y="1115190"/>
                  <a:pt x="4007563" y="1116647"/>
                  <a:pt x="4008777" y="1119562"/>
                </a:cubicBezTo>
                <a:cubicBezTo>
                  <a:pt x="4014849" y="1115432"/>
                  <a:pt x="4018736" y="1110575"/>
                  <a:pt x="4020436" y="1104988"/>
                </a:cubicBezTo>
                <a:cubicBezTo>
                  <a:pt x="4023350" y="1107903"/>
                  <a:pt x="4026265" y="1109360"/>
                  <a:pt x="4029179" y="1109360"/>
                </a:cubicBezTo>
                <a:cubicBezTo>
                  <a:pt x="4030637" y="1109360"/>
                  <a:pt x="4033552" y="1107903"/>
                  <a:pt x="4037923" y="1104988"/>
                </a:cubicBezTo>
                <a:lnTo>
                  <a:pt x="4023350" y="1094787"/>
                </a:lnTo>
                <a:cubicBezTo>
                  <a:pt x="4026508" y="1093573"/>
                  <a:pt x="4028937" y="1093087"/>
                  <a:pt x="4030637" y="1093330"/>
                </a:cubicBezTo>
                <a:close/>
                <a:moveTo>
                  <a:pt x="1839887" y="1093330"/>
                </a:moveTo>
                <a:cubicBezTo>
                  <a:pt x="1858832" y="1093573"/>
                  <a:pt x="1866119" y="1098916"/>
                  <a:pt x="1861747" y="1109360"/>
                </a:cubicBezTo>
                <a:lnTo>
                  <a:pt x="1855918" y="1119562"/>
                </a:lnTo>
                <a:lnTo>
                  <a:pt x="1855918" y="1109360"/>
                </a:lnTo>
                <a:cubicBezTo>
                  <a:pt x="1854460" y="1112518"/>
                  <a:pt x="1851546" y="1114947"/>
                  <a:pt x="1847174" y="1116647"/>
                </a:cubicBezTo>
                <a:cubicBezTo>
                  <a:pt x="1829686" y="1122476"/>
                  <a:pt x="1822399" y="1128305"/>
                  <a:pt x="1825314" y="1134135"/>
                </a:cubicBezTo>
                <a:cubicBezTo>
                  <a:pt x="1823614" y="1130977"/>
                  <a:pt x="1821185" y="1128548"/>
                  <a:pt x="1818027" y="1126848"/>
                </a:cubicBezTo>
                <a:cubicBezTo>
                  <a:pt x="1814414" y="1124723"/>
                  <a:pt x="1811803" y="1123144"/>
                  <a:pt x="1810194" y="1122112"/>
                </a:cubicBezTo>
                <a:cubicBezTo>
                  <a:pt x="1808585" y="1121080"/>
                  <a:pt x="1807796" y="1120229"/>
                  <a:pt x="1807826" y="1119562"/>
                </a:cubicBezTo>
                <a:cubicBezTo>
                  <a:pt x="1807826" y="1116647"/>
                  <a:pt x="1809283" y="1115190"/>
                  <a:pt x="1812198" y="1115190"/>
                </a:cubicBezTo>
                <a:cubicBezTo>
                  <a:pt x="1814870" y="1115190"/>
                  <a:pt x="1816813" y="1116647"/>
                  <a:pt x="1818027" y="1119562"/>
                </a:cubicBezTo>
                <a:cubicBezTo>
                  <a:pt x="1824099" y="1115432"/>
                  <a:pt x="1827986" y="1110575"/>
                  <a:pt x="1829686" y="1104988"/>
                </a:cubicBezTo>
                <a:cubicBezTo>
                  <a:pt x="1832601" y="1107903"/>
                  <a:pt x="1835515" y="1109360"/>
                  <a:pt x="1838430" y="1109360"/>
                </a:cubicBezTo>
                <a:cubicBezTo>
                  <a:pt x="1839887" y="1109360"/>
                  <a:pt x="1842802" y="1107903"/>
                  <a:pt x="1847174" y="1104988"/>
                </a:cubicBezTo>
                <a:lnTo>
                  <a:pt x="1832601" y="1094787"/>
                </a:lnTo>
                <a:cubicBezTo>
                  <a:pt x="1835758" y="1093573"/>
                  <a:pt x="1838187" y="1093087"/>
                  <a:pt x="1839887" y="1093330"/>
                </a:cubicBezTo>
                <a:close/>
                <a:moveTo>
                  <a:pt x="2126157" y="1090328"/>
                </a:moveTo>
                <a:cubicBezTo>
                  <a:pt x="2126930" y="1096920"/>
                  <a:pt x="2128970" y="1101233"/>
                  <a:pt x="2132277" y="1103268"/>
                </a:cubicBezTo>
                <a:cubicBezTo>
                  <a:pt x="2133931" y="1104286"/>
                  <a:pt x="2135818" y="1104688"/>
                  <a:pt x="2137937" y="1104476"/>
                </a:cubicBezTo>
                <a:lnTo>
                  <a:pt x="2141485" y="1103227"/>
                </a:lnTo>
                <a:lnTo>
                  <a:pt x="2140571" y="1104908"/>
                </a:lnTo>
                <a:cubicBezTo>
                  <a:pt x="2142028" y="1108523"/>
                  <a:pt x="2143123" y="1111500"/>
                  <a:pt x="2143858" y="1113839"/>
                </a:cubicBezTo>
                <a:cubicBezTo>
                  <a:pt x="2144592" y="1116178"/>
                  <a:pt x="2144959" y="1118061"/>
                  <a:pt x="2144961" y="1119489"/>
                </a:cubicBezTo>
                <a:lnTo>
                  <a:pt x="2140571" y="1123863"/>
                </a:lnTo>
                <a:lnTo>
                  <a:pt x="2133398" y="1134069"/>
                </a:lnTo>
                <a:cubicBezTo>
                  <a:pt x="2133403" y="1135557"/>
                  <a:pt x="2133774" y="1136954"/>
                  <a:pt x="2134509" y="1138260"/>
                </a:cubicBezTo>
                <a:cubicBezTo>
                  <a:pt x="2135245" y="1139567"/>
                  <a:pt x="2136347" y="1140599"/>
                  <a:pt x="2137815" y="1141359"/>
                </a:cubicBezTo>
                <a:cubicBezTo>
                  <a:pt x="2133409" y="1139931"/>
                  <a:pt x="2130105" y="1140235"/>
                  <a:pt x="2127902" y="1142270"/>
                </a:cubicBezTo>
                <a:cubicBezTo>
                  <a:pt x="2125699" y="1144305"/>
                  <a:pt x="2124597" y="1147889"/>
                  <a:pt x="2124597" y="1153023"/>
                </a:cubicBezTo>
                <a:lnTo>
                  <a:pt x="2114316" y="1153023"/>
                </a:lnTo>
                <a:cubicBezTo>
                  <a:pt x="2114316" y="1147859"/>
                  <a:pt x="2114683" y="1143607"/>
                  <a:pt x="2115417" y="1140265"/>
                </a:cubicBezTo>
                <a:cubicBezTo>
                  <a:pt x="2116152" y="1136924"/>
                  <a:pt x="2117254" y="1134858"/>
                  <a:pt x="2118722" y="1134069"/>
                </a:cubicBezTo>
                <a:cubicBezTo>
                  <a:pt x="2125301" y="1130363"/>
                  <a:pt x="2130135" y="1126475"/>
                  <a:pt x="2133226" y="1122405"/>
                </a:cubicBezTo>
                <a:cubicBezTo>
                  <a:pt x="2136316" y="1118334"/>
                  <a:pt x="2137846" y="1114446"/>
                  <a:pt x="2137815" y="1110740"/>
                </a:cubicBezTo>
                <a:cubicBezTo>
                  <a:pt x="2137425" y="1107824"/>
                  <a:pt x="2133538" y="1104908"/>
                  <a:pt x="2126157" y="1101992"/>
                </a:cubicBezTo>
                <a:lnTo>
                  <a:pt x="2126157" y="1104908"/>
                </a:lnTo>
                <a:cubicBezTo>
                  <a:pt x="2125395" y="1104210"/>
                  <a:pt x="2124725" y="1103420"/>
                  <a:pt x="2124146" y="1102539"/>
                </a:cubicBezTo>
                <a:cubicBezTo>
                  <a:pt x="2123567" y="1101658"/>
                  <a:pt x="2123262" y="1100504"/>
                  <a:pt x="2123232" y="1099076"/>
                </a:cubicBezTo>
                <a:cubicBezTo>
                  <a:pt x="2123262" y="1098347"/>
                  <a:pt x="2123567" y="1097254"/>
                  <a:pt x="2124146" y="1095796"/>
                </a:cubicBezTo>
                <a:cubicBezTo>
                  <a:pt x="2124725" y="1094338"/>
                  <a:pt x="2125395" y="1092515"/>
                  <a:pt x="2126157" y="1090328"/>
                </a:cubicBezTo>
                <a:close/>
                <a:moveTo>
                  <a:pt x="3761032" y="1080214"/>
                </a:moveTo>
                <a:cubicBezTo>
                  <a:pt x="3764615" y="1080183"/>
                  <a:pt x="3767286" y="1080973"/>
                  <a:pt x="3769047" y="1082582"/>
                </a:cubicBezTo>
                <a:cubicBezTo>
                  <a:pt x="3770808" y="1084191"/>
                  <a:pt x="3772022" y="1086802"/>
                  <a:pt x="3772690" y="1090415"/>
                </a:cubicBezTo>
                <a:lnTo>
                  <a:pt x="3775605" y="1087500"/>
                </a:lnTo>
                <a:cubicBezTo>
                  <a:pt x="3778520" y="1090172"/>
                  <a:pt x="3779977" y="1093573"/>
                  <a:pt x="3779977" y="1097702"/>
                </a:cubicBezTo>
                <a:cubicBezTo>
                  <a:pt x="3779977" y="1102316"/>
                  <a:pt x="3777062" y="1104745"/>
                  <a:pt x="3771233" y="1104988"/>
                </a:cubicBezTo>
                <a:cubicBezTo>
                  <a:pt x="3769776" y="1104745"/>
                  <a:pt x="3765404" y="1103774"/>
                  <a:pt x="3758117" y="1102074"/>
                </a:cubicBezTo>
                <a:cubicBezTo>
                  <a:pt x="3756660" y="1100859"/>
                  <a:pt x="3755203" y="1100373"/>
                  <a:pt x="3753745" y="1100616"/>
                </a:cubicBezTo>
                <a:lnTo>
                  <a:pt x="3753745" y="1094787"/>
                </a:lnTo>
                <a:lnTo>
                  <a:pt x="3761032" y="1097702"/>
                </a:lnTo>
                <a:close/>
                <a:moveTo>
                  <a:pt x="1570282" y="1080214"/>
                </a:moveTo>
                <a:cubicBezTo>
                  <a:pt x="1573865" y="1080183"/>
                  <a:pt x="1576536" y="1080973"/>
                  <a:pt x="1578297" y="1082582"/>
                </a:cubicBezTo>
                <a:cubicBezTo>
                  <a:pt x="1580058" y="1084191"/>
                  <a:pt x="1581273" y="1086802"/>
                  <a:pt x="1581941" y="1090415"/>
                </a:cubicBezTo>
                <a:lnTo>
                  <a:pt x="1584855" y="1087500"/>
                </a:lnTo>
                <a:cubicBezTo>
                  <a:pt x="1587770" y="1090172"/>
                  <a:pt x="1589227" y="1093573"/>
                  <a:pt x="1589227" y="1097702"/>
                </a:cubicBezTo>
                <a:cubicBezTo>
                  <a:pt x="1589227" y="1102316"/>
                  <a:pt x="1586313" y="1104745"/>
                  <a:pt x="1580483" y="1104988"/>
                </a:cubicBezTo>
                <a:cubicBezTo>
                  <a:pt x="1579026" y="1104745"/>
                  <a:pt x="1574654" y="1103774"/>
                  <a:pt x="1567367" y="1102074"/>
                </a:cubicBezTo>
                <a:cubicBezTo>
                  <a:pt x="1565910" y="1100859"/>
                  <a:pt x="1564453" y="1100373"/>
                  <a:pt x="1562995" y="1100616"/>
                </a:cubicBezTo>
                <a:lnTo>
                  <a:pt x="1562995" y="1094787"/>
                </a:lnTo>
                <a:lnTo>
                  <a:pt x="1570282" y="1097702"/>
                </a:lnTo>
                <a:close/>
                <a:moveTo>
                  <a:pt x="2140694" y="1073018"/>
                </a:moveTo>
                <a:cubicBezTo>
                  <a:pt x="2144232" y="1072988"/>
                  <a:pt x="2146870" y="1073764"/>
                  <a:pt x="2148609" y="1075344"/>
                </a:cubicBezTo>
                <a:cubicBezTo>
                  <a:pt x="2150348" y="1076924"/>
                  <a:pt x="2151547" y="1079489"/>
                  <a:pt x="2152206" y="1083037"/>
                </a:cubicBezTo>
                <a:cubicBezTo>
                  <a:pt x="2148138" y="1085954"/>
                  <a:pt x="2144738" y="1087412"/>
                  <a:pt x="2142005" y="1087412"/>
                </a:cubicBezTo>
                <a:cubicBezTo>
                  <a:pt x="2140552" y="1087412"/>
                  <a:pt x="2137660" y="1085954"/>
                  <a:pt x="2133330" y="1083037"/>
                </a:cubicBezTo>
                <a:cubicBezTo>
                  <a:pt x="2136987" y="1084464"/>
                  <a:pt x="2139837" y="1084892"/>
                  <a:pt x="2141881" y="1084320"/>
                </a:cubicBezTo>
                <a:cubicBezTo>
                  <a:pt x="2143924" y="1083749"/>
                  <a:pt x="2144963" y="1082367"/>
                  <a:pt x="2144996" y="1080175"/>
                </a:cubicBezTo>
                <a:lnTo>
                  <a:pt x="2145011" y="1080175"/>
                </a:lnTo>
                <a:cubicBezTo>
                  <a:pt x="2145011" y="1078087"/>
                  <a:pt x="2144651" y="1076537"/>
                  <a:pt x="2143932" y="1075523"/>
                </a:cubicBezTo>
                <a:cubicBezTo>
                  <a:pt x="2143212" y="1074509"/>
                  <a:pt x="2142133" y="1073674"/>
                  <a:pt x="2140694" y="1073018"/>
                </a:cubicBezTo>
                <a:close/>
                <a:moveTo>
                  <a:pt x="3724599" y="1072927"/>
                </a:moveTo>
                <a:lnTo>
                  <a:pt x="3724599" y="1074384"/>
                </a:lnTo>
                <a:cubicBezTo>
                  <a:pt x="3724568" y="1075174"/>
                  <a:pt x="3724265" y="1076145"/>
                  <a:pt x="3723688" y="1077299"/>
                </a:cubicBezTo>
                <a:cubicBezTo>
                  <a:pt x="3723111" y="1078453"/>
                  <a:pt x="3722443" y="1079424"/>
                  <a:pt x="3721684" y="1080214"/>
                </a:cubicBezTo>
                <a:cubicBezTo>
                  <a:pt x="3721715" y="1080882"/>
                  <a:pt x="3722018" y="1081367"/>
                  <a:pt x="3722595" y="1081671"/>
                </a:cubicBezTo>
                <a:cubicBezTo>
                  <a:pt x="3723172" y="1081975"/>
                  <a:pt x="3723840" y="1082460"/>
                  <a:pt x="3724599" y="1083128"/>
                </a:cubicBezTo>
                <a:lnTo>
                  <a:pt x="3731885" y="1090415"/>
                </a:lnTo>
                <a:lnTo>
                  <a:pt x="3728970" y="1090415"/>
                </a:lnTo>
                <a:cubicBezTo>
                  <a:pt x="3726846" y="1091083"/>
                  <a:pt x="3725267" y="1091933"/>
                  <a:pt x="3724234" y="1092965"/>
                </a:cubicBezTo>
                <a:cubicBezTo>
                  <a:pt x="3723202" y="1093998"/>
                  <a:pt x="3722352" y="1095576"/>
                  <a:pt x="3721684" y="1097702"/>
                </a:cubicBezTo>
                <a:cubicBezTo>
                  <a:pt x="3718102" y="1094028"/>
                  <a:pt x="3715066" y="1091174"/>
                  <a:pt x="3712576" y="1089140"/>
                </a:cubicBezTo>
                <a:cubicBezTo>
                  <a:pt x="3710086" y="1087106"/>
                  <a:pt x="3707779" y="1086073"/>
                  <a:pt x="3705653" y="1086043"/>
                </a:cubicBezTo>
                <a:cubicBezTo>
                  <a:pt x="3705411" y="1078756"/>
                  <a:pt x="3711726" y="1074384"/>
                  <a:pt x="3724599" y="1072927"/>
                </a:cubicBezTo>
                <a:close/>
                <a:moveTo>
                  <a:pt x="1533849" y="1072927"/>
                </a:moveTo>
                <a:lnTo>
                  <a:pt x="1533849" y="1074384"/>
                </a:lnTo>
                <a:cubicBezTo>
                  <a:pt x="1533819" y="1075174"/>
                  <a:pt x="1533515" y="1076145"/>
                  <a:pt x="1532938" y="1077299"/>
                </a:cubicBezTo>
                <a:cubicBezTo>
                  <a:pt x="1532361" y="1078453"/>
                  <a:pt x="1531693" y="1079424"/>
                  <a:pt x="1530934" y="1080214"/>
                </a:cubicBezTo>
                <a:cubicBezTo>
                  <a:pt x="1530965" y="1080882"/>
                  <a:pt x="1531268" y="1081367"/>
                  <a:pt x="1531845" y="1081671"/>
                </a:cubicBezTo>
                <a:cubicBezTo>
                  <a:pt x="1532422" y="1081975"/>
                  <a:pt x="1533090" y="1082460"/>
                  <a:pt x="1533849" y="1083128"/>
                </a:cubicBezTo>
                <a:lnTo>
                  <a:pt x="1541135" y="1090415"/>
                </a:lnTo>
                <a:lnTo>
                  <a:pt x="1538221" y="1090415"/>
                </a:lnTo>
                <a:cubicBezTo>
                  <a:pt x="1536096" y="1091083"/>
                  <a:pt x="1534517" y="1091933"/>
                  <a:pt x="1533485" y="1092965"/>
                </a:cubicBezTo>
                <a:cubicBezTo>
                  <a:pt x="1532452" y="1093998"/>
                  <a:pt x="1531602" y="1095576"/>
                  <a:pt x="1530934" y="1097702"/>
                </a:cubicBezTo>
                <a:cubicBezTo>
                  <a:pt x="1527352" y="1094028"/>
                  <a:pt x="1524316" y="1091174"/>
                  <a:pt x="1521826" y="1089140"/>
                </a:cubicBezTo>
                <a:cubicBezTo>
                  <a:pt x="1519336" y="1087106"/>
                  <a:pt x="1517029" y="1086073"/>
                  <a:pt x="1514904" y="1086043"/>
                </a:cubicBezTo>
                <a:cubicBezTo>
                  <a:pt x="1514661" y="1078756"/>
                  <a:pt x="1520976" y="1074384"/>
                  <a:pt x="1533849" y="1072927"/>
                </a:cubicBezTo>
                <a:close/>
                <a:moveTo>
                  <a:pt x="3781434" y="1071470"/>
                </a:moveTo>
                <a:cubicBezTo>
                  <a:pt x="3800379" y="1071713"/>
                  <a:pt x="3812038" y="1075599"/>
                  <a:pt x="3816410" y="1083128"/>
                </a:cubicBezTo>
                <a:lnTo>
                  <a:pt x="3801837" y="1083128"/>
                </a:lnTo>
                <a:lnTo>
                  <a:pt x="3804752" y="1087500"/>
                </a:lnTo>
                <a:cubicBezTo>
                  <a:pt x="3800379" y="1094544"/>
                  <a:pt x="3794550" y="1097945"/>
                  <a:pt x="3787264" y="1097702"/>
                </a:cubicBezTo>
                <a:cubicBezTo>
                  <a:pt x="3782892" y="1097702"/>
                  <a:pt x="3781434" y="1091872"/>
                  <a:pt x="3782892" y="1080214"/>
                </a:cubicBezTo>
                <a:cubicBezTo>
                  <a:pt x="3782649" y="1081914"/>
                  <a:pt x="3781677" y="1082885"/>
                  <a:pt x="3779977" y="1083128"/>
                </a:cubicBezTo>
                <a:cubicBezTo>
                  <a:pt x="3774148" y="1083371"/>
                  <a:pt x="3771233" y="1081428"/>
                  <a:pt x="3771233" y="1077299"/>
                </a:cubicBezTo>
                <a:cubicBezTo>
                  <a:pt x="3770990" y="1073170"/>
                  <a:pt x="3774391" y="1071227"/>
                  <a:pt x="3781434" y="1071470"/>
                </a:cubicBezTo>
                <a:close/>
                <a:moveTo>
                  <a:pt x="1590685" y="1071470"/>
                </a:moveTo>
                <a:cubicBezTo>
                  <a:pt x="1609630" y="1071713"/>
                  <a:pt x="1621288" y="1075599"/>
                  <a:pt x="1625660" y="1083128"/>
                </a:cubicBezTo>
                <a:lnTo>
                  <a:pt x="1611087" y="1083128"/>
                </a:lnTo>
                <a:lnTo>
                  <a:pt x="1614002" y="1087500"/>
                </a:lnTo>
                <a:cubicBezTo>
                  <a:pt x="1609630" y="1094544"/>
                  <a:pt x="1603800" y="1097945"/>
                  <a:pt x="1596514" y="1097702"/>
                </a:cubicBezTo>
                <a:cubicBezTo>
                  <a:pt x="1592142" y="1097702"/>
                  <a:pt x="1590685" y="1091872"/>
                  <a:pt x="1592142" y="1080214"/>
                </a:cubicBezTo>
                <a:cubicBezTo>
                  <a:pt x="1591899" y="1081914"/>
                  <a:pt x="1590927" y="1082885"/>
                  <a:pt x="1589227" y="1083128"/>
                </a:cubicBezTo>
                <a:cubicBezTo>
                  <a:pt x="1583398" y="1083371"/>
                  <a:pt x="1580483" y="1081428"/>
                  <a:pt x="1580483" y="1077299"/>
                </a:cubicBezTo>
                <a:cubicBezTo>
                  <a:pt x="1580241" y="1073170"/>
                  <a:pt x="1583641" y="1071227"/>
                  <a:pt x="1590685" y="1071470"/>
                </a:cubicBezTo>
                <a:close/>
                <a:moveTo>
                  <a:pt x="4950724" y="1068555"/>
                </a:moveTo>
                <a:cubicBezTo>
                  <a:pt x="4964082" y="1068312"/>
                  <a:pt x="4978170" y="1073170"/>
                  <a:pt x="4992986" y="1083128"/>
                </a:cubicBezTo>
                <a:lnTo>
                  <a:pt x="4971126" y="1083128"/>
                </a:lnTo>
                <a:lnTo>
                  <a:pt x="4978413" y="1087500"/>
                </a:lnTo>
                <a:cubicBezTo>
                  <a:pt x="4980113" y="1099159"/>
                  <a:pt x="4967969" y="1104988"/>
                  <a:pt x="4941980" y="1104988"/>
                </a:cubicBezTo>
                <a:cubicBezTo>
                  <a:pt x="4938397" y="1104958"/>
                  <a:pt x="4935725" y="1104654"/>
                  <a:pt x="4933964" y="1104077"/>
                </a:cubicBezTo>
                <a:cubicBezTo>
                  <a:pt x="4932203" y="1103501"/>
                  <a:pt x="4930989" y="1102833"/>
                  <a:pt x="4930321" y="1102074"/>
                </a:cubicBezTo>
                <a:lnTo>
                  <a:pt x="4937608" y="1097702"/>
                </a:lnTo>
                <a:cubicBezTo>
                  <a:pt x="4934693" y="1096244"/>
                  <a:pt x="4933236" y="1090415"/>
                  <a:pt x="4933236" y="1080214"/>
                </a:cubicBezTo>
                <a:cubicBezTo>
                  <a:pt x="4935361" y="1080183"/>
                  <a:pt x="4937304" y="1080973"/>
                  <a:pt x="4939065" y="1082582"/>
                </a:cubicBezTo>
                <a:cubicBezTo>
                  <a:pt x="4940826" y="1084191"/>
                  <a:pt x="4942769" y="1086802"/>
                  <a:pt x="4944894" y="1090415"/>
                </a:cubicBezTo>
                <a:lnTo>
                  <a:pt x="4949266" y="1094787"/>
                </a:lnTo>
                <a:lnTo>
                  <a:pt x="4949266" y="1084586"/>
                </a:lnTo>
                <a:cubicBezTo>
                  <a:pt x="4949266" y="1077056"/>
                  <a:pt x="4947809" y="1073170"/>
                  <a:pt x="4944894" y="1072927"/>
                </a:cubicBezTo>
                <a:cubicBezTo>
                  <a:pt x="4946109" y="1070012"/>
                  <a:pt x="4948052" y="1068555"/>
                  <a:pt x="4950724" y="1068555"/>
                </a:cubicBezTo>
                <a:close/>
                <a:moveTo>
                  <a:pt x="4350334" y="1068555"/>
                </a:moveTo>
                <a:lnTo>
                  <a:pt x="4357621" y="1075842"/>
                </a:lnTo>
                <a:lnTo>
                  <a:pt x="4345962" y="1075842"/>
                </a:lnTo>
                <a:lnTo>
                  <a:pt x="4345962" y="1080214"/>
                </a:lnTo>
                <a:cubicBezTo>
                  <a:pt x="4342805" y="1080214"/>
                  <a:pt x="4340376" y="1078756"/>
                  <a:pt x="4338676" y="1075842"/>
                </a:cubicBezTo>
                <a:cubicBezTo>
                  <a:pt x="4339343" y="1075083"/>
                  <a:pt x="4340558" y="1074415"/>
                  <a:pt x="4342319" y="1073838"/>
                </a:cubicBezTo>
                <a:cubicBezTo>
                  <a:pt x="4344080" y="1073261"/>
                  <a:pt x="4346752" y="1072957"/>
                  <a:pt x="4350334" y="1072927"/>
                </a:cubicBezTo>
                <a:close/>
                <a:moveTo>
                  <a:pt x="1202141" y="1061268"/>
                </a:moveTo>
                <a:lnTo>
                  <a:pt x="1207970" y="1061268"/>
                </a:lnTo>
                <a:cubicBezTo>
                  <a:pt x="1215014" y="1061268"/>
                  <a:pt x="1222786" y="1062726"/>
                  <a:pt x="1231287" y="1065640"/>
                </a:cubicBezTo>
                <a:lnTo>
                  <a:pt x="1206513" y="1065640"/>
                </a:lnTo>
                <a:close/>
                <a:moveTo>
                  <a:pt x="1135590" y="1059325"/>
                </a:moveTo>
                <a:lnTo>
                  <a:pt x="1148220" y="1065640"/>
                </a:lnTo>
                <a:lnTo>
                  <a:pt x="1129275" y="1065640"/>
                </a:lnTo>
                <a:close/>
                <a:moveTo>
                  <a:pt x="4622854" y="1058354"/>
                </a:moveTo>
                <a:cubicBezTo>
                  <a:pt x="4624554" y="1058597"/>
                  <a:pt x="4628441" y="1059568"/>
                  <a:pt x="4634512" y="1061268"/>
                </a:cubicBezTo>
                <a:cubicBezTo>
                  <a:pt x="4637185" y="1062726"/>
                  <a:pt x="4640585" y="1064183"/>
                  <a:pt x="4644714" y="1065640"/>
                </a:cubicBezTo>
                <a:cubicBezTo>
                  <a:pt x="4644471" y="1067341"/>
                  <a:pt x="4643499" y="1068312"/>
                  <a:pt x="4641799" y="1068555"/>
                </a:cubicBezTo>
                <a:cubicBezTo>
                  <a:pt x="4634755" y="1066855"/>
                  <a:pt x="4629898" y="1065883"/>
                  <a:pt x="4627226" y="1065640"/>
                </a:cubicBezTo>
                <a:cubicBezTo>
                  <a:pt x="4625768" y="1064426"/>
                  <a:pt x="4624311" y="1063940"/>
                  <a:pt x="4622854" y="1064183"/>
                </a:cubicBezTo>
                <a:close/>
                <a:moveTo>
                  <a:pt x="3750830" y="1053982"/>
                </a:moveTo>
                <a:cubicBezTo>
                  <a:pt x="3751620" y="1056229"/>
                  <a:pt x="3752956" y="1059022"/>
                  <a:pt x="3754838" y="1062362"/>
                </a:cubicBezTo>
                <a:cubicBezTo>
                  <a:pt x="3756721" y="1065701"/>
                  <a:pt x="3758785" y="1069223"/>
                  <a:pt x="3761032" y="1072927"/>
                </a:cubicBezTo>
                <a:lnTo>
                  <a:pt x="3758117" y="1072927"/>
                </a:lnTo>
                <a:cubicBezTo>
                  <a:pt x="3752288" y="1072684"/>
                  <a:pt x="3749373" y="1068798"/>
                  <a:pt x="3749373" y="1061268"/>
                </a:cubicBezTo>
                <a:cubicBezTo>
                  <a:pt x="3749131" y="1058111"/>
                  <a:pt x="3749616" y="1055682"/>
                  <a:pt x="3750830" y="1053982"/>
                </a:cubicBezTo>
                <a:close/>
                <a:moveTo>
                  <a:pt x="1560081" y="1053982"/>
                </a:moveTo>
                <a:cubicBezTo>
                  <a:pt x="1560870" y="1056229"/>
                  <a:pt x="1562206" y="1059022"/>
                  <a:pt x="1564089" y="1062362"/>
                </a:cubicBezTo>
                <a:cubicBezTo>
                  <a:pt x="1565971" y="1065701"/>
                  <a:pt x="1568036" y="1069223"/>
                  <a:pt x="1570282" y="1072927"/>
                </a:cubicBezTo>
                <a:lnTo>
                  <a:pt x="1567367" y="1072927"/>
                </a:lnTo>
                <a:cubicBezTo>
                  <a:pt x="1561538" y="1072684"/>
                  <a:pt x="1558623" y="1068798"/>
                  <a:pt x="1558623" y="1061268"/>
                </a:cubicBezTo>
                <a:cubicBezTo>
                  <a:pt x="1558381" y="1058111"/>
                  <a:pt x="1558866" y="1055682"/>
                  <a:pt x="1560081" y="1053982"/>
                </a:cubicBezTo>
                <a:close/>
                <a:moveTo>
                  <a:pt x="4605366" y="1052525"/>
                </a:moveTo>
                <a:cubicBezTo>
                  <a:pt x="4609495" y="1052525"/>
                  <a:pt x="4612896" y="1056897"/>
                  <a:pt x="4615567" y="1065640"/>
                </a:cubicBezTo>
                <a:lnTo>
                  <a:pt x="4593707" y="1065640"/>
                </a:lnTo>
                <a:cubicBezTo>
                  <a:pt x="4601237" y="1062726"/>
                  <a:pt x="4605123" y="1058354"/>
                  <a:pt x="4605366" y="1052525"/>
                </a:cubicBezTo>
                <a:close/>
                <a:moveTo>
                  <a:pt x="3728970" y="1051067"/>
                </a:moveTo>
                <a:lnTo>
                  <a:pt x="3728970" y="1053982"/>
                </a:lnTo>
                <a:cubicBezTo>
                  <a:pt x="3728728" y="1061026"/>
                  <a:pt x="3724842" y="1065883"/>
                  <a:pt x="3717312" y="1068555"/>
                </a:cubicBezTo>
                <a:cubicBezTo>
                  <a:pt x="3715187" y="1069345"/>
                  <a:pt x="3713608" y="1069587"/>
                  <a:pt x="3712576" y="1069284"/>
                </a:cubicBezTo>
                <a:cubicBezTo>
                  <a:pt x="3711544" y="1068980"/>
                  <a:pt x="3710694" y="1067766"/>
                  <a:pt x="3710025" y="1065640"/>
                </a:cubicBezTo>
                <a:lnTo>
                  <a:pt x="3710025" y="1068555"/>
                </a:lnTo>
                <a:lnTo>
                  <a:pt x="3702739" y="1061268"/>
                </a:lnTo>
                <a:lnTo>
                  <a:pt x="3715770" y="1052146"/>
                </a:lnTo>
                <a:lnTo>
                  <a:pt x="3716948" y="1053071"/>
                </a:lnTo>
                <a:cubicBezTo>
                  <a:pt x="3717980" y="1053648"/>
                  <a:pt x="3719559" y="1053951"/>
                  <a:pt x="3721684" y="1053982"/>
                </a:cubicBezTo>
                <a:cubicBezTo>
                  <a:pt x="3724842" y="1053739"/>
                  <a:pt x="3727271" y="1052767"/>
                  <a:pt x="3728970" y="1051067"/>
                </a:cubicBezTo>
                <a:close/>
                <a:moveTo>
                  <a:pt x="1538221" y="1051067"/>
                </a:moveTo>
                <a:lnTo>
                  <a:pt x="1538221" y="1053982"/>
                </a:lnTo>
                <a:cubicBezTo>
                  <a:pt x="1537978" y="1061026"/>
                  <a:pt x="1534092" y="1065883"/>
                  <a:pt x="1526562" y="1068555"/>
                </a:cubicBezTo>
                <a:cubicBezTo>
                  <a:pt x="1524437" y="1069345"/>
                  <a:pt x="1522858" y="1069587"/>
                  <a:pt x="1521826" y="1069284"/>
                </a:cubicBezTo>
                <a:cubicBezTo>
                  <a:pt x="1520794" y="1068980"/>
                  <a:pt x="1519944" y="1067766"/>
                  <a:pt x="1519276" y="1065640"/>
                </a:cubicBezTo>
                <a:lnTo>
                  <a:pt x="1519276" y="1068555"/>
                </a:lnTo>
                <a:lnTo>
                  <a:pt x="1511989" y="1061268"/>
                </a:lnTo>
                <a:lnTo>
                  <a:pt x="1525021" y="1052146"/>
                </a:lnTo>
                <a:lnTo>
                  <a:pt x="1526198" y="1053071"/>
                </a:lnTo>
                <a:cubicBezTo>
                  <a:pt x="1527230" y="1053648"/>
                  <a:pt x="1528809" y="1053951"/>
                  <a:pt x="1530934" y="1053982"/>
                </a:cubicBezTo>
                <a:cubicBezTo>
                  <a:pt x="1534092" y="1053739"/>
                  <a:pt x="1536521" y="1052767"/>
                  <a:pt x="1538221" y="1051067"/>
                </a:cubicBezTo>
                <a:close/>
                <a:moveTo>
                  <a:pt x="3972344" y="1042323"/>
                </a:moveTo>
                <a:cubicBezTo>
                  <a:pt x="3976959" y="1042080"/>
                  <a:pt x="3979388" y="1045481"/>
                  <a:pt x="3979630" y="1052525"/>
                </a:cubicBezTo>
                <a:cubicBezTo>
                  <a:pt x="3979873" y="1058354"/>
                  <a:pt x="3977931" y="1061268"/>
                  <a:pt x="3973801" y="1061268"/>
                </a:cubicBezTo>
                <a:lnTo>
                  <a:pt x="3972344" y="1061268"/>
                </a:lnTo>
                <a:close/>
                <a:moveTo>
                  <a:pt x="1781594" y="1042323"/>
                </a:moveTo>
                <a:cubicBezTo>
                  <a:pt x="1786209" y="1042080"/>
                  <a:pt x="1788638" y="1045481"/>
                  <a:pt x="1788881" y="1052525"/>
                </a:cubicBezTo>
                <a:cubicBezTo>
                  <a:pt x="1789124" y="1058354"/>
                  <a:pt x="1787181" y="1061268"/>
                  <a:pt x="1783052" y="1061268"/>
                </a:cubicBezTo>
                <a:lnTo>
                  <a:pt x="1781594" y="1061268"/>
                </a:lnTo>
                <a:close/>
                <a:moveTo>
                  <a:pt x="2842727" y="1039409"/>
                </a:moveTo>
                <a:lnTo>
                  <a:pt x="2861672" y="1048153"/>
                </a:lnTo>
                <a:lnTo>
                  <a:pt x="2847099" y="1048153"/>
                </a:lnTo>
                <a:cubicBezTo>
                  <a:pt x="2848799" y="1049367"/>
                  <a:pt x="2849770" y="1051310"/>
                  <a:pt x="2850013" y="1053982"/>
                </a:cubicBezTo>
                <a:cubicBezTo>
                  <a:pt x="2849770" y="1062726"/>
                  <a:pt x="2847341" y="1070012"/>
                  <a:pt x="2842727" y="1075842"/>
                </a:cubicBezTo>
                <a:cubicBezTo>
                  <a:pt x="2841026" y="1074142"/>
                  <a:pt x="2840055" y="1071713"/>
                  <a:pt x="2839812" y="1068555"/>
                </a:cubicBezTo>
                <a:cubicBezTo>
                  <a:pt x="2841512" y="1061511"/>
                  <a:pt x="2842484" y="1056654"/>
                  <a:pt x="2842727" y="1053982"/>
                </a:cubicBezTo>
                <a:cubicBezTo>
                  <a:pt x="2843455" y="1051735"/>
                  <a:pt x="2843820" y="1049306"/>
                  <a:pt x="2843820" y="1046695"/>
                </a:cubicBezTo>
                <a:cubicBezTo>
                  <a:pt x="2843820" y="1044084"/>
                  <a:pt x="2843455" y="1041655"/>
                  <a:pt x="2842727" y="1039409"/>
                </a:cubicBezTo>
                <a:close/>
                <a:moveTo>
                  <a:pt x="382419" y="1036494"/>
                </a:moveTo>
                <a:cubicBezTo>
                  <a:pt x="385334" y="1039166"/>
                  <a:pt x="386791" y="1042566"/>
                  <a:pt x="386791" y="1046695"/>
                </a:cubicBezTo>
                <a:cubicBezTo>
                  <a:pt x="386791" y="1048821"/>
                  <a:pt x="386427" y="1050764"/>
                  <a:pt x="385698" y="1052525"/>
                </a:cubicBezTo>
                <a:cubicBezTo>
                  <a:pt x="384969" y="1054285"/>
                  <a:pt x="383876" y="1056229"/>
                  <a:pt x="382419" y="1058354"/>
                </a:cubicBezTo>
                <a:close/>
                <a:moveTo>
                  <a:pt x="5051279" y="1032122"/>
                </a:moveTo>
                <a:cubicBezTo>
                  <a:pt x="5053950" y="1032122"/>
                  <a:pt x="5058808" y="1033579"/>
                  <a:pt x="5065852" y="1036494"/>
                </a:cubicBezTo>
                <a:cubicBezTo>
                  <a:pt x="5060266" y="1038194"/>
                  <a:pt x="5055408" y="1039166"/>
                  <a:pt x="5051279" y="1039409"/>
                </a:cubicBezTo>
                <a:lnTo>
                  <a:pt x="5046907" y="1039409"/>
                </a:lnTo>
                <a:cubicBezTo>
                  <a:pt x="5049822" y="1037708"/>
                  <a:pt x="5051279" y="1035280"/>
                  <a:pt x="5051279" y="1032122"/>
                </a:cubicBezTo>
                <a:close/>
                <a:moveTo>
                  <a:pt x="4669488" y="1030665"/>
                </a:moveTo>
                <a:cubicBezTo>
                  <a:pt x="4669731" y="1041109"/>
                  <a:pt x="4666331" y="1047910"/>
                  <a:pt x="4659287" y="1051067"/>
                </a:cubicBezTo>
                <a:lnTo>
                  <a:pt x="4663659" y="1053982"/>
                </a:lnTo>
                <a:cubicBezTo>
                  <a:pt x="4662870" y="1055439"/>
                  <a:pt x="4661898" y="1056532"/>
                  <a:pt x="4660744" y="1057261"/>
                </a:cubicBezTo>
                <a:cubicBezTo>
                  <a:pt x="4659591" y="1057990"/>
                  <a:pt x="4658619" y="1058354"/>
                  <a:pt x="4657830" y="1058354"/>
                </a:cubicBezTo>
                <a:lnTo>
                  <a:pt x="4656372" y="1058354"/>
                </a:lnTo>
                <a:cubicBezTo>
                  <a:pt x="4655644" y="1056229"/>
                  <a:pt x="4654915" y="1054650"/>
                  <a:pt x="4654187" y="1053618"/>
                </a:cubicBezTo>
                <a:cubicBezTo>
                  <a:pt x="4653458" y="1052585"/>
                  <a:pt x="4652729" y="1051735"/>
                  <a:pt x="4652000" y="1051067"/>
                </a:cubicBezTo>
                <a:cubicBezTo>
                  <a:pt x="4649329" y="1046452"/>
                  <a:pt x="4645929" y="1042566"/>
                  <a:pt x="4641799" y="1039409"/>
                </a:cubicBezTo>
                <a:cubicBezTo>
                  <a:pt x="4643226" y="1038741"/>
                  <a:pt x="4644744" y="1038255"/>
                  <a:pt x="4646353" y="1037951"/>
                </a:cubicBezTo>
                <a:cubicBezTo>
                  <a:pt x="4647962" y="1037648"/>
                  <a:pt x="4649845" y="1037162"/>
                  <a:pt x="4652000" y="1036494"/>
                </a:cubicBezTo>
                <a:cubicBezTo>
                  <a:pt x="4659287" y="1032365"/>
                  <a:pt x="4665116" y="1030422"/>
                  <a:pt x="4669488" y="1030665"/>
                </a:cubicBezTo>
                <a:close/>
                <a:moveTo>
                  <a:pt x="6341738" y="1029155"/>
                </a:moveTo>
                <a:lnTo>
                  <a:pt x="6349055" y="1046669"/>
                </a:lnTo>
                <a:cubicBezTo>
                  <a:pt x="6346922" y="1048159"/>
                  <a:pt x="6345336" y="1049922"/>
                  <a:pt x="6344300" y="1051959"/>
                </a:cubicBezTo>
                <a:cubicBezTo>
                  <a:pt x="6343263" y="1053997"/>
                  <a:pt x="6342409" y="1056125"/>
                  <a:pt x="6341738" y="1058345"/>
                </a:cubicBezTo>
                <a:cubicBezTo>
                  <a:pt x="6341006" y="1061963"/>
                  <a:pt x="6339909" y="1064578"/>
                  <a:pt x="6338446" y="1066189"/>
                </a:cubicBezTo>
                <a:cubicBezTo>
                  <a:pt x="6336982" y="1067801"/>
                  <a:pt x="6335153" y="1068591"/>
                  <a:pt x="6332958" y="1068561"/>
                </a:cubicBezTo>
                <a:cubicBezTo>
                  <a:pt x="6330794" y="1068591"/>
                  <a:pt x="6329269" y="1067436"/>
                  <a:pt x="6328385" y="1065095"/>
                </a:cubicBezTo>
                <a:cubicBezTo>
                  <a:pt x="6327500" y="1062753"/>
                  <a:pt x="6327074" y="1059044"/>
                  <a:pt x="6327104" y="1053966"/>
                </a:cubicBezTo>
                <a:lnTo>
                  <a:pt x="6327104" y="1051047"/>
                </a:lnTo>
                <a:cubicBezTo>
                  <a:pt x="6327866" y="1051807"/>
                  <a:pt x="6328903" y="1052476"/>
                  <a:pt x="6330214" y="1053054"/>
                </a:cubicBezTo>
                <a:cubicBezTo>
                  <a:pt x="6331525" y="1053632"/>
                  <a:pt x="6332928" y="1053936"/>
                  <a:pt x="6334422" y="1053966"/>
                </a:cubicBezTo>
                <a:lnTo>
                  <a:pt x="6337348" y="1039372"/>
                </a:lnTo>
                <a:cubicBezTo>
                  <a:pt x="6338080" y="1037213"/>
                  <a:pt x="6338812" y="1035328"/>
                  <a:pt x="6339544" y="1033716"/>
                </a:cubicBezTo>
                <a:cubicBezTo>
                  <a:pt x="6340275" y="1032105"/>
                  <a:pt x="6341006" y="1030584"/>
                  <a:pt x="6341738" y="1029155"/>
                </a:cubicBezTo>
                <a:close/>
                <a:moveTo>
                  <a:pt x="3864502" y="1027750"/>
                </a:moveTo>
                <a:cubicBezTo>
                  <a:pt x="3865170" y="1027750"/>
                  <a:pt x="3867113" y="1028114"/>
                  <a:pt x="3870331" y="1028843"/>
                </a:cubicBezTo>
                <a:cubicBezTo>
                  <a:pt x="3873550" y="1029572"/>
                  <a:pt x="3878407" y="1030665"/>
                  <a:pt x="3884904" y="1032122"/>
                </a:cubicBezTo>
                <a:cubicBezTo>
                  <a:pt x="3888062" y="1033579"/>
                  <a:pt x="3890491" y="1033579"/>
                  <a:pt x="3892191" y="1032122"/>
                </a:cubicBezTo>
                <a:cubicBezTo>
                  <a:pt x="3883204" y="1049610"/>
                  <a:pt x="3874946" y="1058354"/>
                  <a:pt x="3867416" y="1058354"/>
                </a:cubicBezTo>
                <a:cubicBezTo>
                  <a:pt x="3867416" y="1049853"/>
                  <a:pt x="3865959" y="1043538"/>
                  <a:pt x="3863045" y="1039409"/>
                </a:cubicBezTo>
                <a:lnTo>
                  <a:pt x="3870331" y="1043781"/>
                </a:lnTo>
                <a:lnTo>
                  <a:pt x="3870331" y="1033579"/>
                </a:lnTo>
                <a:cubicBezTo>
                  <a:pt x="3860373" y="1033579"/>
                  <a:pt x="3855515" y="1032122"/>
                  <a:pt x="3855758" y="1029207"/>
                </a:cubicBezTo>
                <a:cubicBezTo>
                  <a:pt x="3858672" y="1027993"/>
                  <a:pt x="3861587" y="1027507"/>
                  <a:pt x="3864502" y="1027750"/>
                </a:cubicBezTo>
                <a:close/>
                <a:moveTo>
                  <a:pt x="1673752" y="1027750"/>
                </a:moveTo>
                <a:cubicBezTo>
                  <a:pt x="1674420" y="1027750"/>
                  <a:pt x="1676363" y="1028114"/>
                  <a:pt x="1679581" y="1028843"/>
                </a:cubicBezTo>
                <a:cubicBezTo>
                  <a:pt x="1682800" y="1029572"/>
                  <a:pt x="1687657" y="1030665"/>
                  <a:pt x="1694154" y="1032122"/>
                </a:cubicBezTo>
                <a:cubicBezTo>
                  <a:pt x="1697312" y="1033579"/>
                  <a:pt x="1699741" y="1033579"/>
                  <a:pt x="1701441" y="1032122"/>
                </a:cubicBezTo>
                <a:cubicBezTo>
                  <a:pt x="1692454" y="1049610"/>
                  <a:pt x="1684196" y="1058354"/>
                  <a:pt x="1676667" y="1058354"/>
                </a:cubicBezTo>
                <a:cubicBezTo>
                  <a:pt x="1676667" y="1049853"/>
                  <a:pt x="1675209" y="1043538"/>
                  <a:pt x="1672295" y="1039409"/>
                </a:cubicBezTo>
                <a:lnTo>
                  <a:pt x="1679581" y="1043781"/>
                </a:lnTo>
                <a:lnTo>
                  <a:pt x="1679581" y="1033579"/>
                </a:lnTo>
                <a:cubicBezTo>
                  <a:pt x="1669623" y="1033579"/>
                  <a:pt x="1664765" y="1032122"/>
                  <a:pt x="1665008" y="1029207"/>
                </a:cubicBezTo>
                <a:cubicBezTo>
                  <a:pt x="1667923" y="1027993"/>
                  <a:pt x="1670838" y="1027507"/>
                  <a:pt x="1673752" y="1027750"/>
                </a:cubicBezTo>
                <a:close/>
                <a:moveTo>
                  <a:pt x="5029419" y="1024835"/>
                </a:moveTo>
                <a:cubicBezTo>
                  <a:pt x="5036706" y="1031333"/>
                  <a:pt x="5042170" y="1036919"/>
                  <a:pt x="5045814" y="1041595"/>
                </a:cubicBezTo>
                <a:cubicBezTo>
                  <a:pt x="5049457" y="1046270"/>
                  <a:pt x="5051279" y="1050399"/>
                  <a:pt x="5051279" y="1053982"/>
                </a:cubicBezTo>
                <a:cubicBezTo>
                  <a:pt x="5051279" y="1056897"/>
                  <a:pt x="5049822" y="1058354"/>
                  <a:pt x="5046907" y="1058354"/>
                </a:cubicBezTo>
                <a:cubicBezTo>
                  <a:pt x="5045450" y="1049367"/>
                  <a:pt x="5039620" y="1038194"/>
                  <a:pt x="5029419" y="1024835"/>
                </a:cubicBezTo>
                <a:close/>
                <a:moveTo>
                  <a:pt x="3816410" y="1024835"/>
                </a:moveTo>
                <a:lnTo>
                  <a:pt x="3819325" y="1024835"/>
                </a:lnTo>
                <a:cubicBezTo>
                  <a:pt x="3832198" y="1025078"/>
                  <a:pt x="3838513" y="1030422"/>
                  <a:pt x="3838270" y="1040866"/>
                </a:cubicBezTo>
                <a:cubicBezTo>
                  <a:pt x="3838270" y="1044995"/>
                  <a:pt x="3836813" y="1046938"/>
                  <a:pt x="3833898" y="1046695"/>
                </a:cubicBezTo>
                <a:cubicBezTo>
                  <a:pt x="3828069" y="1046695"/>
                  <a:pt x="3822239" y="1039409"/>
                  <a:pt x="3816410" y="1024835"/>
                </a:cubicBezTo>
                <a:close/>
                <a:moveTo>
                  <a:pt x="1625660" y="1024835"/>
                </a:moveTo>
                <a:lnTo>
                  <a:pt x="1628575" y="1024835"/>
                </a:lnTo>
                <a:cubicBezTo>
                  <a:pt x="1641448" y="1025078"/>
                  <a:pt x="1647763" y="1030422"/>
                  <a:pt x="1647520" y="1040866"/>
                </a:cubicBezTo>
                <a:cubicBezTo>
                  <a:pt x="1647520" y="1044995"/>
                  <a:pt x="1646063" y="1046938"/>
                  <a:pt x="1643148" y="1046695"/>
                </a:cubicBezTo>
                <a:cubicBezTo>
                  <a:pt x="1637319" y="1046695"/>
                  <a:pt x="1631490" y="1039409"/>
                  <a:pt x="1625660" y="1024835"/>
                </a:cubicBezTo>
                <a:close/>
                <a:moveTo>
                  <a:pt x="5003187" y="1021921"/>
                </a:moveTo>
                <a:lnTo>
                  <a:pt x="5007559" y="1024835"/>
                </a:lnTo>
                <a:cubicBezTo>
                  <a:pt x="5004644" y="1026050"/>
                  <a:pt x="5003187" y="1027993"/>
                  <a:pt x="5003187" y="1030665"/>
                </a:cubicBezTo>
                <a:cubicBezTo>
                  <a:pt x="5003430" y="1033579"/>
                  <a:pt x="5005859" y="1037951"/>
                  <a:pt x="5010473" y="1043781"/>
                </a:cubicBezTo>
                <a:cubicBezTo>
                  <a:pt x="5007316" y="1042323"/>
                  <a:pt x="5004887" y="1040866"/>
                  <a:pt x="5003187" y="1039409"/>
                </a:cubicBezTo>
                <a:cubicBezTo>
                  <a:pt x="5001700" y="1037283"/>
                  <a:pt x="5000303" y="1035705"/>
                  <a:pt x="4998997" y="1034672"/>
                </a:cubicBezTo>
                <a:cubicBezTo>
                  <a:pt x="4997692" y="1033640"/>
                  <a:pt x="4996659" y="1032790"/>
                  <a:pt x="4995901" y="1032122"/>
                </a:cubicBezTo>
                <a:cubicBezTo>
                  <a:pt x="4989403" y="1030695"/>
                  <a:pt x="4985638" y="1030634"/>
                  <a:pt x="4984606" y="1031940"/>
                </a:cubicBezTo>
                <a:cubicBezTo>
                  <a:pt x="4983574" y="1033245"/>
                  <a:pt x="4984910" y="1035735"/>
                  <a:pt x="4988614" y="1039409"/>
                </a:cubicBezTo>
                <a:lnTo>
                  <a:pt x="4981327" y="1032122"/>
                </a:lnTo>
                <a:close/>
                <a:moveTo>
                  <a:pt x="6363446" y="1002884"/>
                </a:moveTo>
                <a:lnTo>
                  <a:pt x="6367818" y="1002884"/>
                </a:lnTo>
                <a:cubicBezTo>
                  <a:pt x="6367818" y="1018939"/>
                  <a:pt x="6366361" y="1027696"/>
                  <a:pt x="6363446" y="1029155"/>
                </a:cubicBezTo>
                <a:lnTo>
                  <a:pt x="6356160" y="1021858"/>
                </a:lnTo>
                <a:lnTo>
                  <a:pt x="6363446" y="1021858"/>
                </a:lnTo>
                <a:close/>
                <a:moveTo>
                  <a:pt x="5622293" y="985396"/>
                </a:moveTo>
                <a:lnTo>
                  <a:pt x="5639622" y="985396"/>
                </a:lnTo>
                <a:cubicBezTo>
                  <a:pt x="5639622" y="986885"/>
                  <a:pt x="5639989" y="988283"/>
                  <a:pt x="5640722" y="989589"/>
                </a:cubicBezTo>
                <a:cubicBezTo>
                  <a:pt x="5641455" y="990896"/>
                  <a:pt x="5642555" y="991929"/>
                  <a:pt x="5644021" y="992689"/>
                </a:cubicBezTo>
                <a:cubicBezTo>
                  <a:pt x="5658686" y="1002898"/>
                  <a:pt x="5666018" y="1008733"/>
                  <a:pt x="5666018" y="1010191"/>
                </a:cubicBezTo>
                <a:cubicBezTo>
                  <a:pt x="5661574" y="1004357"/>
                  <a:pt x="5646999" y="997064"/>
                  <a:pt x="5622293" y="988313"/>
                </a:cubicBezTo>
                <a:close/>
                <a:moveTo>
                  <a:pt x="2079374" y="984005"/>
                </a:moveTo>
                <a:cubicBezTo>
                  <a:pt x="2083095" y="984005"/>
                  <a:pt x="2086267" y="984734"/>
                  <a:pt x="2088890" y="986194"/>
                </a:cubicBezTo>
                <a:cubicBezTo>
                  <a:pt x="2091514" y="987653"/>
                  <a:pt x="2093222" y="989842"/>
                  <a:pt x="2094015" y="992760"/>
                </a:cubicBezTo>
                <a:cubicBezTo>
                  <a:pt x="2092520" y="992031"/>
                  <a:pt x="2091117" y="991301"/>
                  <a:pt x="2089805" y="990571"/>
                </a:cubicBezTo>
                <a:cubicBezTo>
                  <a:pt x="2088494" y="989842"/>
                  <a:pt x="2087457" y="989112"/>
                  <a:pt x="2086694" y="988382"/>
                </a:cubicBezTo>
                <a:lnTo>
                  <a:pt x="2072054" y="985464"/>
                </a:lnTo>
                <a:cubicBezTo>
                  <a:pt x="2072816" y="984765"/>
                  <a:pt x="2073853" y="984339"/>
                  <a:pt x="2075165" y="984187"/>
                </a:cubicBezTo>
                <a:cubicBezTo>
                  <a:pt x="2076476" y="984035"/>
                  <a:pt x="2077879" y="983974"/>
                  <a:pt x="2079374" y="984005"/>
                </a:cubicBezTo>
                <a:close/>
                <a:moveTo>
                  <a:pt x="767153" y="973829"/>
                </a:moveTo>
                <a:cubicBezTo>
                  <a:pt x="770068" y="973829"/>
                  <a:pt x="772982" y="975286"/>
                  <a:pt x="775897" y="978201"/>
                </a:cubicBezTo>
                <a:lnTo>
                  <a:pt x="783184" y="985488"/>
                </a:lnTo>
                <a:lnTo>
                  <a:pt x="784641" y="985488"/>
                </a:lnTo>
                <a:cubicBezTo>
                  <a:pt x="787313" y="985488"/>
                  <a:pt x="789256" y="984030"/>
                  <a:pt x="790470" y="981116"/>
                </a:cubicBezTo>
                <a:cubicBezTo>
                  <a:pt x="793628" y="982816"/>
                  <a:pt x="796057" y="986702"/>
                  <a:pt x="797757" y="992774"/>
                </a:cubicBezTo>
                <a:lnTo>
                  <a:pt x="790470" y="992774"/>
                </a:lnTo>
                <a:lnTo>
                  <a:pt x="790470" y="995689"/>
                </a:lnTo>
                <a:cubicBezTo>
                  <a:pt x="788983" y="995021"/>
                  <a:pt x="787586" y="994535"/>
                  <a:pt x="786281" y="994232"/>
                </a:cubicBezTo>
                <a:cubicBezTo>
                  <a:pt x="784975" y="993928"/>
                  <a:pt x="783943" y="993442"/>
                  <a:pt x="783184" y="992774"/>
                </a:cubicBezTo>
                <a:cubicBezTo>
                  <a:pt x="777324" y="987734"/>
                  <a:pt x="771920" y="984334"/>
                  <a:pt x="766971" y="982573"/>
                </a:cubicBezTo>
                <a:cubicBezTo>
                  <a:pt x="762022" y="980812"/>
                  <a:pt x="757711" y="980326"/>
                  <a:pt x="754037" y="981116"/>
                </a:cubicBezTo>
                <a:cubicBezTo>
                  <a:pt x="756952" y="976501"/>
                  <a:pt x="761324" y="974072"/>
                  <a:pt x="767153" y="973829"/>
                </a:cubicBezTo>
                <a:close/>
                <a:moveTo>
                  <a:pt x="354730" y="954884"/>
                </a:moveTo>
                <a:cubicBezTo>
                  <a:pt x="362017" y="954884"/>
                  <a:pt x="367846" y="956341"/>
                  <a:pt x="372218" y="959256"/>
                </a:cubicBezTo>
                <a:cubicBezTo>
                  <a:pt x="368089" y="963385"/>
                  <a:pt x="366146" y="969700"/>
                  <a:pt x="366389" y="978201"/>
                </a:cubicBezTo>
                <a:cubicBezTo>
                  <a:pt x="362017" y="978201"/>
                  <a:pt x="359102" y="976744"/>
                  <a:pt x="357645" y="973829"/>
                </a:cubicBezTo>
                <a:cubicBezTo>
                  <a:pt x="354487" y="969214"/>
                  <a:pt x="352058" y="966785"/>
                  <a:pt x="350358" y="966542"/>
                </a:cubicBezTo>
                <a:cubicBezTo>
                  <a:pt x="351815" y="965874"/>
                  <a:pt x="352909" y="964660"/>
                  <a:pt x="353637" y="962899"/>
                </a:cubicBezTo>
                <a:cubicBezTo>
                  <a:pt x="354366" y="961138"/>
                  <a:pt x="354730" y="958466"/>
                  <a:pt x="354730" y="954884"/>
                </a:cubicBezTo>
                <a:close/>
                <a:moveTo>
                  <a:pt x="5039620" y="940310"/>
                </a:moveTo>
                <a:cubicBezTo>
                  <a:pt x="5049579" y="940310"/>
                  <a:pt x="5054436" y="946140"/>
                  <a:pt x="5054193" y="957798"/>
                </a:cubicBezTo>
                <a:lnTo>
                  <a:pt x="5054193" y="959256"/>
                </a:lnTo>
                <a:lnTo>
                  <a:pt x="5036706" y="941768"/>
                </a:lnTo>
                <a:cubicBezTo>
                  <a:pt x="5037374" y="941069"/>
                  <a:pt x="5037860" y="940644"/>
                  <a:pt x="5038163" y="940493"/>
                </a:cubicBezTo>
                <a:cubicBezTo>
                  <a:pt x="5038467" y="940341"/>
                  <a:pt x="5038953" y="940280"/>
                  <a:pt x="5039620" y="940310"/>
                </a:cubicBezTo>
                <a:close/>
                <a:moveTo>
                  <a:pt x="3861587" y="940310"/>
                </a:moveTo>
                <a:cubicBezTo>
                  <a:pt x="3867174" y="940068"/>
                  <a:pt x="3874946" y="946383"/>
                  <a:pt x="3884904" y="959256"/>
                </a:cubicBezTo>
                <a:lnTo>
                  <a:pt x="3877618" y="959256"/>
                </a:lnTo>
                <a:lnTo>
                  <a:pt x="3860130" y="941768"/>
                </a:lnTo>
                <a:cubicBezTo>
                  <a:pt x="3859887" y="940553"/>
                  <a:pt x="3860373" y="940068"/>
                  <a:pt x="3861587" y="940310"/>
                </a:cubicBezTo>
                <a:close/>
                <a:moveTo>
                  <a:pt x="1670838" y="940310"/>
                </a:moveTo>
                <a:cubicBezTo>
                  <a:pt x="1676424" y="940068"/>
                  <a:pt x="1684196" y="946383"/>
                  <a:pt x="1694154" y="959256"/>
                </a:cubicBezTo>
                <a:lnTo>
                  <a:pt x="1686868" y="959256"/>
                </a:lnTo>
                <a:lnTo>
                  <a:pt x="1669380" y="941768"/>
                </a:lnTo>
                <a:cubicBezTo>
                  <a:pt x="1669137" y="940553"/>
                  <a:pt x="1669623" y="940068"/>
                  <a:pt x="1670838" y="940310"/>
                </a:cubicBezTo>
                <a:close/>
                <a:moveTo>
                  <a:pt x="5214499" y="930109"/>
                </a:moveTo>
                <a:cubicBezTo>
                  <a:pt x="5217656" y="930109"/>
                  <a:pt x="5220085" y="931567"/>
                  <a:pt x="5221786" y="934481"/>
                </a:cubicBezTo>
                <a:lnTo>
                  <a:pt x="5189725" y="934481"/>
                </a:lnTo>
                <a:cubicBezTo>
                  <a:pt x="5197254" y="931567"/>
                  <a:pt x="5205512" y="930109"/>
                  <a:pt x="5214499" y="930109"/>
                </a:cubicBezTo>
                <a:close/>
                <a:moveTo>
                  <a:pt x="5102285" y="930109"/>
                </a:moveTo>
                <a:lnTo>
                  <a:pt x="5128517" y="930109"/>
                </a:lnTo>
                <a:cubicBezTo>
                  <a:pt x="5171022" y="930352"/>
                  <a:pt x="5192396" y="942982"/>
                  <a:pt x="5192639" y="968000"/>
                </a:cubicBezTo>
                <a:lnTo>
                  <a:pt x="5192639" y="973829"/>
                </a:lnTo>
                <a:cubicBezTo>
                  <a:pt x="5186810" y="1018763"/>
                  <a:pt x="5183895" y="1045481"/>
                  <a:pt x="5183895" y="1053982"/>
                </a:cubicBezTo>
                <a:lnTo>
                  <a:pt x="5180981" y="1053982"/>
                </a:lnTo>
                <a:cubicBezTo>
                  <a:pt x="5180738" y="1058354"/>
                  <a:pt x="5179766" y="1065640"/>
                  <a:pt x="5178066" y="1075842"/>
                </a:cubicBezTo>
                <a:lnTo>
                  <a:pt x="5178066" y="1077299"/>
                </a:lnTo>
                <a:cubicBezTo>
                  <a:pt x="5178066" y="1079971"/>
                  <a:pt x="5179523" y="1081914"/>
                  <a:pt x="5182438" y="1083128"/>
                </a:cubicBezTo>
                <a:cubicBezTo>
                  <a:pt x="5177823" y="1084343"/>
                  <a:pt x="5175394" y="1093573"/>
                  <a:pt x="5175151" y="1110818"/>
                </a:cubicBezTo>
                <a:cubicBezTo>
                  <a:pt x="5175394" y="1113732"/>
                  <a:pt x="5177823" y="1116647"/>
                  <a:pt x="5182438" y="1119562"/>
                </a:cubicBezTo>
                <a:lnTo>
                  <a:pt x="5182438" y="1116647"/>
                </a:lnTo>
                <a:cubicBezTo>
                  <a:pt x="5186051" y="1118894"/>
                  <a:pt x="5188662" y="1121322"/>
                  <a:pt x="5190271" y="1123933"/>
                </a:cubicBezTo>
                <a:cubicBezTo>
                  <a:pt x="5191880" y="1126545"/>
                  <a:pt x="5192669" y="1128973"/>
                  <a:pt x="5192639" y="1131220"/>
                </a:cubicBezTo>
                <a:cubicBezTo>
                  <a:pt x="5192396" y="1132920"/>
                  <a:pt x="5191425" y="1133892"/>
                  <a:pt x="5189725" y="1134135"/>
                </a:cubicBezTo>
                <a:cubicBezTo>
                  <a:pt x="5186567" y="1134378"/>
                  <a:pt x="5182680" y="1130977"/>
                  <a:pt x="5178066" y="1123933"/>
                </a:cubicBezTo>
                <a:cubicBezTo>
                  <a:pt x="5177398" y="1123205"/>
                  <a:pt x="5176912" y="1122476"/>
                  <a:pt x="5176609" y="1121747"/>
                </a:cubicBezTo>
                <a:cubicBezTo>
                  <a:pt x="5176305" y="1121019"/>
                  <a:pt x="5175819" y="1120290"/>
                  <a:pt x="5175151" y="1119562"/>
                </a:cubicBezTo>
                <a:cubicBezTo>
                  <a:pt x="5172237" y="1125148"/>
                  <a:pt x="5170779" y="1131463"/>
                  <a:pt x="5170779" y="1138507"/>
                </a:cubicBezTo>
                <a:cubicBezTo>
                  <a:pt x="5172237" y="1142636"/>
                  <a:pt x="5173694" y="1146036"/>
                  <a:pt x="5175151" y="1148708"/>
                </a:cubicBezTo>
                <a:lnTo>
                  <a:pt x="5175151" y="1151623"/>
                </a:lnTo>
                <a:cubicBezTo>
                  <a:pt x="5163493" y="1151380"/>
                  <a:pt x="5156206" y="1159152"/>
                  <a:pt x="5153292" y="1174940"/>
                </a:cubicBezTo>
                <a:cubicBezTo>
                  <a:pt x="5152077" y="1178097"/>
                  <a:pt x="5153049" y="1180526"/>
                  <a:pt x="5156206" y="1182227"/>
                </a:cubicBezTo>
                <a:cubicBezTo>
                  <a:pt x="5151834" y="1179312"/>
                  <a:pt x="5148920" y="1177854"/>
                  <a:pt x="5147462" y="1177854"/>
                </a:cubicBezTo>
                <a:cubicBezTo>
                  <a:pt x="5127302" y="1178097"/>
                  <a:pt x="5110786" y="1181984"/>
                  <a:pt x="5097913" y="1189513"/>
                </a:cubicBezTo>
                <a:lnTo>
                  <a:pt x="5102285" y="1192428"/>
                </a:lnTo>
                <a:lnTo>
                  <a:pt x="5099370" y="1192428"/>
                </a:lnTo>
                <a:lnTo>
                  <a:pt x="5097913" y="1192428"/>
                </a:lnTo>
                <a:cubicBezTo>
                  <a:pt x="5092327" y="1190728"/>
                  <a:pt x="5088926" y="1189756"/>
                  <a:pt x="5087712" y="1189513"/>
                </a:cubicBezTo>
                <a:lnTo>
                  <a:pt x="5087712" y="1192428"/>
                </a:lnTo>
                <a:cubicBezTo>
                  <a:pt x="5083340" y="1189270"/>
                  <a:pt x="5076053" y="1186841"/>
                  <a:pt x="5065852" y="1185141"/>
                </a:cubicBezTo>
                <a:lnTo>
                  <a:pt x="5065852" y="1182227"/>
                </a:lnTo>
                <a:lnTo>
                  <a:pt x="5065852" y="1177854"/>
                </a:lnTo>
                <a:cubicBezTo>
                  <a:pt x="5067553" y="1170811"/>
                  <a:pt x="5068523" y="1165953"/>
                  <a:pt x="5068766" y="1163281"/>
                </a:cubicBezTo>
                <a:cubicBezTo>
                  <a:pt x="5068523" y="1155995"/>
                  <a:pt x="5067553" y="1148708"/>
                  <a:pt x="5065852" y="1141421"/>
                </a:cubicBezTo>
                <a:cubicBezTo>
                  <a:pt x="5075810" y="1137049"/>
                  <a:pt x="5080668" y="1118104"/>
                  <a:pt x="5080425" y="1084586"/>
                </a:cubicBezTo>
                <a:lnTo>
                  <a:pt x="5080425" y="1083128"/>
                </a:lnTo>
                <a:cubicBezTo>
                  <a:pt x="5078300" y="1079515"/>
                  <a:pt x="5076721" y="1076540"/>
                  <a:pt x="5075689" y="1074202"/>
                </a:cubicBezTo>
                <a:cubicBezTo>
                  <a:pt x="5074657" y="1071864"/>
                  <a:pt x="5073806" y="1069982"/>
                  <a:pt x="5073139" y="1068555"/>
                </a:cubicBezTo>
                <a:cubicBezTo>
                  <a:pt x="5072440" y="1067887"/>
                  <a:pt x="5072015" y="1067401"/>
                  <a:pt x="5071863" y="1067098"/>
                </a:cubicBezTo>
                <a:cubicBezTo>
                  <a:pt x="5071712" y="1066794"/>
                  <a:pt x="5071651" y="1066308"/>
                  <a:pt x="5071681" y="1065640"/>
                </a:cubicBezTo>
                <a:lnTo>
                  <a:pt x="5080425" y="1065640"/>
                </a:lnTo>
                <a:lnTo>
                  <a:pt x="5076053" y="1058354"/>
                </a:lnTo>
                <a:lnTo>
                  <a:pt x="5083340" y="1058354"/>
                </a:lnTo>
                <a:lnTo>
                  <a:pt x="5083340" y="1032122"/>
                </a:lnTo>
                <a:lnTo>
                  <a:pt x="5080425" y="1029207"/>
                </a:lnTo>
                <a:cubicBezTo>
                  <a:pt x="5084554" y="1026293"/>
                  <a:pt x="5087955" y="1011719"/>
                  <a:pt x="5090627" y="985488"/>
                </a:cubicBezTo>
                <a:cubicBezTo>
                  <a:pt x="5092752" y="967332"/>
                  <a:pt x="5094695" y="953730"/>
                  <a:pt x="5096456" y="944682"/>
                </a:cubicBezTo>
                <a:cubicBezTo>
                  <a:pt x="5098216" y="935635"/>
                  <a:pt x="5100160" y="930777"/>
                  <a:pt x="5102285" y="930109"/>
                </a:cubicBezTo>
                <a:close/>
                <a:moveTo>
                  <a:pt x="2439470" y="930055"/>
                </a:moveTo>
                <a:lnTo>
                  <a:pt x="2446764" y="934390"/>
                </a:lnTo>
                <a:lnTo>
                  <a:pt x="2494730" y="934390"/>
                </a:lnTo>
                <a:cubicBezTo>
                  <a:pt x="2499439" y="934390"/>
                  <a:pt x="2501911" y="937309"/>
                  <a:pt x="2502147" y="943146"/>
                </a:cubicBezTo>
                <a:lnTo>
                  <a:pt x="2502147" y="944605"/>
                </a:lnTo>
                <a:cubicBezTo>
                  <a:pt x="2501380" y="943116"/>
                  <a:pt x="2500338" y="942082"/>
                  <a:pt x="2499020" y="941504"/>
                </a:cubicBezTo>
                <a:cubicBezTo>
                  <a:pt x="2497702" y="940927"/>
                  <a:pt x="2496292" y="940988"/>
                  <a:pt x="2494790" y="941687"/>
                </a:cubicBezTo>
                <a:cubicBezTo>
                  <a:pt x="2489642" y="943176"/>
                  <a:pt x="2485240" y="944575"/>
                  <a:pt x="2481584" y="945882"/>
                </a:cubicBezTo>
                <a:cubicBezTo>
                  <a:pt x="2477928" y="947189"/>
                  <a:pt x="2475008" y="948223"/>
                  <a:pt x="2472826" y="948983"/>
                </a:cubicBezTo>
                <a:cubicBezTo>
                  <a:pt x="2467066" y="949743"/>
                  <a:pt x="2462376" y="950412"/>
                  <a:pt x="2458755" y="950989"/>
                </a:cubicBezTo>
                <a:cubicBezTo>
                  <a:pt x="2455134" y="951567"/>
                  <a:pt x="2452596" y="951871"/>
                  <a:pt x="2451140" y="951902"/>
                </a:cubicBezTo>
                <a:lnTo>
                  <a:pt x="2446764" y="951902"/>
                </a:lnTo>
                <a:lnTo>
                  <a:pt x="2451140" y="948983"/>
                </a:lnTo>
                <a:cubicBezTo>
                  <a:pt x="2447554" y="946824"/>
                  <a:pt x="2444880" y="944211"/>
                  <a:pt x="2443117" y="941145"/>
                </a:cubicBezTo>
                <a:cubicBezTo>
                  <a:pt x="2441355" y="938079"/>
                  <a:pt x="2440139" y="934382"/>
                  <a:pt x="2439470" y="930055"/>
                </a:cubicBezTo>
                <a:close/>
                <a:moveTo>
                  <a:pt x="5360232" y="927195"/>
                </a:moveTo>
                <a:cubicBezTo>
                  <a:pt x="5367275" y="930352"/>
                  <a:pt x="5373590" y="931324"/>
                  <a:pt x="5379177" y="930109"/>
                </a:cubicBezTo>
                <a:cubicBezTo>
                  <a:pt x="5378387" y="931567"/>
                  <a:pt x="5377416" y="932660"/>
                  <a:pt x="5376262" y="933388"/>
                </a:cubicBezTo>
                <a:cubicBezTo>
                  <a:pt x="5375108" y="934117"/>
                  <a:pt x="5374137" y="934481"/>
                  <a:pt x="5373347" y="934481"/>
                </a:cubicBezTo>
                <a:cubicBezTo>
                  <a:pt x="5364604" y="934724"/>
                  <a:pt x="5360232" y="932781"/>
                  <a:pt x="5360232" y="928652"/>
                </a:cubicBezTo>
                <a:close/>
                <a:moveTo>
                  <a:pt x="4086015" y="927195"/>
                </a:moveTo>
                <a:cubicBezTo>
                  <a:pt x="4090387" y="928895"/>
                  <a:pt x="4096216" y="931324"/>
                  <a:pt x="4103503" y="934481"/>
                </a:cubicBezTo>
                <a:lnTo>
                  <a:pt x="4097674" y="934481"/>
                </a:lnTo>
                <a:cubicBezTo>
                  <a:pt x="4091602" y="934238"/>
                  <a:pt x="4087715" y="931809"/>
                  <a:pt x="4086015" y="927195"/>
                </a:cubicBezTo>
                <a:close/>
                <a:moveTo>
                  <a:pt x="2963685" y="927195"/>
                </a:moveTo>
                <a:cubicBezTo>
                  <a:pt x="2968057" y="930352"/>
                  <a:pt x="2975343" y="932781"/>
                  <a:pt x="2985545" y="934481"/>
                </a:cubicBezTo>
                <a:lnTo>
                  <a:pt x="2978258" y="934481"/>
                </a:lnTo>
                <a:cubicBezTo>
                  <a:pt x="2969757" y="934238"/>
                  <a:pt x="2964899" y="931809"/>
                  <a:pt x="2963685" y="927195"/>
                </a:cubicBezTo>
                <a:close/>
                <a:moveTo>
                  <a:pt x="2905392" y="927195"/>
                </a:moveTo>
                <a:cubicBezTo>
                  <a:pt x="2907092" y="928652"/>
                  <a:pt x="2908063" y="930109"/>
                  <a:pt x="2908306" y="931567"/>
                </a:cubicBezTo>
                <a:lnTo>
                  <a:pt x="2908306" y="934481"/>
                </a:lnTo>
                <a:lnTo>
                  <a:pt x="2886446" y="931567"/>
                </a:lnTo>
                <a:lnTo>
                  <a:pt x="2905392" y="931567"/>
                </a:lnTo>
                <a:close/>
                <a:moveTo>
                  <a:pt x="1895265" y="927195"/>
                </a:moveTo>
                <a:cubicBezTo>
                  <a:pt x="1899637" y="928895"/>
                  <a:pt x="1905467" y="931324"/>
                  <a:pt x="1912753" y="934481"/>
                </a:cubicBezTo>
                <a:lnTo>
                  <a:pt x="1906924" y="934481"/>
                </a:lnTo>
                <a:cubicBezTo>
                  <a:pt x="1900852" y="934238"/>
                  <a:pt x="1896966" y="931809"/>
                  <a:pt x="1895265" y="927195"/>
                </a:cubicBezTo>
                <a:close/>
                <a:moveTo>
                  <a:pt x="5763791" y="926308"/>
                </a:moveTo>
                <a:cubicBezTo>
                  <a:pt x="5770150" y="926521"/>
                  <a:pt x="5775488" y="927212"/>
                  <a:pt x="5779804" y="928381"/>
                </a:cubicBezTo>
                <a:cubicBezTo>
                  <a:pt x="5788436" y="930719"/>
                  <a:pt x="5792770" y="935153"/>
                  <a:pt x="5792805" y="941685"/>
                </a:cubicBezTo>
                <a:lnTo>
                  <a:pt x="5792805" y="1010224"/>
                </a:lnTo>
                <a:cubicBezTo>
                  <a:pt x="5792041" y="1010984"/>
                  <a:pt x="5791368" y="1012017"/>
                  <a:pt x="5790787" y="1013323"/>
                </a:cubicBezTo>
                <a:cubicBezTo>
                  <a:pt x="5790206" y="1014629"/>
                  <a:pt x="5789900" y="1016027"/>
                  <a:pt x="5789870" y="1017515"/>
                </a:cubicBezTo>
                <a:cubicBezTo>
                  <a:pt x="5788401" y="1032858"/>
                  <a:pt x="5785832" y="1054307"/>
                  <a:pt x="5782162" y="1081862"/>
                </a:cubicBezTo>
                <a:cubicBezTo>
                  <a:pt x="5778492" y="1109418"/>
                  <a:pt x="5773721" y="1142897"/>
                  <a:pt x="5767849" y="1182301"/>
                </a:cubicBezTo>
                <a:cubicBezTo>
                  <a:pt x="5767131" y="1188165"/>
                  <a:pt x="5766414" y="1193208"/>
                  <a:pt x="5765697" y="1197431"/>
                </a:cubicBezTo>
                <a:cubicBezTo>
                  <a:pt x="5764979" y="1201654"/>
                  <a:pt x="5764262" y="1204874"/>
                  <a:pt x="5763545" y="1207092"/>
                </a:cubicBezTo>
                <a:cubicBezTo>
                  <a:pt x="5764979" y="1211668"/>
                  <a:pt x="5764979" y="1215522"/>
                  <a:pt x="5763545" y="1218653"/>
                </a:cubicBezTo>
                <a:lnTo>
                  <a:pt x="5756372" y="1247730"/>
                </a:lnTo>
                <a:cubicBezTo>
                  <a:pt x="5757090" y="1249219"/>
                  <a:pt x="5757807" y="1250616"/>
                  <a:pt x="5758524" y="1251923"/>
                </a:cubicBezTo>
                <a:cubicBezTo>
                  <a:pt x="5759241" y="1253229"/>
                  <a:pt x="5759959" y="1254262"/>
                  <a:pt x="5760676" y="1255022"/>
                </a:cubicBezTo>
                <a:lnTo>
                  <a:pt x="5760676" y="1256480"/>
                </a:lnTo>
                <a:lnTo>
                  <a:pt x="5760676" y="1257939"/>
                </a:lnTo>
                <a:cubicBezTo>
                  <a:pt x="5757019" y="1265230"/>
                  <a:pt x="5754168" y="1272887"/>
                  <a:pt x="5752125" y="1280908"/>
                </a:cubicBezTo>
                <a:cubicBezTo>
                  <a:pt x="5750081" y="1288929"/>
                  <a:pt x="5749043" y="1297315"/>
                  <a:pt x="5749010" y="1306065"/>
                </a:cubicBezTo>
                <a:cubicBezTo>
                  <a:pt x="5749010" y="1306764"/>
                  <a:pt x="5749378" y="1307918"/>
                  <a:pt x="5750114" y="1309528"/>
                </a:cubicBezTo>
                <a:cubicBezTo>
                  <a:pt x="5750850" y="1311139"/>
                  <a:pt x="5751954" y="1313387"/>
                  <a:pt x="5753427" y="1316273"/>
                </a:cubicBezTo>
                <a:cubicBezTo>
                  <a:pt x="5754194" y="1317762"/>
                  <a:pt x="5754869" y="1319160"/>
                  <a:pt x="5755452" y="1320466"/>
                </a:cubicBezTo>
                <a:cubicBezTo>
                  <a:pt x="5756035" y="1321773"/>
                  <a:pt x="5756341" y="1322806"/>
                  <a:pt x="5756372" y="1323565"/>
                </a:cubicBezTo>
                <a:cubicBezTo>
                  <a:pt x="5757059" y="1323596"/>
                  <a:pt x="5757478" y="1323899"/>
                  <a:pt x="5757627" y="1324477"/>
                </a:cubicBezTo>
                <a:cubicBezTo>
                  <a:pt x="5757777" y="1325054"/>
                  <a:pt x="5757837" y="1325722"/>
                  <a:pt x="5757807" y="1326482"/>
                </a:cubicBezTo>
                <a:cubicBezTo>
                  <a:pt x="5754113" y="1326482"/>
                  <a:pt x="5751240" y="1326847"/>
                  <a:pt x="5749189" y="1327576"/>
                </a:cubicBezTo>
                <a:cubicBezTo>
                  <a:pt x="5747137" y="1328305"/>
                  <a:pt x="5746096" y="1329399"/>
                  <a:pt x="5746065" y="1330857"/>
                </a:cubicBezTo>
                <a:cubicBezTo>
                  <a:pt x="5746831" y="1332346"/>
                  <a:pt x="5747506" y="1333743"/>
                  <a:pt x="5748090" y="1335050"/>
                </a:cubicBezTo>
                <a:cubicBezTo>
                  <a:pt x="5748672" y="1336356"/>
                  <a:pt x="5748979" y="1337389"/>
                  <a:pt x="5749010" y="1338149"/>
                </a:cubicBezTo>
                <a:cubicBezTo>
                  <a:pt x="5748979" y="1339607"/>
                  <a:pt x="5748672" y="1340701"/>
                  <a:pt x="5748090" y="1341430"/>
                </a:cubicBezTo>
                <a:cubicBezTo>
                  <a:pt x="5747506" y="1342159"/>
                  <a:pt x="5746831" y="1342524"/>
                  <a:pt x="5746065" y="1342524"/>
                </a:cubicBezTo>
                <a:cubicBezTo>
                  <a:pt x="5743119" y="1360025"/>
                  <a:pt x="5741647" y="1370233"/>
                  <a:pt x="5741647" y="1373150"/>
                </a:cubicBezTo>
                <a:cubicBezTo>
                  <a:pt x="5741647" y="1373940"/>
                  <a:pt x="5742015" y="1374912"/>
                  <a:pt x="5742751" y="1376067"/>
                </a:cubicBezTo>
                <a:cubicBezTo>
                  <a:pt x="5743488" y="1377221"/>
                  <a:pt x="5744592" y="1378193"/>
                  <a:pt x="5746065" y="1378983"/>
                </a:cubicBezTo>
                <a:cubicBezTo>
                  <a:pt x="5744562" y="1379652"/>
                  <a:pt x="5743150" y="1381961"/>
                  <a:pt x="5741831" y="1385911"/>
                </a:cubicBezTo>
                <a:cubicBezTo>
                  <a:pt x="5740512" y="1389860"/>
                  <a:pt x="5739469" y="1395815"/>
                  <a:pt x="5738702" y="1403776"/>
                </a:cubicBezTo>
                <a:cubicBezTo>
                  <a:pt x="5737379" y="1406945"/>
                  <a:pt x="5735982" y="1409380"/>
                  <a:pt x="5734512" y="1411079"/>
                </a:cubicBezTo>
                <a:lnTo>
                  <a:pt x="5734512" y="1459209"/>
                </a:lnTo>
                <a:cubicBezTo>
                  <a:pt x="5732365" y="1461357"/>
                  <a:pt x="5730778" y="1463599"/>
                  <a:pt x="5729751" y="1465936"/>
                </a:cubicBezTo>
                <a:cubicBezTo>
                  <a:pt x="5728723" y="1468274"/>
                  <a:pt x="5727881" y="1470886"/>
                  <a:pt x="5727226" y="1473772"/>
                </a:cubicBezTo>
                <a:cubicBezTo>
                  <a:pt x="5726526" y="1478846"/>
                  <a:pt x="5727180" y="1482553"/>
                  <a:pt x="5729188" y="1484892"/>
                </a:cubicBezTo>
                <a:cubicBezTo>
                  <a:pt x="5731195" y="1487232"/>
                  <a:pt x="5734367" y="1488386"/>
                  <a:pt x="5738702" y="1488356"/>
                </a:cubicBezTo>
                <a:cubicBezTo>
                  <a:pt x="5730329" y="1488239"/>
                  <a:pt x="5725529" y="1491093"/>
                  <a:pt x="5724301" y="1496918"/>
                </a:cubicBezTo>
                <a:lnTo>
                  <a:pt x="5738702" y="1496918"/>
                </a:lnTo>
                <a:cubicBezTo>
                  <a:pt x="5734451" y="1499850"/>
                  <a:pt x="5733055" y="1502766"/>
                  <a:pt x="5734512" y="1505667"/>
                </a:cubicBezTo>
                <a:lnTo>
                  <a:pt x="5727226" y="1502747"/>
                </a:lnTo>
                <a:cubicBezTo>
                  <a:pt x="5729377" y="1503416"/>
                  <a:pt x="5730812" y="1504268"/>
                  <a:pt x="5731529" y="1505302"/>
                </a:cubicBezTo>
                <a:cubicBezTo>
                  <a:pt x="5732246" y="1506336"/>
                  <a:pt x="5732246" y="1507918"/>
                  <a:pt x="5731529" y="1510048"/>
                </a:cubicBezTo>
                <a:cubicBezTo>
                  <a:pt x="5728570" y="1512213"/>
                  <a:pt x="5726084" y="1514103"/>
                  <a:pt x="5724072" y="1515716"/>
                </a:cubicBezTo>
                <a:cubicBezTo>
                  <a:pt x="5722059" y="1517329"/>
                  <a:pt x="5720681" y="1518851"/>
                  <a:pt x="5719939" y="1520280"/>
                </a:cubicBezTo>
                <a:cubicBezTo>
                  <a:pt x="5718445" y="1523170"/>
                  <a:pt x="5717409" y="1525786"/>
                  <a:pt x="5716829" y="1528129"/>
                </a:cubicBezTo>
                <a:cubicBezTo>
                  <a:pt x="5716250" y="1530471"/>
                  <a:pt x="5716311" y="1532722"/>
                  <a:pt x="5717012" y="1534882"/>
                </a:cubicBezTo>
                <a:cubicBezTo>
                  <a:pt x="5717685" y="1537012"/>
                  <a:pt x="5718535" y="1538593"/>
                  <a:pt x="5719561" y="1539628"/>
                </a:cubicBezTo>
                <a:cubicBezTo>
                  <a:pt x="5720588" y="1540662"/>
                  <a:pt x="5722145" y="1541514"/>
                  <a:pt x="5724233" y="1542183"/>
                </a:cubicBezTo>
                <a:cubicBezTo>
                  <a:pt x="5722771" y="1541453"/>
                  <a:pt x="5721393" y="1541088"/>
                  <a:pt x="5720098" y="1541088"/>
                </a:cubicBezTo>
                <a:cubicBezTo>
                  <a:pt x="5718803" y="1541088"/>
                  <a:pt x="5717774" y="1541453"/>
                  <a:pt x="5717012" y="1542183"/>
                </a:cubicBezTo>
                <a:cubicBezTo>
                  <a:pt x="5700953" y="1558245"/>
                  <a:pt x="5688486" y="1570291"/>
                  <a:pt x="5679613" y="1578322"/>
                </a:cubicBezTo>
                <a:cubicBezTo>
                  <a:pt x="5670740" y="1586353"/>
                  <a:pt x="5665231" y="1590369"/>
                  <a:pt x="5663089" y="1590369"/>
                </a:cubicBezTo>
                <a:lnTo>
                  <a:pt x="5661624" y="1590369"/>
                </a:lnTo>
                <a:cubicBezTo>
                  <a:pt x="5658726" y="1588908"/>
                  <a:pt x="5656102" y="1587813"/>
                  <a:pt x="5653752" y="1587083"/>
                </a:cubicBezTo>
                <a:cubicBezTo>
                  <a:pt x="5651402" y="1586353"/>
                  <a:pt x="5649144" y="1585988"/>
                  <a:pt x="5646978" y="1585988"/>
                </a:cubicBezTo>
                <a:cubicBezTo>
                  <a:pt x="5645483" y="1586718"/>
                  <a:pt x="5644080" y="1587448"/>
                  <a:pt x="5642767" y="1588178"/>
                </a:cubicBezTo>
                <a:cubicBezTo>
                  <a:pt x="5641455" y="1588908"/>
                  <a:pt x="5640418" y="1589639"/>
                  <a:pt x="5639655" y="1590369"/>
                </a:cubicBezTo>
                <a:lnTo>
                  <a:pt x="5638190" y="1590369"/>
                </a:lnTo>
                <a:cubicBezTo>
                  <a:pt x="5628736" y="1590338"/>
                  <a:pt x="5621747" y="1586749"/>
                  <a:pt x="5617225" y="1579600"/>
                </a:cubicBezTo>
                <a:cubicBezTo>
                  <a:pt x="5612703" y="1572451"/>
                  <a:pt x="5610457" y="1561926"/>
                  <a:pt x="5610489" y="1548024"/>
                </a:cubicBezTo>
                <a:cubicBezTo>
                  <a:pt x="5610519" y="1538466"/>
                  <a:pt x="5611550" y="1526187"/>
                  <a:pt x="5613581" y="1511186"/>
                </a:cubicBezTo>
                <a:cubicBezTo>
                  <a:pt x="5615612" y="1496185"/>
                  <a:pt x="5618460" y="1478860"/>
                  <a:pt x="5622128" y="1459209"/>
                </a:cubicBezTo>
                <a:cubicBezTo>
                  <a:pt x="5626735" y="1431498"/>
                  <a:pt x="5629160" y="1412538"/>
                  <a:pt x="5629403" y="1402329"/>
                </a:cubicBezTo>
                <a:cubicBezTo>
                  <a:pt x="5629498" y="1396486"/>
                  <a:pt x="5628101" y="1393565"/>
                  <a:pt x="5625213" y="1393567"/>
                </a:cubicBezTo>
                <a:cubicBezTo>
                  <a:pt x="5628829" y="1386306"/>
                  <a:pt x="5631638" y="1378953"/>
                  <a:pt x="5633641" y="1371509"/>
                </a:cubicBezTo>
                <a:cubicBezTo>
                  <a:pt x="5635643" y="1364065"/>
                  <a:pt x="5636660" y="1356348"/>
                  <a:pt x="5636689" y="1348358"/>
                </a:cubicBezTo>
                <a:cubicBezTo>
                  <a:pt x="5636676" y="1347659"/>
                  <a:pt x="5636016" y="1346869"/>
                  <a:pt x="5634707" y="1345988"/>
                </a:cubicBezTo>
                <a:cubicBezTo>
                  <a:pt x="5633399" y="1345107"/>
                  <a:pt x="5631631" y="1343952"/>
                  <a:pt x="5629403" y="1342524"/>
                </a:cubicBezTo>
                <a:lnTo>
                  <a:pt x="5625213" y="1338149"/>
                </a:lnTo>
                <a:cubicBezTo>
                  <a:pt x="5628860" y="1338909"/>
                  <a:pt x="5631974" y="1338119"/>
                  <a:pt x="5634557" y="1335779"/>
                </a:cubicBezTo>
                <a:cubicBezTo>
                  <a:pt x="5637140" y="1333440"/>
                  <a:pt x="5638829" y="1329368"/>
                  <a:pt x="5639622" y="1323565"/>
                </a:cubicBezTo>
                <a:cubicBezTo>
                  <a:pt x="5641119" y="1314147"/>
                  <a:pt x="5642524" y="1307098"/>
                  <a:pt x="5643838" y="1302419"/>
                </a:cubicBezTo>
                <a:cubicBezTo>
                  <a:pt x="5645152" y="1297740"/>
                  <a:pt x="5646190" y="1295066"/>
                  <a:pt x="5646954" y="1294398"/>
                </a:cubicBezTo>
                <a:cubicBezTo>
                  <a:pt x="5645488" y="1276897"/>
                  <a:pt x="5646954" y="1262314"/>
                  <a:pt x="5651354" y="1250647"/>
                </a:cubicBezTo>
                <a:cubicBezTo>
                  <a:pt x="5653584" y="1243355"/>
                  <a:pt x="5655356" y="1236440"/>
                  <a:pt x="5656670" y="1229904"/>
                </a:cubicBezTo>
                <a:cubicBezTo>
                  <a:pt x="5657983" y="1223367"/>
                  <a:pt x="5658655" y="1217208"/>
                  <a:pt x="5658686" y="1211428"/>
                </a:cubicBezTo>
                <a:cubicBezTo>
                  <a:pt x="5658686" y="1208537"/>
                  <a:pt x="5657219" y="1207092"/>
                  <a:pt x="5654287" y="1207092"/>
                </a:cubicBezTo>
                <a:cubicBezTo>
                  <a:pt x="5663013" y="1176433"/>
                  <a:pt x="5669551" y="1147688"/>
                  <a:pt x="5673902" y="1120857"/>
                </a:cubicBezTo>
                <a:cubicBezTo>
                  <a:pt x="5678252" y="1094026"/>
                  <a:pt x="5680426" y="1069292"/>
                  <a:pt x="5680424" y="1046654"/>
                </a:cubicBezTo>
                <a:cubicBezTo>
                  <a:pt x="5678962" y="1045165"/>
                  <a:pt x="5677865" y="1043768"/>
                  <a:pt x="5677134" y="1042461"/>
                </a:cubicBezTo>
                <a:lnTo>
                  <a:pt x="5676038" y="1039365"/>
                </a:lnTo>
                <a:lnTo>
                  <a:pt x="5677067" y="1014160"/>
                </a:lnTo>
                <a:cubicBezTo>
                  <a:pt x="5679122" y="990520"/>
                  <a:pt x="5684254" y="971648"/>
                  <a:pt x="5692465" y="957544"/>
                </a:cubicBezTo>
                <a:cubicBezTo>
                  <a:pt x="5703413" y="938738"/>
                  <a:pt x="5719807" y="928591"/>
                  <a:pt x="5741647" y="927103"/>
                </a:cubicBezTo>
                <a:cubicBezTo>
                  <a:pt x="5750050" y="926360"/>
                  <a:pt x="5757431" y="926095"/>
                  <a:pt x="5763791" y="926308"/>
                </a:cubicBezTo>
                <a:close/>
                <a:moveTo>
                  <a:pt x="4024808" y="925737"/>
                </a:moveTo>
                <a:cubicBezTo>
                  <a:pt x="4027480" y="925737"/>
                  <a:pt x="4030880" y="928652"/>
                  <a:pt x="4035009" y="934481"/>
                </a:cubicBezTo>
                <a:lnTo>
                  <a:pt x="4008777" y="931567"/>
                </a:lnTo>
                <a:lnTo>
                  <a:pt x="4027722" y="931567"/>
                </a:lnTo>
                <a:lnTo>
                  <a:pt x="4023350" y="927195"/>
                </a:lnTo>
                <a:close/>
                <a:moveTo>
                  <a:pt x="2946197" y="925737"/>
                </a:moveTo>
                <a:cubicBezTo>
                  <a:pt x="2954941" y="925737"/>
                  <a:pt x="2960770" y="928652"/>
                  <a:pt x="2963685" y="934481"/>
                </a:cubicBezTo>
                <a:cubicBezTo>
                  <a:pt x="2959980" y="932993"/>
                  <a:pt x="2956459" y="931597"/>
                  <a:pt x="2953119" y="930291"/>
                </a:cubicBezTo>
                <a:cubicBezTo>
                  <a:pt x="2949779" y="928986"/>
                  <a:pt x="2946986" y="927954"/>
                  <a:pt x="2944739" y="927195"/>
                </a:cubicBezTo>
                <a:close/>
                <a:moveTo>
                  <a:pt x="1834058" y="925737"/>
                </a:moveTo>
                <a:cubicBezTo>
                  <a:pt x="1836729" y="925737"/>
                  <a:pt x="1840130" y="928652"/>
                  <a:pt x="1844259" y="934481"/>
                </a:cubicBezTo>
                <a:lnTo>
                  <a:pt x="1818027" y="931567"/>
                </a:lnTo>
                <a:lnTo>
                  <a:pt x="1836973" y="931567"/>
                </a:lnTo>
                <a:lnTo>
                  <a:pt x="1832601" y="927195"/>
                </a:lnTo>
                <a:close/>
                <a:moveTo>
                  <a:pt x="2210499" y="919055"/>
                </a:moveTo>
                <a:lnTo>
                  <a:pt x="2217331" y="924454"/>
                </a:lnTo>
                <a:cubicBezTo>
                  <a:pt x="2219781" y="926863"/>
                  <a:pt x="2220946" y="928730"/>
                  <a:pt x="2220828" y="930055"/>
                </a:cubicBezTo>
                <a:cubicBezTo>
                  <a:pt x="2220798" y="931500"/>
                  <a:pt x="2220121" y="932584"/>
                  <a:pt x="2218799" y="933306"/>
                </a:cubicBezTo>
                <a:cubicBezTo>
                  <a:pt x="2217477" y="934029"/>
                  <a:pt x="2215694" y="934390"/>
                  <a:pt x="2213450" y="934390"/>
                </a:cubicBezTo>
                <a:lnTo>
                  <a:pt x="2210499" y="934390"/>
                </a:lnTo>
                <a:close/>
                <a:moveTo>
                  <a:pt x="5792805" y="912545"/>
                </a:moveTo>
                <a:cubicBezTo>
                  <a:pt x="5795697" y="915214"/>
                  <a:pt x="5797143" y="918611"/>
                  <a:pt x="5797143" y="922736"/>
                </a:cubicBezTo>
                <a:cubicBezTo>
                  <a:pt x="5797143" y="924950"/>
                  <a:pt x="5796781" y="926710"/>
                  <a:pt x="5796059" y="928015"/>
                </a:cubicBezTo>
                <a:cubicBezTo>
                  <a:pt x="5795335" y="929320"/>
                  <a:pt x="5794251" y="929988"/>
                  <a:pt x="5792805" y="930019"/>
                </a:cubicBezTo>
                <a:cubicBezTo>
                  <a:pt x="5791307" y="929988"/>
                  <a:pt x="5789900" y="929684"/>
                  <a:pt x="5788585" y="929107"/>
                </a:cubicBezTo>
                <a:cubicBezTo>
                  <a:pt x="5787270" y="928530"/>
                  <a:pt x="5786230" y="927862"/>
                  <a:pt x="5785465" y="927103"/>
                </a:cubicBezTo>
                <a:cubicBezTo>
                  <a:pt x="5787606" y="926315"/>
                  <a:pt x="5789196" y="924616"/>
                  <a:pt x="5790236" y="922008"/>
                </a:cubicBezTo>
                <a:cubicBezTo>
                  <a:pt x="5791276" y="919400"/>
                  <a:pt x="5792132" y="916246"/>
                  <a:pt x="5792805" y="912545"/>
                </a:cubicBezTo>
                <a:close/>
                <a:moveTo>
                  <a:pt x="3024892" y="906792"/>
                </a:moveTo>
                <a:cubicBezTo>
                  <a:pt x="3045295" y="907035"/>
                  <a:pt x="3055496" y="910921"/>
                  <a:pt x="3055496" y="918451"/>
                </a:cubicBezTo>
                <a:cubicBezTo>
                  <a:pt x="3051914" y="918451"/>
                  <a:pt x="3049242" y="918815"/>
                  <a:pt x="3047481" y="919544"/>
                </a:cubicBezTo>
                <a:cubicBezTo>
                  <a:pt x="3045720" y="920272"/>
                  <a:pt x="3044505" y="921365"/>
                  <a:pt x="3043838" y="922823"/>
                </a:cubicBezTo>
                <a:cubicBezTo>
                  <a:pt x="3041712" y="921335"/>
                  <a:pt x="3039769" y="919938"/>
                  <a:pt x="3038008" y="918633"/>
                </a:cubicBezTo>
                <a:cubicBezTo>
                  <a:pt x="3036247" y="917327"/>
                  <a:pt x="3034304" y="916295"/>
                  <a:pt x="3032179" y="915536"/>
                </a:cubicBezTo>
                <a:cubicBezTo>
                  <a:pt x="3027564" y="912621"/>
                  <a:pt x="3025135" y="909707"/>
                  <a:pt x="3024892" y="906792"/>
                </a:cubicBezTo>
                <a:close/>
                <a:moveTo>
                  <a:pt x="2472826" y="905357"/>
                </a:moveTo>
                <a:lnTo>
                  <a:pt x="2516668" y="905357"/>
                </a:lnTo>
                <a:lnTo>
                  <a:pt x="2519572" y="908227"/>
                </a:lnTo>
                <a:cubicBezTo>
                  <a:pt x="2517772" y="906856"/>
                  <a:pt x="2515303" y="906892"/>
                  <a:pt x="2512166" y="908334"/>
                </a:cubicBezTo>
                <a:cubicBezTo>
                  <a:pt x="2500300" y="911253"/>
                  <a:pt x="2492066" y="912712"/>
                  <a:pt x="2487465" y="912712"/>
                </a:cubicBezTo>
                <a:lnTo>
                  <a:pt x="2487433" y="912530"/>
                </a:lnTo>
                <a:lnTo>
                  <a:pt x="2475738" y="912530"/>
                </a:lnTo>
                <a:close/>
                <a:moveTo>
                  <a:pt x="933288" y="898048"/>
                </a:moveTo>
                <a:cubicBezTo>
                  <a:pt x="939360" y="905335"/>
                  <a:pt x="941789" y="912621"/>
                  <a:pt x="940575" y="919908"/>
                </a:cubicBezTo>
                <a:cubicBezTo>
                  <a:pt x="937903" y="931567"/>
                  <a:pt x="930130" y="937396"/>
                  <a:pt x="917258" y="937396"/>
                </a:cubicBezTo>
                <a:cubicBezTo>
                  <a:pt x="917227" y="936728"/>
                  <a:pt x="917288" y="936242"/>
                  <a:pt x="917440" y="935939"/>
                </a:cubicBezTo>
                <a:cubicBezTo>
                  <a:pt x="917591" y="935635"/>
                  <a:pt x="918017" y="935149"/>
                  <a:pt x="918715" y="934481"/>
                </a:cubicBezTo>
                <a:cubicBezTo>
                  <a:pt x="920203" y="930777"/>
                  <a:pt x="921235" y="927255"/>
                  <a:pt x="921812" y="923916"/>
                </a:cubicBezTo>
                <a:cubicBezTo>
                  <a:pt x="922388" y="920576"/>
                  <a:pt x="922328" y="917783"/>
                  <a:pt x="921629" y="915536"/>
                </a:cubicBezTo>
                <a:lnTo>
                  <a:pt x="928916" y="919908"/>
                </a:lnTo>
                <a:cubicBezTo>
                  <a:pt x="927459" y="918451"/>
                  <a:pt x="927459" y="916993"/>
                  <a:pt x="928916" y="915536"/>
                </a:cubicBezTo>
                <a:cubicBezTo>
                  <a:pt x="933288" y="908249"/>
                  <a:pt x="934745" y="902420"/>
                  <a:pt x="933288" y="898048"/>
                </a:cubicBezTo>
                <a:close/>
                <a:moveTo>
                  <a:pt x="2225255" y="890836"/>
                </a:moveTo>
                <a:cubicBezTo>
                  <a:pt x="2226736" y="891626"/>
                  <a:pt x="2228126" y="892964"/>
                  <a:pt x="2229425" y="894850"/>
                </a:cubicBezTo>
                <a:cubicBezTo>
                  <a:pt x="2230725" y="896735"/>
                  <a:pt x="2231752" y="898803"/>
                  <a:pt x="2232508" y="901054"/>
                </a:cubicBezTo>
                <a:lnTo>
                  <a:pt x="2225255" y="898134"/>
                </a:lnTo>
                <a:lnTo>
                  <a:pt x="2225255" y="901054"/>
                </a:lnTo>
                <a:cubicBezTo>
                  <a:pt x="2225497" y="908223"/>
                  <a:pt x="2227914" y="915453"/>
                  <a:pt x="2232508" y="922744"/>
                </a:cubicBezTo>
                <a:cubicBezTo>
                  <a:pt x="2229637" y="921954"/>
                  <a:pt x="2226667" y="920616"/>
                  <a:pt x="2223599" y="918732"/>
                </a:cubicBezTo>
                <a:cubicBezTo>
                  <a:pt x="2220530" y="916847"/>
                  <a:pt x="2217184" y="914780"/>
                  <a:pt x="2213558" y="912530"/>
                </a:cubicBezTo>
                <a:lnTo>
                  <a:pt x="2220869" y="912530"/>
                </a:lnTo>
                <a:cubicBezTo>
                  <a:pt x="2220107" y="911783"/>
                  <a:pt x="2219437" y="910767"/>
                  <a:pt x="2218858" y="909482"/>
                </a:cubicBezTo>
                <a:cubicBezTo>
                  <a:pt x="2218280" y="908197"/>
                  <a:pt x="2217975" y="906822"/>
                  <a:pt x="2217945" y="905357"/>
                </a:cubicBezTo>
                <a:cubicBezTo>
                  <a:pt x="2217975" y="901683"/>
                  <a:pt x="2218645" y="898543"/>
                  <a:pt x="2219955" y="895935"/>
                </a:cubicBezTo>
                <a:cubicBezTo>
                  <a:pt x="2221265" y="893328"/>
                  <a:pt x="2223031" y="891628"/>
                  <a:pt x="2225255" y="890836"/>
                </a:cubicBezTo>
                <a:close/>
                <a:moveTo>
                  <a:pt x="5325256" y="886389"/>
                </a:moveTo>
                <a:lnTo>
                  <a:pt x="5328170" y="886389"/>
                </a:lnTo>
                <a:cubicBezTo>
                  <a:pt x="5326713" y="889547"/>
                  <a:pt x="5325256" y="891976"/>
                  <a:pt x="5323799" y="893676"/>
                </a:cubicBezTo>
                <a:cubicBezTo>
                  <a:pt x="5322098" y="895133"/>
                  <a:pt x="5321127" y="896591"/>
                  <a:pt x="5320884" y="898048"/>
                </a:cubicBezTo>
                <a:cubicBezTo>
                  <a:pt x="5322584" y="902177"/>
                  <a:pt x="5323556" y="905578"/>
                  <a:pt x="5323799" y="908249"/>
                </a:cubicBezTo>
                <a:cubicBezTo>
                  <a:pt x="5323556" y="911164"/>
                  <a:pt x="5322584" y="912621"/>
                  <a:pt x="5320884" y="912621"/>
                </a:cubicBezTo>
                <a:cubicBezTo>
                  <a:pt x="5317969" y="906549"/>
                  <a:pt x="5316512" y="901206"/>
                  <a:pt x="5316512" y="896591"/>
                </a:cubicBezTo>
                <a:cubicBezTo>
                  <a:pt x="5316512" y="889547"/>
                  <a:pt x="5319427" y="886147"/>
                  <a:pt x="5325256" y="886389"/>
                </a:cubicBezTo>
                <a:close/>
                <a:moveTo>
                  <a:pt x="3112332" y="886389"/>
                </a:moveTo>
                <a:cubicBezTo>
                  <a:pt x="3114032" y="889547"/>
                  <a:pt x="3116461" y="891976"/>
                  <a:pt x="3119618" y="893676"/>
                </a:cubicBezTo>
                <a:lnTo>
                  <a:pt x="3128362" y="900963"/>
                </a:lnTo>
                <a:lnTo>
                  <a:pt x="3112332" y="900963"/>
                </a:lnTo>
                <a:lnTo>
                  <a:pt x="3112332" y="898048"/>
                </a:lnTo>
                <a:lnTo>
                  <a:pt x="3116704" y="898048"/>
                </a:lnTo>
                <a:lnTo>
                  <a:pt x="3109417" y="890761"/>
                </a:lnTo>
                <a:close/>
                <a:moveTo>
                  <a:pt x="5815940" y="883429"/>
                </a:moveTo>
                <a:lnTo>
                  <a:pt x="5821769" y="883429"/>
                </a:lnTo>
                <a:cubicBezTo>
                  <a:pt x="5821526" y="886341"/>
                  <a:pt x="5820555" y="893620"/>
                  <a:pt x="5818855" y="905266"/>
                </a:cubicBezTo>
                <a:cubicBezTo>
                  <a:pt x="5815289" y="904599"/>
                  <a:pt x="5812631" y="903386"/>
                  <a:pt x="5810882" y="901627"/>
                </a:cubicBezTo>
                <a:cubicBezTo>
                  <a:pt x="5809133" y="899868"/>
                  <a:pt x="5807927" y="897199"/>
                  <a:pt x="5807264" y="893620"/>
                </a:cubicBezTo>
                <a:lnTo>
                  <a:pt x="5815940" y="897987"/>
                </a:lnTo>
                <a:close/>
                <a:moveTo>
                  <a:pt x="418852" y="871816"/>
                </a:moveTo>
                <a:lnTo>
                  <a:pt x="420310" y="871816"/>
                </a:lnTo>
                <a:lnTo>
                  <a:pt x="423224" y="871816"/>
                </a:lnTo>
                <a:cubicBezTo>
                  <a:pt x="440955" y="876431"/>
                  <a:pt x="450671" y="878860"/>
                  <a:pt x="452371" y="879103"/>
                </a:cubicBezTo>
                <a:lnTo>
                  <a:pt x="452371" y="876188"/>
                </a:lnTo>
                <a:lnTo>
                  <a:pt x="459658" y="876188"/>
                </a:lnTo>
                <a:cubicBezTo>
                  <a:pt x="459415" y="880803"/>
                  <a:pt x="456986" y="883232"/>
                  <a:pt x="452371" y="883475"/>
                </a:cubicBezTo>
                <a:lnTo>
                  <a:pt x="447999" y="883475"/>
                </a:lnTo>
                <a:cubicBezTo>
                  <a:pt x="444841" y="880560"/>
                  <a:pt x="442412" y="879103"/>
                  <a:pt x="440712" y="879103"/>
                </a:cubicBezTo>
                <a:cubicBezTo>
                  <a:pt x="433183" y="879346"/>
                  <a:pt x="429297" y="883232"/>
                  <a:pt x="429054" y="890761"/>
                </a:cubicBezTo>
                <a:cubicBezTo>
                  <a:pt x="429297" y="880803"/>
                  <a:pt x="425896" y="874488"/>
                  <a:pt x="418852" y="871816"/>
                </a:cubicBezTo>
                <a:close/>
                <a:moveTo>
                  <a:pt x="3029264" y="864530"/>
                </a:moveTo>
                <a:cubicBezTo>
                  <a:pt x="3036308" y="870116"/>
                  <a:pt x="3039708" y="874974"/>
                  <a:pt x="3039465" y="879103"/>
                </a:cubicBezTo>
                <a:cubicBezTo>
                  <a:pt x="3039708" y="882017"/>
                  <a:pt x="3037765" y="883475"/>
                  <a:pt x="3033636" y="883475"/>
                </a:cubicBezTo>
                <a:cubicBezTo>
                  <a:pt x="3027807" y="883475"/>
                  <a:pt x="3024892" y="879103"/>
                  <a:pt x="3024892" y="870359"/>
                </a:cubicBezTo>
                <a:cubicBezTo>
                  <a:pt x="3024892" y="867687"/>
                  <a:pt x="3026350" y="865744"/>
                  <a:pt x="3029264" y="864530"/>
                </a:cubicBezTo>
                <a:close/>
                <a:moveTo>
                  <a:pt x="6242488" y="861627"/>
                </a:moveTo>
                <a:cubicBezTo>
                  <a:pt x="6243960" y="861870"/>
                  <a:pt x="6245432" y="862841"/>
                  <a:pt x="6246902" y="864540"/>
                </a:cubicBezTo>
                <a:cubicBezTo>
                  <a:pt x="6247700" y="868211"/>
                  <a:pt x="6249048" y="871063"/>
                  <a:pt x="6250950" y="873095"/>
                </a:cubicBezTo>
                <a:cubicBezTo>
                  <a:pt x="6252849" y="875128"/>
                  <a:pt x="6254934" y="876160"/>
                  <a:pt x="6257202" y="876190"/>
                </a:cubicBezTo>
                <a:cubicBezTo>
                  <a:pt x="6254934" y="876857"/>
                  <a:pt x="6252849" y="877707"/>
                  <a:pt x="6250950" y="878738"/>
                </a:cubicBezTo>
                <a:cubicBezTo>
                  <a:pt x="6249048" y="879770"/>
                  <a:pt x="6247700" y="881348"/>
                  <a:pt x="6246902" y="883471"/>
                </a:cubicBezTo>
                <a:lnTo>
                  <a:pt x="6239610" y="868909"/>
                </a:lnTo>
                <a:cubicBezTo>
                  <a:pt x="6241726" y="868150"/>
                  <a:pt x="6242932" y="867119"/>
                  <a:pt x="6243233" y="865814"/>
                </a:cubicBezTo>
                <a:cubicBezTo>
                  <a:pt x="6243532" y="864510"/>
                  <a:pt x="6243284" y="863114"/>
                  <a:pt x="6242488" y="861627"/>
                </a:cubicBezTo>
                <a:close/>
                <a:moveTo>
                  <a:pt x="3083185" y="861615"/>
                </a:moveTo>
                <a:lnTo>
                  <a:pt x="3086433" y="862739"/>
                </a:lnTo>
                <a:lnTo>
                  <a:pt x="3078813" y="870359"/>
                </a:lnTo>
                <a:cubicBezTo>
                  <a:pt x="3078570" y="871573"/>
                  <a:pt x="3079056" y="872059"/>
                  <a:pt x="3080271" y="871816"/>
                </a:cubicBezTo>
                <a:cubicBezTo>
                  <a:pt x="3080514" y="874974"/>
                  <a:pt x="3081485" y="878860"/>
                  <a:pt x="3083185" y="883475"/>
                </a:cubicBezTo>
                <a:lnTo>
                  <a:pt x="3083185" y="886389"/>
                </a:lnTo>
                <a:lnTo>
                  <a:pt x="3083185" y="890761"/>
                </a:lnTo>
                <a:cubicBezTo>
                  <a:pt x="3083155" y="891429"/>
                  <a:pt x="3082851" y="891915"/>
                  <a:pt x="3082274" y="892219"/>
                </a:cubicBezTo>
                <a:cubicBezTo>
                  <a:pt x="3081697" y="892522"/>
                  <a:pt x="3081030" y="893008"/>
                  <a:pt x="3080271" y="893676"/>
                </a:cubicBezTo>
                <a:cubicBezTo>
                  <a:pt x="3079056" y="896591"/>
                  <a:pt x="3078570" y="899505"/>
                  <a:pt x="3078813" y="902420"/>
                </a:cubicBezTo>
                <a:cubicBezTo>
                  <a:pt x="3080271" y="902663"/>
                  <a:pt x="3081728" y="902177"/>
                  <a:pt x="3083185" y="900963"/>
                </a:cubicBezTo>
                <a:cubicBezTo>
                  <a:pt x="3090715" y="896834"/>
                  <a:pt x="3097515" y="894891"/>
                  <a:pt x="3103588" y="895133"/>
                </a:cubicBezTo>
                <a:cubicBezTo>
                  <a:pt x="3103831" y="899262"/>
                  <a:pt x="3101888" y="902663"/>
                  <a:pt x="3097758" y="905335"/>
                </a:cubicBezTo>
                <a:cubicBezTo>
                  <a:pt x="3093144" y="908249"/>
                  <a:pt x="3090715" y="911164"/>
                  <a:pt x="3090472" y="914079"/>
                </a:cubicBezTo>
                <a:cubicBezTo>
                  <a:pt x="3090229" y="924523"/>
                  <a:pt x="3096544" y="929866"/>
                  <a:pt x="3109417" y="930109"/>
                </a:cubicBezTo>
                <a:cubicBezTo>
                  <a:pt x="3110085" y="930079"/>
                  <a:pt x="3110571" y="929775"/>
                  <a:pt x="3110874" y="929198"/>
                </a:cubicBezTo>
                <a:cubicBezTo>
                  <a:pt x="3111178" y="928622"/>
                  <a:pt x="3111664" y="927954"/>
                  <a:pt x="3112332" y="927195"/>
                </a:cubicBezTo>
                <a:cubicBezTo>
                  <a:pt x="3114457" y="925737"/>
                  <a:pt x="3116036" y="924644"/>
                  <a:pt x="3117068" y="923916"/>
                </a:cubicBezTo>
                <a:cubicBezTo>
                  <a:pt x="3118100" y="923187"/>
                  <a:pt x="3118950" y="922823"/>
                  <a:pt x="3119618" y="922823"/>
                </a:cubicBezTo>
                <a:cubicBezTo>
                  <a:pt x="3121076" y="922823"/>
                  <a:pt x="3122533" y="924280"/>
                  <a:pt x="3123990" y="927195"/>
                </a:cubicBezTo>
                <a:lnTo>
                  <a:pt x="3125448" y="927195"/>
                </a:lnTo>
                <a:lnTo>
                  <a:pt x="3126905" y="927195"/>
                </a:lnTo>
                <a:cubicBezTo>
                  <a:pt x="3128605" y="925737"/>
                  <a:pt x="3131034" y="924280"/>
                  <a:pt x="3134192" y="922823"/>
                </a:cubicBezTo>
                <a:cubicBezTo>
                  <a:pt x="3137349" y="922823"/>
                  <a:pt x="3139778" y="924280"/>
                  <a:pt x="3141478" y="927195"/>
                </a:cubicBezTo>
                <a:lnTo>
                  <a:pt x="3141478" y="924280"/>
                </a:lnTo>
                <a:cubicBezTo>
                  <a:pt x="3141235" y="922823"/>
                  <a:pt x="3140264" y="921365"/>
                  <a:pt x="3138564" y="919908"/>
                </a:cubicBezTo>
                <a:lnTo>
                  <a:pt x="3153137" y="919908"/>
                </a:lnTo>
                <a:cubicBezTo>
                  <a:pt x="3151922" y="912864"/>
                  <a:pt x="3145607" y="908006"/>
                  <a:pt x="3134192" y="905335"/>
                </a:cubicBezTo>
                <a:lnTo>
                  <a:pt x="3134192" y="900963"/>
                </a:lnTo>
                <a:lnTo>
                  <a:pt x="3156052" y="900963"/>
                </a:lnTo>
                <a:lnTo>
                  <a:pt x="3160423" y="908249"/>
                </a:lnTo>
                <a:lnTo>
                  <a:pt x="3156052" y="908249"/>
                </a:lnTo>
                <a:lnTo>
                  <a:pt x="3156052" y="918451"/>
                </a:lnTo>
                <a:cubicBezTo>
                  <a:pt x="3163581" y="918693"/>
                  <a:pt x="3167467" y="915293"/>
                  <a:pt x="3167710" y="908249"/>
                </a:cubicBezTo>
                <a:cubicBezTo>
                  <a:pt x="3167710" y="906549"/>
                  <a:pt x="3166253" y="905578"/>
                  <a:pt x="3163338" y="905335"/>
                </a:cubicBezTo>
                <a:cubicBezTo>
                  <a:pt x="3171414" y="903149"/>
                  <a:pt x="3177122" y="900234"/>
                  <a:pt x="3180462" y="896591"/>
                </a:cubicBezTo>
                <a:cubicBezTo>
                  <a:pt x="3183801" y="892947"/>
                  <a:pt x="3184409" y="888575"/>
                  <a:pt x="3182283" y="883475"/>
                </a:cubicBezTo>
                <a:cubicBezTo>
                  <a:pt x="3180583" y="877403"/>
                  <a:pt x="3176697" y="874974"/>
                  <a:pt x="3170625" y="876188"/>
                </a:cubicBezTo>
                <a:lnTo>
                  <a:pt x="3174997" y="883475"/>
                </a:lnTo>
                <a:cubicBezTo>
                  <a:pt x="3165038" y="883232"/>
                  <a:pt x="3160180" y="879346"/>
                  <a:pt x="3160423" y="871816"/>
                </a:cubicBezTo>
                <a:cubicBezTo>
                  <a:pt x="3160666" y="870116"/>
                  <a:pt x="3161638" y="869144"/>
                  <a:pt x="3163338" y="868902"/>
                </a:cubicBezTo>
                <a:lnTo>
                  <a:pt x="3148765" y="868902"/>
                </a:lnTo>
                <a:lnTo>
                  <a:pt x="3156052" y="877645"/>
                </a:lnTo>
                <a:lnTo>
                  <a:pt x="3141478" y="877645"/>
                </a:lnTo>
                <a:lnTo>
                  <a:pt x="3145850" y="883475"/>
                </a:lnTo>
                <a:lnTo>
                  <a:pt x="3142936" y="883475"/>
                </a:lnTo>
                <a:cubicBezTo>
                  <a:pt x="3141235" y="883232"/>
                  <a:pt x="3137349" y="880803"/>
                  <a:pt x="3131277" y="876188"/>
                </a:cubicBezTo>
                <a:lnTo>
                  <a:pt x="3131277" y="879103"/>
                </a:lnTo>
                <a:cubicBezTo>
                  <a:pt x="3128362" y="877888"/>
                  <a:pt x="3126905" y="875945"/>
                  <a:pt x="3126905" y="873274"/>
                </a:cubicBezTo>
                <a:cubicBezTo>
                  <a:pt x="3127148" y="870359"/>
                  <a:pt x="3129577" y="868902"/>
                  <a:pt x="3134192" y="868902"/>
                </a:cubicBezTo>
                <a:cubicBezTo>
                  <a:pt x="3132977" y="865987"/>
                  <a:pt x="3131034" y="864530"/>
                  <a:pt x="3128362" y="864530"/>
                </a:cubicBezTo>
                <a:cubicBezTo>
                  <a:pt x="3117918" y="864530"/>
                  <a:pt x="3112575" y="865987"/>
                  <a:pt x="3112332" y="868902"/>
                </a:cubicBezTo>
                <a:lnTo>
                  <a:pt x="3112332" y="870359"/>
                </a:lnTo>
                <a:cubicBezTo>
                  <a:pt x="3110206" y="870359"/>
                  <a:pt x="3106806" y="869630"/>
                  <a:pt x="3102131" y="868173"/>
                </a:cubicBezTo>
                <a:lnTo>
                  <a:pt x="3086433" y="862739"/>
                </a:lnTo>
                <a:lnTo>
                  <a:pt x="3087557" y="861615"/>
                </a:lnTo>
                <a:close/>
                <a:moveTo>
                  <a:pt x="1301239" y="860158"/>
                </a:moveTo>
                <a:cubicBezTo>
                  <a:pt x="1315812" y="859915"/>
                  <a:pt x="1323099" y="863315"/>
                  <a:pt x="1323099" y="870359"/>
                </a:cubicBezTo>
                <a:cubicBezTo>
                  <a:pt x="1322856" y="873031"/>
                  <a:pt x="1320427" y="874974"/>
                  <a:pt x="1315812" y="876188"/>
                </a:cubicBezTo>
                <a:cubicBezTo>
                  <a:pt x="1316571" y="876856"/>
                  <a:pt x="1317239" y="877706"/>
                  <a:pt x="1317816" y="878739"/>
                </a:cubicBezTo>
                <a:cubicBezTo>
                  <a:pt x="1318393" y="879771"/>
                  <a:pt x="1318696" y="881350"/>
                  <a:pt x="1318727" y="883475"/>
                </a:cubicBezTo>
                <a:cubicBezTo>
                  <a:pt x="1318484" y="885175"/>
                  <a:pt x="1317512" y="886147"/>
                  <a:pt x="1315812" y="886389"/>
                </a:cubicBezTo>
                <a:cubicBezTo>
                  <a:pt x="1313656" y="881350"/>
                  <a:pt x="1311045" y="876856"/>
                  <a:pt x="1307979" y="872909"/>
                </a:cubicBezTo>
                <a:cubicBezTo>
                  <a:pt x="1304913" y="868962"/>
                  <a:pt x="1301208" y="865197"/>
                  <a:pt x="1296867" y="861615"/>
                </a:cubicBezTo>
                <a:cubicBezTo>
                  <a:pt x="1298324" y="860401"/>
                  <a:pt x="1299781" y="859915"/>
                  <a:pt x="1301239" y="860158"/>
                </a:cubicBezTo>
                <a:close/>
                <a:moveTo>
                  <a:pt x="582073" y="852871"/>
                </a:moveTo>
                <a:cubicBezTo>
                  <a:pt x="586445" y="852628"/>
                  <a:pt x="589359" y="853114"/>
                  <a:pt x="590817" y="854328"/>
                </a:cubicBezTo>
                <a:lnTo>
                  <a:pt x="593731" y="861615"/>
                </a:lnTo>
                <a:cubicBezTo>
                  <a:pt x="590817" y="858700"/>
                  <a:pt x="586445" y="857243"/>
                  <a:pt x="580616" y="857243"/>
                </a:cubicBezTo>
                <a:lnTo>
                  <a:pt x="576244" y="857243"/>
                </a:lnTo>
                <a:cubicBezTo>
                  <a:pt x="578490" y="858002"/>
                  <a:pt x="580919" y="859399"/>
                  <a:pt x="583530" y="861433"/>
                </a:cubicBezTo>
                <a:cubicBezTo>
                  <a:pt x="586141" y="863467"/>
                  <a:pt x="588570" y="865957"/>
                  <a:pt x="590817" y="868902"/>
                </a:cubicBezTo>
                <a:cubicBezTo>
                  <a:pt x="588570" y="868234"/>
                  <a:pt x="585777" y="868841"/>
                  <a:pt x="582437" y="870723"/>
                </a:cubicBezTo>
                <a:cubicBezTo>
                  <a:pt x="579097" y="872606"/>
                  <a:pt x="575575" y="875399"/>
                  <a:pt x="571871" y="879103"/>
                </a:cubicBezTo>
                <a:cubicBezTo>
                  <a:pt x="570171" y="880560"/>
                  <a:pt x="567742" y="882017"/>
                  <a:pt x="564585" y="883475"/>
                </a:cubicBezTo>
                <a:lnTo>
                  <a:pt x="564585" y="880560"/>
                </a:lnTo>
                <a:lnTo>
                  <a:pt x="564585" y="879103"/>
                </a:lnTo>
                <a:cubicBezTo>
                  <a:pt x="565313" y="878435"/>
                  <a:pt x="566042" y="877949"/>
                  <a:pt x="566771" y="877645"/>
                </a:cubicBezTo>
                <a:cubicBezTo>
                  <a:pt x="567499" y="877342"/>
                  <a:pt x="568228" y="876856"/>
                  <a:pt x="568957" y="876188"/>
                </a:cubicBezTo>
                <a:lnTo>
                  <a:pt x="568957" y="873274"/>
                </a:lnTo>
                <a:lnTo>
                  <a:pt x="568957" y="871816"/>
                </a:lnTo>
                <a:cubicBezTo>
                  <a:pt x="557298" y="872059"/>
                  <a:pt x="550012" y="868659"/>
                  <a:pt x="547097" y="861615"/>
                </a:cubicBezTo>
                <a:cubicBezTo>
                  <a:pt x="551469" y="863072"/>
                  <a:pt x="557298" y="861615"/>
                  <a:pt x="564585" y="857243"/>
                </a:cubicBezTo>
                <a:cubicBezTo>
                  <a:pt x="570414" y="854328"/>
                  <a:pt x="576244" y="852871"/>
                  <a:pt x="582073" y="852871"/>
                </a:cubicBezTo>
                <a:close/>
                <a:moveTo>
                  <a:pt x="4641799" y="847042"/>
                </a:moveTo>
                <a:cubicBezTo>
                  <a:pt x="4649086" y="848742"/>
                  <a:pt x="4654915" y="851171"/>
                  <a:pt x="4659287" y="854328"/>
                </a:cubicBezTo>
                <a:cubicBezTo>
                  <a:pt x="4655158" y="868902"/>
                  <a:pt x="4647386" y="876188"/>
                  <a:pt x="4635970" y="876188"/>
                </a:cubicBezTo>
                <a:cubicBezTo>
                  <a:pt x="4633298" y="876188"/>
                  <a:pt x="4631355" y="874731"/>
                  <a:pt x="4630141" y="871816"/>
                </a:cubicBezTo>
                <a:cubicBezTo>
                  <a:pt x="4626983" y="866230"/>
                  <a:pt x="4624554" y="862829"/>
                  <a:pt x="4622854" y="861615"/>
                </a:cubicBezTo>
                <a:lnTo>
                  <a:pt x="4641799" y="861615"/>
                </a:lnTo>
                <a:close/>
                <a:moveTo>
                  <a:pt x="3634245" y="835383"/>
                </a:moveTo>
                <a:cubicBezTo>
                  <a:pt x="3637402" y="835383"/>
                  <a:pt x="3639831" y="836840"/>
                  <a:pt x="3641531" y="839755"/>
                </a:cubicBezTo>
                <a:lnTo>
                  <a:pt x="3633754" y="835567"/>
                </a:lnTo>
                <a:close/>
                <a:moveTo>
                  <a:pt x="1443495" y="835383"/>
                </a:moveTo>
                <a:cubicBezTo>
                  <a:pt x="1446652" y="835383"/>
                  <a:pt x="1449081" y="836840"/>
                  <a:pt x="1450781" y="839755"/>
                </a:cubicBezTo>
                <a:lnTo>
                  <a:pt x="1443004" y="835567"/>
                </a:lnTo>
                <a:close/>
                <a:moveTo>
                  <a:pt x="4497524" y="832468"/>
                </a:moveTo>
                <a:lnTo>
                  <a:pt x="4498981" y="832468"/>
                </a:lnTo>
                <a:lnTo>
                  <a:pt x="4498981" y="849956"/>
                </a:lnTo>
                <a:lnTo>
                  <a:pt x="4487323" y="849956"/>
                </a:lnTo>
                <a:cubicBezTo>
                  <a:pt x="4487292" y="849288"/>
                  <a:pt x="4487353" y="848803"/>
                  <a:pt x="4487505" y="848499"/>
                </a:cubicBezTo>
                <a:cubicBezTo>
                  <a:pt x="4487657" y="848195"/>
                  <a:pt x="4488082" y="847710"/>
                  <a:pt x="4488780" y="847042"/>
                </a:cubicBezTo>
                <a:close/>
                <a:moveTo>
                  <a:pt x="2922880" y="828096"/>
                </a:moveTo>
                <a:cubicBezTo>
                  <a:pt x="2924337" y="831254"/>
                  <a:pt x="2925794" y="833683"/>
                  <a:pt x="2927251" y="835383"/>
                </a:cubicBezTo>
                <a:cubicBezTo>
                  <a:pt x="2928952" y="836840"/>
                  <a:pt x="2929923" y="838298"/>
                  <a:pt x="2930166" y="839755"/>
                </a:cubicBezTo>
                <a:cubicBezTo>
                  <a:pt x="2929923" y="842913"/>
                  <a:pt x="2928952" y="845341"/>
                  <a:pt x="2927251" y="847042"/>
                </a:cubicBezTo>
                <a:cubicBezTo>
                  <a:pt x="2925794" y="843884"/>
                  <a:pt x="2924337" y="841455"/>
                  <a:pt x="2922880" y="839755"/>
                </a:cubicBezTo>
                <a:cubicBezTo>
                  <a:pt x="2921179" y="838298"/>
                  <a:pt x="2920208" y="836840"/>
                  <a:pt x="2919965" y="835383"/>
                </a:cubicBezTo>
                <a:cubicBezTo>
                  <a:pt x="2918750" y="835626"/>
                  <a:pt x="2918264" y="835140"/>
                  <a:pt x="2918507" y="833926"/>
                </a:cubicBezTo>
                <a:cubicBezTo>
                  <a:pt x="2918507" y="831254"/>
                  <a:pt x="2919965" y="829311"/>
                  <a:pt x="2922880" y="828096"/>
                </a:cubicBezTo>
                <a:close/>
                <a:moveTo>
                  <a:pt x="3721684" y="825182"/>
                </a:moveTo>
                <a:lnTo>
                  <a:pt x="3728970" y="828096"/>
                </a:lnTo>
                <a:lnTo>
                  <a:pt x="3728970" y="825182"/>
                </a:lnTo>
                <a:cubicBezTo>
                  <a:pt x="3736500" y="831011"/>
                  <a:pt x="3740387" y="835383"/>
                  <a:pt x="3740629" y="838298"/>
                </a:cubicBezTo>
                <a:cubicBezTo>
                  <a:pt x="3731885" y="838055"/>
                  <a:pt x="3727513" y="841455"/>
                  <a:pt x="3727513" y="848499"/>
                </a:cubicBezTo>
                <a:cubicBezTo>
                  <a:pt x="3727756" y="851414"/>
                  <a:pt x="3731643" y="855786"/>
                  <a:pt x="3739172" y="861615"/>
                </a:cubicBezTo>
                <a:lnTo>
                  <a:pt x="3731885" y="864530"/>
                </a:lnTo>
                <a:lnTo>
                  <a:pt x="3739172" y="868902"/>
                </a:lnTo>
                <a:cubicBezTo>
                  <a:pt x="3732128" y="870116"/>
                  <a:pt x="3728728" y="873516"/>
                  <a:pt x="3728970" y="879103"/>
                </a:cubicBezTo>
                <a:cubicBezTo>
                  <a:pt x="3728728" y="883232"/>
                  <a:pt x="3732128" y="888090"/>
                  <a:pt x="3739172" y="893676"/>
                </a:cubicBezTo>
                <a:lnTo>
                  <a:pt x="3724599" y="900963"/>
                </a:lnTo>
                <a:cubicBezTo>
                  <a:pt x="3724356" y="902177"/>
                  <a:pt x="3723384" y="902663"/>
                  <a:pt x="3721684" y="902420"/>
                </a:cubicBezTo>
                <a:cubicBezTo>
                  <a:pt x="3721684" y="898837"/>
                  <a:pt x="3721320" y="896166"/>
                  <a:pt x="3720591" y="894405"/>
                </a:cubicBezTo>
                <a:cubicBezTo>
                  <a:pt x="3719862" y="892644"/>
                  <a:pt x="3718769" y="891429"/>
                  <a:pt x="3717312" y="890761"/>
                </a:cubicBezTo>
                <a:cubicBezTo>
                  <a:pt x="3716553" y="892887"/>
                  <a:pt x="3715521" y="894101"/>
                  <a:pt x="3714215" y="894405"/>
                </a:cubicBezTo>
                <a:cubicBezTo>
                  <a:pt x="3712910" y="894708"/>
                  <a:pt x="3711513" y="894465"/>
                  <a:pt x="3710025" y="893676"/>
                </a:cubicBezTo>
                <a:cubicBezTo>
                  <a:pt x="3711513" y="895923"/>
                  <a:pt x="3712910" y="898716"/>
                  <a:pt x="3714215" y="902056"/>
                </a:cubicBezTo>
                <a:cubicBezTo>
                  <a:pt x="3715521" y="905395"/>
                  <a:pt x="3716553" y="908917"/>
                  <a:pt x="3717312" y="912621"/>
                </a:cubicBezTo>
                <a:cubicBezTo>
                  <a:pt x="3721684" y="909707"/>
                  <a:pt x="3724599" y="908249"/>
                  <a:pt x="3726056" y="908249"/>
                </a:cubicBezTo>
                <a:cubicBezTo>
                  <a:pt x="3730671" y="908006"/>
                  <a:pt x="3733100" y="909950"/>
                  <a:pt x="3733343" y="914079"/>
                </a:cubicBezTo>
                <a:cubicBezTo>
                  <a:pt x="3730428" y="913836"/>
                  <a:pt x="3727513" y="914322"/>
                  <a:pt x="3724599" y="915536"/>
                </a:cubicBezTo>
                <a:cubicBezTo>
                  <a:pt x="3720470" y="920151"/>
                  <a:pt x="3717069" y="922580"/>
                  <a:pt x="3714397" y="922823"/>
                </a:cubicBezTo>
                <a:cubicBezTo>
                  <a:pt x="3707354" y="922580"/>
                  <a:pt x="3702496" y="920151"/>
                  <a:pt x="3699824" y="915536"/>
                </a:cubicBezTo>
                <a:lnTo>
                  <a:pt x="3698367" y="916993"/>
                </a:lnTo>
                <a:cubicBezTo>
                  <a:pt x="3698337" y="917661"/>
                  <a:pt x="3698397" y="918147"/>
                  <a:pt x="3698549" y="918451"/>
                </a:cubicBezTo>
                <a:cubicBezTo>
                  <a:pt x="3698701" y="918754"/>
                  <a:pt x="3699126" y="919240"/>
                  <a:pt x="3699824" y="919908"/>
                </a:cubicBezTo>
                <a:cubicBezTo>
                  <a:pt x="3704439" y="924037"/>
                  <a:pt x="3706868" y="927437"/>
                  <a:pt x="3707111" y="930109"/>
                </a:cubicBezTo>
                <a:cubicBezTo>
                  <a:pt x="3706443" y="933054"/>
                  <a:pt x="3705229" y="935544"/>
                  <a:pt x="3703467" y="937578"/>
                </a:cubicBezTo>
                <a:cubicBezTo>
                  <a:pt x="3701707" y="939612"/>
                  <a:pt x="3699035" y="941009"/>
                  <a:pt x="3695452" y="941768"/>
                </a:cubicBezTo>
                <a:cubicBezTo>
                  <a:pt x="3689866" y="934238"/>
                  <a:pt x="3683551" y="930352"/>
                  <a:pt x="3676507" y="930109"/>
                </a:cubicBezTo>
                <a:cubicBezTo>
                  <a:pt x="3673835" y="930109"/>
                  <a:pt x="3670435" y="931567"/>
                  <a:pt x="3666306" y="934481"/>
                </a:cubicBezTo>
                <a:lnTo>
                  <a:pt x="3656104" y="941768"/>
                </a:lnTo>
                <a:cubicBezTo>
                  <a:pt x="3653979" y="940310"/>
                  <a:pt x="3652400" y="939217"/>
                  <a:pt x="3651368" y="938489"/>
                </a:cubicBezTo>
                <a:cubicBezTo>
                  <a:pt x="3650336" y="937760"/>
                  <a:pt x="3649486" y="937396"/>
                  <a:pt x="3648818" y="937396"/>
                </a:cubicBezTo>
                <a:cubicBezTo>
                  <a:pt x="3646571" y="936667"/>
                  <a:pt x="3644142" y="936303"/>
                  <a:pt x="3641531" y="936303"/>
                </a:cubicBezTo>
                <a:cubicBezTo>
                  <a:pt x="3638920" y="936303"/>
                  <a:pt x="3636491" y="936667"/>
                  <a:pt x="3634245" y="937396"/>
                </a:cubicBezTo>
                <a:cubicBezTo>
                  <a:pt x="3635945" y="928409"/>
                  <a:pt x="3636916" y="923065"/>
                  <a:pt x="3637159" y="921365"/>
                </a:cubicBezTo>
                <a:lnTo>
                  <a:pt x="3637159" y="919908"/>
                </a:lnTo>
                <a:cubicBezTo>
                  <a:pt x="3635672" y="917783"/>
                  <a:pt x="3634639" y="916204"/>
                  <a:pt x="3634062" y="915172"/>
                </a:cubicBezTo>
                <a:cubicBezTo>
                  <a:pt x="3633486" y="914139"/>
                  <a:pt x="3633546" y="913289"/>
                  <a:pt x="3634245" y="912621"/>
                </a:cubicBezTo>
                <a:cubicBezTo>
                  <a:pt x="3634275" y="911832"/>
                  <a:pt x="3634943" y="909767"/>
                  <a:pt x="3636248" y="906428"/>
                </a:cubicBezTo>
                <a:cubicBezTo>
                  <a:pt x="3637554" y="903088"/>
                  <a:pt x="3639315" y="898837"/>
                  <a:pt x="3641531" y="893676"/>
                </a:cubicBezTo>
                <a:cubicBezTo>
                  <a:pt x="3643232" y="888090"/>
                  <a:pt x="3644203" y="884689"/>
                  <a:pt x="3644446" y="883475"/>
                </a:cubicBezTo>
                <a:lnTo>
                  <a:pt x="3644446" y="879103"/>
                </a:lnTo>
                <a:cubicBezTo>
                  <a:pt x="3641774" y="880560"/>
                  <a:pt x="3636916" y="889304"/>
                  <a:pt x="3629872" y="905335"/>
                </a:cubicBezTo>
                <a:lnTo>
                  <a:pt x="3622586" y="900963"/>
                </a:lnTo>
                <a:cubicBezTo>
                  <a:pt x="3621888" y="900295"/>
                  <a:pt x="3621463" y="899445"/>
                  <a:pt x="3621311" y="898412"/>
                </a:cubicBezTo>
                <a:cubicBezTo>
                  <a:pt x="3621159" y="897380"/>
                  <a:pt x="3621098" y="895801"/>
                  <a:pt x="3621129" y="893676"/>
                </a:cubicBezTo>
                <a:cubicBezTo>
                  <a:pt x="3620886" y="888090"/>
                  <a:pt x="3621372" y="884689"/>
                  <a:pt x="3622586" y="883475"/>
                </a:cubicBezTo>
                <a:cubicBezTo>
                  <a:pt x="3627201" y="880317"/>
                  <a:pt x="3629630" y="877888"/>
                  <a:pt x="3629872" y="876188"/>
                </a:cubicBezTo>
                <a:cubicBezTo>
                  <a:pt x="3627747" y="872575"/>
                  <a:pt x="3626169" y="869600"/>
                  <a:pt x="3625136" y="867262"/>
                </a:cubicBezTo>
                <a:cubicBezTo>
                  <a:pt x="3624104" y="864924"/>
                  <a:pt x="3623254" y="863042"/>
                  <a:pt x="3622586" y="861615"/>
                </a:cubicBezTo>
                <a:lnTo>
                  <a:pt x="3622586" y="858700"/>
                </a:lnTo>
                <a:cubicBezTo>
                  <a:pt x="3622829" y="855786"/>
                  <a:pt x="3625258" y="852871"/>
                  <a:pt x="3629872" y="849956"/>
                </a:cubicBezTo>
                <a:cubicBezTo>
                  <a:pt x="3635702" y="859915"/>
                  <a:pt x="3640074" y="864773"/>
                  <a:pt x="3642989" y="864530"/>
                </a:cubicBezTo>
                <a:lnTo>
                  <a:pt x="3644446" y="864530"/>
                </a:lnTo>
                <a:cubicBezTo>
                  <a:pt x="3642958" y="863740"/>
                  <a:pt x="3641562" y="862404"/>
                  <a:pt x="3640256" y="860522"/>
                </a:cubicBezTo>
                <a:cubicBezTo>
                  <a:pt x="3638951" y="858640"/>
                  <a:pt x="3637918" y="856575"/>
                  <a:pt x="3637159" y="854328"/>
                </a:cubicBezTo>
                <a:lnTo>
                  <a:pt x="3656104" y="857243"/>
                </a:lnTo>
                <a:lnTo>
                  <a:pt x="3648818" y="861615"/>
                </a:lnTo>
                <a:cubicBezTo>
                  <a:pt x="3649486" y="862344"/>
                  <a:pt x="3650336" y="864165"/>
                  <a:pt x="3651368" y="867080"/>
                </a:cubicBezTo>
                <a:cubicBezTo>
                  <a:pt x="3652400" y="869995"/>
                  <a:pt x="3653979" y="874002"/>
                  <a:pt x="3656104" y="879103"/>
                </a:cubicBezTo>
                <a:cubicBezTo>
                  <a:pt x="3656347" y="880560"/>
                  <a:pt x="3657319" y="882017"/>
                  <a:pt x="3659019" y="883475"/>
                </a:cubicBezTo>
                <a:lnTo>
                  <a:pt x="3651732" y="883475"/>
                </a:lnTo>
                <a:lnTo>
                  <a:pt x="3659019" y="890761"/>
                </a:lnTo>
                <a:lnTo>
                  <a:pt x="3670678" y="879103"/>
                </a:lnTo>
                <a:lnTo>
                  <a:pt x="3677964" y="886389"/>
                </a:lnTo>
                <a:lnTo>
                  <a:pt x="3670678" y="871816"/>
                </a:lnTo>
                <a:lnTo>
                  <a:pt x="3677964" y="876188"/>
                </a:lnTo>
                <a:lnTo>
                  <a:pt x="3677964" y="868902"/>
                </a:lnTo>
                <a:cubicBezTo>
                  <a:pt x="3695452" y="869144"/>
                  <a:pt x="3704196" y="864287"/>
                  <a:pt x="3704196" y="854328"/>
                </a:cubicBezTo>
                <a:lnTo>
                  <a:pt x="3714397" y="854328"/>
                </a:lnTo>
                <a:lnTo>
                  <a:pt x="3714397" y="841212"/>
                </a:lnTo>
                <a:cubicBezTo>
                  <a:pt x="3709783" y="841455"/>
                  <a:pt x="3707354" y="839512"/>
                  <a:pt x="3707111" y="835383"/>
                </a:cubicBezTo>
                <a:cubicBezTo>
                  <a:pt x="3709236" y="836142"/>
                  <a:pt x="3711544" y="836810"/>
                  <a:pt x="3714033" y="837387"/>
                </a:cubicBezTo>
                <a:cubicBezTo>
                  <a:pt x="3716523" y="837964"/>
                  <a:pt x="3719559" y="838267"/>
                  <a:pt x="3723141" y="838298"/>
                </a:cubicBezTo>
                <a:cubicBezTo>
                  <a:pt x="3723384" y="831011"/>
                  <a:pt x="3722899" y="826639"/>
                  <a:pt x="3721684" y="825182"/>
                </a:cubicBezTo>
                <a:close/>
                <a:moveTo>
                  <a:pt x="1530934" y="825182"/>
                </a:moveTo>
                <a:lnTo>
                  <a:pt x="1538221" y="828096"/>
                </a:lnTo>
                <a:lnTo>
                  <a:pt x="1538221" y="825182"/>
                </a:lnTo>
                <a:cubicBezTo>
                  <a:pt x="1545750" y="831011"/>
                  <a:pt x="1549637" y="835383"/>
                  <a:pt x="1549880" y="838298"/>
                </a:cubicBezTo>
                <a:cubicBezTo>
                  <a:pt x="1541135" y="838055"/>
                  <a:pt x="1536763" y="841455"/>
                  <a:pt x="1536763" y="848499"/>
                </a:cubicBezTo>
                <a:cubicBezTo>
                  <a:pt x="1537006" y="851414"/>
                  <a:pt x="1540893" y="855786"/>
                  <a:pt x="1548422" y="861615"/>
                </a:cubicBezTo>
                <a:lnTo>
                  <a:pt x="1541135" y="864530"/>
                </a:lnTo>
                <a:lnTo>
                  <a:pt x="1548422" y="868902"/>
                </a:lnTo>
                <a:cubicBezTo>
                  <a:pt x="1541378" y="870116"/>
                  <a:pt x="1537978" y="873516"/>
                  <a:pt x="1538221" y="879103"/>
                </a:cubicBezTo>
                <a:cubicBezTo>
                  <a:pt x="1537978" y="883232"/>
                  <a:pt x="1541378" y="888090"/>
                  <a:pt x="1548422" y="893676"/>
                </a:cubicBezTo>
                <a:lnTo>
                  <a:pt x="1533849" y="900963"/>
                </a:lnTo>
                <a:cubicBezTo>
                  <a:pt x="1533606" y="902177"/>
                  <a:pt x="1532634" y="902663"/>
                  <a:pt x="1530934" y="902420"/>
                </a:cubicBezTo>
                <a:cubicBezTo>
                  <a:pt x="1530934" y="898837"/>
                  <a:pt x="1530570" y="896166"/>
                  <a:pt x="1529841" y="894405"/>
                </a:cubicBezTo>
                <a:cubicBezTo>
                  <a:pt x="1529113" y="892644"/>
                  <a:pt x="1528019" y="891429"/>
                  <a:pt x="1526562" y="890761"/>
                </a:cubicBezTo>
                <a:cubicBezTo>
                  <a:pt x="1525803" y="892887"/>
                  <a:pt x="1524771" y="894101"/>
                  <a:pt x="1523466" y="894405"/>
                </a:cubicBezTo>
                <a:cubicBezTo>
                  <a:pt x="1522160" y="894708"/>
                  <a:pt x="1520763" y="894465"/>
                  <a:pt x="1519276" y="893676"/>
                </a:cubicBezTo>
                <a:cubicBezTo>
                  <a:pt x="1520763" y="895923"/>
                  <a:pt x="1522160" y="898716"/>
                  <a:pt x="1523466" y="902056"/>
                </a:cubicBezTo>
                <a:cubicBezTo>
                  <a:pt x="1524771" y="905395"/>
                  <a:pt x="1525803" y="908917"/>
                  <a:pt x="1526562" y="912621"/>
                </a:cubicBezTo>
                <a:cubicBezTo>
                  <a:pt x="1530934" y="909707"/>
                  <a:pt x="1533849" y="908249"/>
                  <a:pt x="1535306" y="908249"/>
                </a:cubicBezTo>
                <a:cubicBezTo>
                  <a:pt x="1539921" y="908006"/>
                  <a:pt x="1542350" y="909950"/>
                  <a:pt x="1542593" y="914079"/>
                </a:cubicBezTo>
                <a:cubicBezTo>
                  <a:pt x="1539678" y="913836"/>
                  <a:pt x="1536763" y="914322"/>
                  <a:pt x="1533849" y="915536"/>
                </a:cubicBezTo>
                <a:cubicBezTo>
                  <a:pt x="1529720" y="920151"/>
                  <a:pt x="1526319" y="922580"/>
                  <a:pt x="1523648" y="922823"/>
                </a:cubicBezTo>
                <a:cubicBezTo>
                  <a:pt x="1516604" y="922580"/>
                  <a:pt x="1511746" y="920151"/>
                  <a:pt x="1509074" y="915536"/>
                </a:cubicBezTo>
                <a:lnTo>
                  <a:pt x="1507617" y="916993"/>
                </a:lnTo>
                <a:cubicBezTo>
                  <a:pt x="1507587" y="917661"/>
                  <a:pt x="1507647" y="918147"/>
                  <a:pt x="1507799" y="918451"/>
                </a:cubicBezTo>
                <a:cubicBezTo>
                  <a:pt x="1507951" y="918754"/>
                  <a:pt x="1508376" y="919240"/>
                  <a:pt x="1509074" y="919908"/>
                </a:cubicBezTo>
                <a:cubicBezTo>
                  <a:pt x="1513689" y="924037"/>
                  <a:pt x="1516118" y="927437"/>
                  <a:pt x="1516361" y="930109"/>
                </a:cubicBezTo>
                <a:cubicBezTo>
                  <a:pt x="1515693" y="933054"/>
                  <a:pt x="1514479" y="935544"/>
                  <a:pt x="1512718" y="937578"/>
                </a:cubicBezTo>
                <a:cubicBezTo>
                  <a:pt x="1510957" y="939612"/>
                  <a:pt x="1508285" y="941009"/>
                  <a:pt x="1504702" y="941768"/>
                </a:cubicBezTo>
                <a:cubicBezTo>
                  <a:pt x="1499116" y="934238"/>
                  <a:pt x="1492801" y="930352"/>
                  <a:pt x="1485757" y="930109"/>
                </a:cubicBezTo>
                <a:cubicBezTo>
                  <a:pt x="1483086" y="930109"/>
                  <a:pt x="1479685" y="931567"/>
                  <a:pt x="1475556" y="934481"/>
                </a:cubicBezTo>
                <a:lnTo>
                  <a:pt x="1465355" y="941768"/>
                </a:lnTo>
                <a:cubicBezTo>
                  <a:pt x="1463229" y="940310"/>
                  <a:pt x="1461651" y="939217"/>
                  <a:pt x="1460618" y="938489"/>
                </a:cubicBezTo>
                <a:cubicBezTo>
                  <a:pt x="1459586" y="937760"/>
                  <a:pt x="1458736" y="937396"/>
                  <a:pt x="1458068" y="937396"/>
                </a:cubicBezTo>
                <a:cubicBezTo>
                  <a:pt x="1455821" y="936667"/>
                  <a:pt x="1453392" y="936303"/>
                  <a:pt x="1450781" y="936303"/>
                </a:cubicBezTo>
                <a:cubicBezTo>
                  <a:pt x="1448170" y="936303"/>
                  <a:pt x="1445741" y="936667"/>
                  <a:pt x="1443495" y="937396"/>
                </a:cubicBezTo>
                <a:cubicBezTo>
                  <a:pt x="1445195" y="928409"/>
                  <a:pt x="1446167" y="923065"/>
                  <a:pt x="1446409" y="921365"/>
                </a:cubicBezTo>
                <a:lnTo>
                  <a:pt x="1446409" y="919908"/>
                </a:lnTo>
                <a:cubicBezTo>
                  <a:pt x="1444922" y="917783"/>
                  <a:pt x="1443890" y="916204"/>
                  <a:pt x="1443313" y="915172"/>
                </a:cubicBezTo>
                <a:cubicBezTo>
                  <a:pt x="1442736" y="914139"/>
                  <a:pt x="1442797" y="913289"/>
                  <a:pt x="1443495" y="912621"/>
                </a:cubicBezTo>
                <a:cubicBezTo>
                  <a:pt x="1443525" y="911832"/>
                  <a:pt x="1444193" y="909767"/>
                  <a:pt x="1445499" y="906428"/>
                </a:cubicBezTo>
                <a:cubicBezTo>
                  <a:pt x="1446804" y="903088"/>
                  <a:pt x="1448565" y="898837"/>
                  <a:pt x="1450781" y="893676"/>
                </a:cubicBezTo>
                <a:cubicBezTo>
                  <a:pt x="1452482" y="888090"/>
                  <a:pt x="1453453" y="884689"/>
                  <a:pt x="1453696" y="883475"/>
                </a:cubicBezTo>
                <a:lnTo>
                  <a:pt x="1453696" y="879103"/>
                </a:lnTo>
                <a:cubicBezTo>
                  <a:pt x="1451024" y="880560"/>
                  <a:pt x="1446167" y="889304"/>
                  <a:pt x="1439123" y="905335"/>
                </a:cubicBezTo>
                <a:lnTo>
                  <a:pt x="1431836" y="900963"/>
                </a:lnTo>
                <a:cubicBezTo>
                  <a:pt x="1431138" y="900295"/>
                  <a:pt x="1430713" y="899445"/>
                  <a:pt x="1430561" y="898412"/>
                </a:cubicBezTo>
                <a:cubicBezTo>
                  <a:pt x="1430409" y="897380"/>
                  <a:pt x="1430348" y="895801"/>
                  <a:pt x="1430379" y="893676"/>
                </a:cubicBezTo>
                <a:cubicBezTo>
                  <a:pt x="1430136" y="888090"/>
                  <a:pt x="1430622" y="884689"/>
                  <a:pt x="1431836" y="883475"/>
                </a:cubicBezTo>
                <a:cubicBezTo>
                  <a:pt x="1436451" y="880317"/>
                  <a:pt x="1438880" y="877888"/>
                  <a:pt x="1439123" y="876188"/>
                </a:cubicBezTo>
                <a:cubicBezTo>
                  <a:pt x="1436997" y="872575"/>
                  <a:pt x="1435419" y="869600"/>
                  <a:pt x="1434386" y="867262"/>
                </a:cubicBezTo>
                <a:cubicBezTo>
                  <a:pt x="1433354" y="864924"/>
                  <a:pt x="1432504" y="863042"/>
                  <a:pt x="1431836" y="861615"/>
                </a:cubicBezTo>
                <a:lnTo>
                  <a:pt x="1431836" y="858700"/>
                </a:lnTo>
                <a:cubicBezTo>
                  <a:pt x="1432079" y="855786"/>
                  <a:pt x="1434508" y="852871"/>
                  <a:pt x="1439123" y="849956"/>
                </a:cubicBezTo>
                <a:cubicBezTo>
                  <a:pt x="1444952" y="859915"/>
                  <a:pt x="1449324" y="864773"/>
                  <a:pt x="1452239" y="864530"/>
                </a:cubicBezTo>
                <a:lnTo>
                  <a:pt x="1453696" y="864530"/>
                </a:lnTo>
                <a:cubicBezTo>
                  <a:pt x="1452208" y="863740"/>
                  <a:pt x="1450812" y="862404"/>
                  <a:pt x="1449506" y="860522"/>
                </a:cubicBezTo>
                <a:cubicBezTo>
                  <a:pt x="1448201" y="858640"/>
                  <a:pt x="1447168" y="856575"/>
                  <a:pt x="1446409" y="854328"/>
                </a:cubicBezTo>
                <a:lnTo>
                  <a:pt x="1465355" y="857243"/>
                </a:lnTo>
                <a:lnTo>
                  <a:pt x="1458068" y="861615"/>
                </a:lnTo>
                <a:cubicBezTo>
                  <a:pt x="1458736" y="862344"/>
                  <a:pt x="1459586" y="864165"/>
                  <a:pt x="1460618" y="867080"/>
                </a:cubicBezTo>
                <a:cubicBezTo>
                  <a:pt x="1461651" y="869995"/>
                  <a:pt x="1463229" y="874002"/>
                  <a:pt x="1465355" y="879103"/>
                </a:cubicBezTo>
                <a:cubicBezTo>
                  <a:pt x="1465597" y="880560"/>
                  <a:pt x="1466569" y="882017"/>
                  <a:pt x="1468269" y="883475"/>
                </a:cubicBezTo>
                <a:lnTo>
                  <a:pt x="1460983" y="883475"/>
                </a:lnTo>
                <a:lnTo>
                  <a:pt x="1468269" y="890761"/>
                </a:lnTo>
                <a:lnTo>
                  <a:pt x="1479928" y="879103"/>
                </a:lnTo>
                <a:lnTo>
                  <a:pt x="1487214" y="886389"/>
                </a:lnTo>
                <a:lnTo>
                  <a:pt x="1479928" y="871816"/>
                </a:lnTo>
                <a:lnTo>
                  <a:pt x="1487214" y="876188"/>
                </a:lnTo>
                <a:lnTo>
                  <a:pt x="1487214" y="868902"/>
                </a:lnTo>
                <a:cubicBezTo>
                  <a:pt x="1504702" y="869144"/>
                  <a:pt x="1513446" y="864287"/>
                  <a:pt x="1513446" y="854328"/>
                </a:cubicBezTo>
                <a:lnTo>
                  <a:pt x="1523648" y="854328"/>
                </a:lnTo>
                <a:lnTo>
                  <a:pt x="1523648" y="841212"/>
                </a:lnTo>
                <a:cubicBezTo>
                  <a:pt x="1519033" y="841455"/>
                  <a:pt x="1516604" y="839512"/>
                  <a:pt x="1516361" y="835383"/>
                </a:cubicBezTo>
                <a:cubicBezTo>
                  <a:pt x="1518486" y="836142"/>
                  <a:pt x="1520794" y="836810"/>
                  <a:pt x="1523283" y="837387"/>
                </a:cubicBezTo>
                <a:cubicBezTo>
                  <a:pt x="1525773" y="837964"/>
                  <a:pt x="1528809" y="838267"/>
                  <a:pt x="1532391" y="838298"/>
                </a:cubicBezTo>
                <a:cubicBezTo>
                  <a:pt x="1532634" y="831011"/>
                  <a:pt x="1532149" y="826639"/>
                  <a:pt x="1530934" y="825182"/>
                </a:cubicBezTo>
                <a:close/>
                <a:moveTo>
                  <a:pt x="3174997" y="817895"/>
                </a:moveTo>
                <a:lnTo>
                  <a:pt x="3170625" y="820810"/>
                </a:lnTo>
                <a:cubicBezTo>
                  <a:pt x="3172872" y="824483"/>
                  <a:pt x="3175300" y="827337"/>
                  <a:pt x="3177911" y="829372"/>
                </a:cubicBezTo>
                <a:cubicBezTo>
                  <a:pt x="3180522" y="831406"/>
                  <a:pt x="3182951" y="832438"/>
                  <a:pt x="3185198" y="832468"/>
                </a:cubicBezTo>
                <a:lnTo>
                  <a:pt x="3189570" y="832468"/>
                </a:lnTo>
                <a:close/>
                <a:moveTo>
                  <a:pt x="4548530" y="801865"/>
                </a:moveTo>
                <a:cubicBezTo>
                  <a:pt x="4561889" y="801865"/>
                  <a:pt x="4568690" y="803322"/>
                  <a:pt x="4568933" y="806237"/>
                </a:cubicBezTo>
                <a:lnTo>
                  <a:pt x="4568933" y="810609"/>
                </a:lnTo>
                <a:cubicBezTo>
                  <a:pt x="4558732" y="810609"/>
                  <a:pt x="4549988" y="809151"/>
                  <a:pt x="4542701" y="806237"/>
                </a:cubicBezTo>
                <a:cubicBezTo>
                  <a:pt x="4543916" y="803322"/>
                  <a:pt x="4545859" y="801865"/>
                  <a:pt x="4548530" y="801865"/>
                </a:cubicBezTo>
                <a:close/>
                <a:moveTo>
                  <a:pt x="4520841" y="801865"/>
                </a:moveTo>
                <a:cubicBezTo>
                  <a:pt x="4522967" y="801834"/>
                  <a:pt x="4524910" y="801895"/>
                  <a:pt x="4526670" y="802047"/>
                </a:cubicBezTo>
                <a:cubicBezTo>
                  <a:pt x="4528432" y="802199"/>
                  <a:pt x="4530375" y="802624"/>
                  <a:pt x="4532500" y="803322"/>
                </a:cubicBezTo>
                <a:cubicBezTo>
                  <a:pt x="4531043" y="807937"/>
                  <a:pt x="4526670" y="810366"/>
                  <a:pt x="4519384" y="810609"/>
                </a:cubicBezTo>
                <a:cubicBezTo>
                  <a:pt x="4513554" y="810609"/>
                  <a:pt x="4509183" y="809151"/>
                  <a:pt x="4506268" y="806237"/>
                </a:cubicBezTo>
                <a:cubicBezTo>
                  <a:pt x="4507483" y="803322"/>
                  <a:pt x="4512340" y="801865"/>
                  <a:pt x="4520841" y="801865"/>
                </a:cubicBezTo>
                <a:close/>
                <a:moveTo>
                  <a:pt x="1213799" y="801865"/>
                </a:moveTo>
                <a:cubicBezTo>
                  <a:pt x="1215499" y="801622"/>
                  <a:pt x="1217928" y="802108"/>
                  <a:pt x="1221086" y="803322"/>
                </a:cubicBezTo>
                <a:cubicBezTo>
                  <a:pt x="1224244" y="805022"/>
                  <a:pt x="1226672" y="805994"/>
                  <a:pt x="1228373" y="806237"/>
                </a:cubicBezTo>
                <a:cubicBezTo>
                  <a:pt x="1229041" y="805478"/>
                  <a:pt x="1229526" y="804810"/>
                  <a:pt x="1229830" y="804233"/>
                </a:cubicBezTo>
                <a:cubicBezTo>
                  <a:pt x="1230134" y="803656"/>
                  <a:pt x="1230619" y="803352"/>
                  <a:pt x="1231287" y="803322"/>
                </a:cubicBezTo>
                <a:cubicBezTo>
                  <a:pt x="1231044" y="802108"/>
                  <a:pt x="1231530" y="801622"/>
                  <a:pt x="1232744" y="801865"/>
                </a:cubicBezTo>
                <a:cubicBezTo>
                  <a:pt x="1235659" y="801865"/>
                  <a:pt x="1240031" y="803322"/>
                  <a:pt x="1245860" y="806237"/>
                </a:cubicBezTo>
                <a:cubicBezTo>
                  <a:pt x="1243189" y="804779"/>
                  <a:pt x="1238331" y="806237"/>
                  <a:pt x="1231287" y="810609"/>
                </a:cubicBezTo>
                <a:lnTo>
                  <a:pt x="1229830" y="810609"/>
                </a:lnTo>
                <a:cubicBezTo>
                  <a:pt x="1219386" y="810609"/>
                  <a:pt x="1214042" y="809151"/>
                  <a:pt x="1213799" y="806237"/>
                </a:cubicBezTo>
                <a:close/>
                <a:moveTo>
                  <a:pt x="1164250" y="801865"/>
                </a:moveTo>
                <a:cubicBezTo>
                  <a:pt x="1174209" y="801865"/>
                  <a:pt x="1179066" y="806237"/>
                  <a:pt x="1178824" y="814981"/>
                </a:cubicBezTo>
                <a:cubicBezTo>
                  <a:pt x="1174452" y="814981"/>
                  <a:pt x="1170080" y="812066"/>
                  <a:pt x="1165708" y="806237"/>
                </a:cubicBezTo>
                <a:cubicBezTo>
                  <a:pt x="1162793" y="807694"/>
                  <a:pt x="1161336" y="810609"/>
                  <a:pt x="1161336" y="814981"/>
                </a:cubicBezTo>
                <a:cubicBezTo>
                  <a:pt x="1158664" y="814981"/>
                  <a:pt x="1156721" y="813523"/>
                  <a:pt x="1155506" y="810609"/>
                </a:cubicBezTo>
                <a:cubicBezTo>
                  <a:pt x="1158421" y="804779"/>
                  <a:pt x="1161336" y="801865"/>
                  <a:pt x="1164250" y="801865"/>
                </a:cubicBezTo>
                <a:close/>
                <a:moveTo>
                  <a:pt x="3728970" y="796035"/>
                </a:moveTo>
                <a:cubicBezTo>
                  <a:pt x="3729639" y="796066"/>
                  <a:pt x="3730124" y="796369"/>
                  <a:pt x="3730428" y="796946"/>
                </a:cubicBezTo>
                <a:cubicBezTo>
                  <a:pt x="3730732" y="797523"/>
                  <a:pt x="3731217" y="798191"/>
                  <a:pt x="3731885" y="798950"/>
                </a:cubicBezTo>
                <a:lnTo>
                  <a:pt x="3746459" y="828096"/>
                </a:lnTo>
                <a:lnTo>
                  <a:pt x="3743544" y="832468"/>
                </a:lnTo>
                <a:lnTo>
                  <a:pt x="3731885" y="820810"/>
                </a:lnTo>
                <a:lnTo>
                  <a:pt x="3739172" y="825182"/>
                </a:lnTo>
                <a:lnTo>
                  <a:pt x="3731885" y="810609"/>
                </a:lnTo>
                <a:lnTo>
                  <a:pt x="3724599" y="813523"/>
                </a:lnTo>
                <a:lnTo>
                  <a:pt x="3724599" y="812066"/>
                </a:lnTo>
                <a:cubicBezTo>
                  <a:pt x="3724599" y="808908"/>
                  <a:pt x="3726056" y="803565"/>
                  <a:pt x="3728970" y="796035"/>
                </a:cubicBezTo>
                <a:close/>
                <a:moveTo>
                  <a:pt x="1538221" y="796035"/>
                </a:moveTo>
                <a:cubicBezTo>
                  <a:pt x="1538889" y="796066"/>
                  <a:pt x="1539375" y="796369"/>
                  <a:pt x="1539678" y="796946"/>
                </a:cubicBezTo>
                <a:cubicBezTo>
                  <a:pt x="1539982" y="797523"/>
                  <a:pt x="1540467" y="798191"/>
                  <a:pt x="1541135" y="798950"/>
                </a:cubicBezTo>
                <a:lnTo>
                  <a:pt x="1555709" y="828096"/>
                </a:lnTo>
                <a:lnTo>
                  <a:pt x="1552794" y="832468"/>
                </a:lnTo>
                <a:lnTo>
                  <a:pt x="1541135" y="820810"/>
                </a:lnTo>
                <a:lnTo>
                  <a:pt x="1548422" y="825182"/>
                </a:lnTo>
                <a:lnTo>
                  <a:pt x="1541135" y="810609"/>
                </a:lnTo>
                <a:lnTo>
                  <a:pt x="1533849" y="813523"/>
                </a:lnTo>
                <a:lnTo>
                  <a:pt x="1533849" y="812066"/>
                </a:lnTo>
                <a:cubicBezTo>
                  <a:pt x="1533849" y="808908"/>
                  <a:pt x="1535306" y="803565"/>
                  <a:pt x="1538221" y="796035"/>
                </a:cubicBezTo>
                <a:close/>
                <a:moveTo>
                  <a:pt x="2472826" y="791572"/>
                </a:moveTo>
                <a:cubicBezTo>
                  <a:pt x="2479864" y="797411"/>
                  <a:pt x="2483261" y="801791"/>
                  <a:pt x="2483019" y="804710"/>
                </a:cubicBezTo>
                <a:cubicBezTo>
                  <a:pt x="2482989" y="805501"/>
                  <a:pt x="2482685" y="806474"/>
                  <a:pt x="2482108" y="807630"/>
                </a:cubicBezTo>
                <a:cubicBezTo>
                  <a:pt x="2481532" y="808785"/>
                  <a:pt x="2480864" y="809759"/>
                  <a:pt x="2480106" y="810549"/>
                </a:cubicBezTo>
                <a:lnTo>
                  <a:pt x="2480106" y="810651"/>
                </a:lnTo>
                <a:cubicBezTo>
                  <a:pt x="2474282" y="807738"/>
                  <a:pt x="2471370" y="803370"/>
                  <a:pt x="2471370" y="797546"/>
                </a:cubicBezTo>
                <a:cubicBezTo>
                  <a:pt x="2471339" y="796691"/>
                  <a:pt x="2471400" y="795678"/>
                  <a:pt x="2471552" y="794509"/>
                </a:cubicBezTo>
                <a:cubicBezTo>
                  <a:pt x="2471703" y="793339"/>
                  <a:pt x="2472128" y="792360"/>
                  <a:pt x="2472826" y="791572"/>
                </a:cubicBezTo>
                <a:close/>
                <a:moveTo>
                  <a:pt x="1275007" y="777090"/>
                </a:moveTo>
                <a:cubicBezTo>
                  <a:pt x="1277922" y="777090"/>
                  <a:pt x="1279379" y="778547"/>
                  <a:pt x="1279379" y="781462"/>
                </a:cubicBezTo>
                <a:cubicBezTo>
                  <a:pt x="1277922" y="787048"/>
                  <a:pt x="1276464" y="791906"/>
                  <a:pt x="1275007" y="796035"/>
                </a:cubicBezTo>
                <a:lnTo>
                  <a:pt x="1275007" y="803322"/>
                </a:lnTo>
                <a:cubicBezTo>
                  <a:pt x="1273550" y="802654"/>
                  <a:pt x="1272457" y="801804"/>
                  <a:pt x="1271728" y="800772"/>
                </a:cubicBezTo>
                <a:cubicBezTo>
                  <a:pt x="1270999" y="799739"/>
                  <a:pt x="1270635" y="798161"/>
                  <a:pt x="1270635" y="796035"/>
                </a:cubicBezTo>
                <a:cubicBezTo>
                  <a:pt x="1270635" y="793789"/>
                  <a:pt x="1270999" y="790995"/>
                  <a:pt x="1271728" y="787656"/>
                </a:cubicBezTo>
                <a:cubicBezTo>
                  <a:pt x="1272457" y="784316"/>
                  <a:pt x="1273550" y="780794"/>
                  <a:pt x="1275007" y="777090"/>
                </a:cubicBezTo>
                <a:close/>
                <a:moveTo>
                  <a:pt x="4058326" y="772718"/>
                </a:moveTo>
                <a:cubicBezTo>
                  <a:pt x="4059541" y="772475"/>
                  <a:pt x="4060026" y="772961"/>
                  <a:pt x="4059783" y="774175"/>
                </a:cubicBezTo>
                <a:cubicBezTo>
                  <a:pt x="4068285" y="777090"/>
                  <a:pt x="4073142" y="778547"/>
                  <a:pt x="4074357" y="778547"/>
                </a:cubicBezTo>
                <a:lnTo>
                  <a:pt x="4074357" y="781462"/>
                </a:lnTo>
                <a:cubicBezTo>
                  <a:pt x="4065613" y="781219"/>
                  <a:pt x="4059783" y="778790"/>
                  <a:pt x="4056869" y="774175"/>
                </a:cubicBezTo>
                <a:cubicBezTo>
                  <a:pt x="4056626" y="772961"/>
                  <a:pt x="4057112" y="772475"/>
                  <a:pt x="4058326" y="772718"/>
                </a:cubicBezTo>
                <a:close/>
                <a:moveTo>
                  <a:pt x="1867576" y="772718"/>
                </a:moveTo>
                <a:cubicBezTo>
                  <a:pt x="1868791" y="772475"/>
                  <a:pt x="1869276" y="772961"/>
                  <a:pt x="1869034" y="774175"/>
                </a:cubicBezTo>
                <a:cubicBezTo>
                  <a:pt x="1877535" y="777090"/>
                  <a:pt x="1882392" y="778547"/>
                  <a:pt x="1883607" y="778547"/>
                </a:cubicBezTo>
                <a:lnTo>
                  <a:pt x="1883607" y="781462"/>
                </a:lnTo>
                <a:cubicBezTo>
                  <a:pt x="1874863" y="781219"/>
                  <a:pt x="1869034" y="778790"/>
                  <a:pt x="1866119" y="774175"/>
                </a:cubicBezTo>
                <a:cubicBezTo>
                  <a:pt x="1865876" y="772961"/>
                  <a:pt x="1866362" y="772475"/>
                  <a:pt x="1867576" y="772718"/>
                </a:cubicBezTo>
                <a:close/>
                <a:moveTo>
                  <a:pt x="4598079" y="766889"/>
                </a:moveTo>
                <a:lnTo>
                  <a:pt x="4605366" y="774175"/>
                </a:lnTo>
                <a:cubicBezTo>
                  <a:pt x="4601237" y="775390"/>
                  <a:pt x="4599294" y="778790"/>
                  <a:pt x="4599537" y="784377"/>
                </a:cubicBezTo>
                <a:lnTo>
                  <a:pt x="4593707" y="784377"/>
                </a:lnTo>
                <a:cubicBezTo>
                  <a:pt x="4596622" y="774175"/>
                  <a:pt x="4598079" y="768346"/>
                  <a:pt x="4598079" y="766889"/>
                </a:cubicBezTo>
                <a:close/>
                <a:moveTo>
                  <a:pt x="427778" y="763610"/>
                </a:moveTo>
                <a:cubicBezTo>
                  <a:pt x="430936" y="763610"/>
                  <a:pt x="434276" y="764703"/>
                  <a:pt x="437797" y="766889"/>
                </a:cubicBezTo>
                <a:cubicBezTo>
                  <a:pt x="430754" y="771261"/>
                  <a:pt x="424439" y="771261"/>
                  <a:pt x="418852" y="766889"/>
                </a:cubicBezTo>
                <a:cubicBezTo>
                  <a:pt x="421645" y="764703"/>
                  <a:pt x="424621" y="763610"/>
                  <a:pt x="427778" y="763610"/>
                </a:cubicBezTo>
                <a:close/>
                <a:moveTo>
                  <a:pt x="3141478" y="759602"/>
                </a:moveTo>
                <a:cubicBezTo>
                  <a:pt x="3143178" y="760817"/>
                  <a:pt x="3145607" y="765674"/>
                  <a:pt x="3148765" y="774175"/>
                </a:cubicBezTo>
                <a:cubicBezTo>
                  <a:pt x="3149494" y="774843"/>
                  <a:pt x="3150222" y="775329"/>
                  <a:pt x="3150951" y="775633"/>
                </a:cubicBezTo>
                <a:cubicBezTo>
                  <a:pt x="3151680" y="775936"/>
                  <a:pt x="3152408" y="776422"/>
                  <a:pt x="3153137" y="777090"/>
                </a:cubicBezTo>
                <a:lnTo>
                  <a:pt x="3150222" y="777090"/>
                </a:lnTo>
                <a:cubicBezTo>
                  <a:pt x="3147550" y="777333"/>
                  <a:pt x="3141235" y="773932"/>
                  <a:pt x="3131277" y="766889"/>
                </a:cubicBezTo>
                <a:lnTo>
                  <a:pt x="3141478" y="766889"/>
                </a:lnTo>
                <a:lnTo>
                  <a:pt x="3138564" y="762517"/>
                </a:lnTo>
                <a:close/>
                <a:moveTo>
                  <a:pt x="3054039" y="753773"/>
                </a:moveTo>
                <a:cubicBezTo>
                  <a:pt x="3056710" y="753773"/>
                  <a:pt x="3061568" y="756688"/>
                  <a:pt x="3068612" y="762517"/>
                </a:cubicBezTo>
                <a:cubicBezTo>
                  <a:pt x="3071557" y="764642"/>
                  <a:pt x="3074046" y="766221"/>
                  <a:pt x="3076081" y="767253"/>
                </a:cubicBezTo>
                <a:cubicBezTo>
                  <a:pt x="3078115" y="768285"/>
                  <a:pt x="3079512" y="769136"/>
                  <a:pt x="3080271" y="769803"/>
                </a:cubicBezTo>
                <a:lnTo>
                  <a:pt x="3068612" y="769803"/>
                </a:lnTo>
                <a:lnTo>
                  <a:pt x="3068612" y="774175"/>
                </a:lnTo>
                <a:cubicBezTo>
                  <a:pt x="3058654" y="766646"/>
                  <a:pt x="3053796" y="759845"/>
                  <a:pt x="3054039" y="753773"/>
                </a:cubicBezTo>
                <a:close/>
                <a:moveTo>
                  <a:pt x="6286234" y="752407"/>
                </a:moveTo>
                <a:cubicBezTo>
                  <a:pt x="6266634" y="752407"/>
                  <a:pt x="6252688" y="759688"/>
                  <a:pt x="6244396" y="774251"/>
                </a:cubicBezTo>
                <a:cubicBezTo>
                  <a:pt x="6236102" y="788814"/>
                  <a:pt x="6233068" y="810658"/>
                  <a:pt x="6235292" y="839783"/>
                </a:cubicBezTo>
                <a:lnTo>
                  <a:pt x="6228097" y="835415"/>
                </a:lnTo>
                <a:cubicBezTo>
                  <a:pt x="6229570" y="849310"/>
                  <a:pt x="6229140" y="866664"/>
                  <a:pt x="6226808" y="887476"/>
                </a:cubicBezTo>
                <a:cubicBezTo>
                  <a:pt x="6224476" y="908288"/>
                  <a:pt x="6220044" y="932195"/>
                  <a:pt x="6213514" y="959197"/>
                </a:cubicBezTo>
                <a:cubicBezTo>
                  <a:pt x="6213484" y="960622"/>
                  <a:pt x="6212815" y="966145"/>
                  <a:pt x="6211508" y="975766"/>
                </a:cubicBezTo>
                <a:cubicBezTo>
                  <a:pt x="6210202" y="985386"/>
                  <a:pt x="6208440" y="999291"/>
                  <a:pt x="6206221" y="1017480"/>
                </a:cubicBezTo>
                <a:cubicBezTo>
                  <a:pt x="6205431" y="1024108"/>
                  <a:pt x="6204094" y="1034203"/>
                  <a:pt x="6202210" y="1047763"/>
                </a:cubicBezTo>
                <a:cubicBezTo>
                  <a:pt x="6200326" y="1061324"/>
                  <a:pt x="6198260" y="1077987"/>
                  <a:pt x="6196012" y="1097750"/>
                </a:cubicBezTo>
                <a:cubicBezTo>
                  <a:pt x="6195282" y="1099179"/>
                  <a:pt x="6194554" y="1101064"/>
                  <a:pt x="6193824" y="1103405"/>
                </a:cubicBezTo>
                <a:cubicBezTo>
                  <a:pt x="6193094" y="1105747"/>
                  <a:pt x="6192365" y="1108726"/>
                  <a:pt x="6191636" y="1112345"/>
                </a:cubicBezTo>
                <a:cubicBezTo>
                  <a:pt x="6192426" y="1113834"/>
                  <a:pt x="6194128" y="1115233"/>
                  <a:pt x="6196740" y="1116541"/>
                </a:cubicBezTo>
                <a:cubicBezTo>
                  <a:pt x="6199354" y="1117848"/>
                  <a:pt x="6202514" y="1118882"/>
                  <a:pt x="6206221" y="1119642"/>
                </a:cubicBezTo>
                <a:cubicBezTo>
                  <a:pt x="6207680" y="1120402"/>
                  <a:pt x="6208774" y="1121436"/>
                  <a:pt x="6209503" y="1122743"/>
                </a:cubicBezTo>
                <a:cubicBezTo>
                  <a:pt x="6210232" y="1124051"/>
                  <a:pt x="6210596" y="1125449"/>
                  <a:pt x="6210596" y="1126939"/>
                </a:cubicBezTo>
                <a:lnTo>
                  <a:pt x="6191636" y="1126939"/>
                </a:lnTo>
                <a:cubicBezTo>
                  <a:pt x="6190876" y="1126969"/>
                  <a:pt x="6190208" y="1127997"/>
                  <a:pt x="6189630" y="1130023"/>
                </a:cubicBezTo>
                <a:cubicBezTo>
                  <a:pt x="6189053" y="1132049"/>
                  <a:pt x="6188750" y="1134891"/>
                  <a:pt x="6188719" y="1138549"/>
                </a:cubicBezTo>
                <a:cubicBezTo>
                  <a:pt x="6186562" y="1156750"/>
                  <a:pt x="6184312" y="1174948"/>
                  <a:pt x="6181973" y="1193144"/>
                </a:cubicBezTo>
                <a:cubicBezTo>
                  <a:pt x="6179634" y="1211339"/>
                  <a:pt x="6177020" y="1229556"/>
                  <a:pt x="6174134" y="1247793"/>
                </a:cubicBezTo>
                <a:cubicBezTo>
                  <a:pt x="6173404" y="1248568"/>
                  <a:pt x="6172675" y="1249887"/>
                  <a:pt x="6171946" y="1251752"/>
                </a:cubicBezTo>
                <a:cubicBezTo>
                  <a:pt x="6171217" y="1253617"/>
                  <a:pt x="6170488" y="1255672"/>
                  <a:pt x="6169758" y="1257918"/>
                </a:cubicBezTo>
                <a:lnTo>
                  <a:pt x="6169758" y="1269583"/>
                </a:lnTo>
                <a:cubicBezTo>
                  <a:pt x="6169758" y="1279790"/>
                  <a:pt x="6171217" y="1287081"/>
                  <a:pt x="6174134" y="1291455"/>
                </a:cubicBezTo>
                <a:cubicBezTo>
                  <a:pt x="6170518" y="1289298"/>
                  <a:pt x="6167540" y="1292518"/>
                  <a:pt x="6165200" y="1301115"/>
                </a:cubicBezTo>
                <a:cubicBezTo>
                  <a:pt x="6162860" y="1309712"/>
                  <a:pt x="6160976" y="1323504"/>
                  <a:pt x="6159548" y="1342490"/>
                </a:cubicBezTo>
                <a:cubicBezTo>
                  <a:pt x="6155902" y="1382558"/>
                  <a:pt x="6152256" y="1416155"/>
                  <a:pt x="6148610" y="1443283"/>
                </a:cubicBezTo>
                <a:cubicBezTo>
                  <a:pt x="6144964" y="1470410"/>
                  <a:pt x="6141316" y="1491249"/>
                  <a:pt x="6137670" y="1505800"/>
                </a:cubicBezTo>
                <a:cubicBezTo>
                  <a:pt x="6136911" y="1509475"/>
                  <a:pt x="6136242" y="1514154"/>
                  <a:pt x="6135665" y="1519834"/>
                </a:cubicBezTo>
                <a:cubicBezTo>
                  <a:pt x="6135088" y="1525515"/>
                  <a:pt x="6134784" y="1532016"/>
                  <a:pt x="6134754" y="1539337"/>
                </a:cubicBezTo>
                <a:lnTo>
                  <a:pt x="6130378" y="1539337"/>
                </a:lnTo>
                <a:cubicBezTo>
                  <a:pt x="6128160" y="1554677"/>
                  <a:pt x="6122386" y="1566282"/>
                  <a:pt x="6113058" y="1574149"/>
                </a:cubicBezTo>
                <a:cubicBezTo>
                  <a:pt x="6103729" y="1582017"/>
                  <a:pt x="6091028" y="1585966"/>
                  <a:pt x="6074954" y="1585997"/>
                </a:cubicBezTo>
                <a:cubicBezTo>
                  <a:pt x="6074194" y="1585966"/>
                  <a:pt x="6073162" y="1585663"/>
                  <a:pt x="6071854" y="1585085"/>
                </a:cubicBezTo>
                <a:cubicBezTo>
                  <a:pt x="6070548" y="1584508"/>
                  <a:pt x="6069150" y="1583840"/>
                  <a:pt x="6067661" y="1583080"/>
                </a:cubicBezTo>
                <a:cubicBezTo>
                  <a:pt x="6066902" y="1583111"/>
                  <a:pt x="6065868" y="1583415"/>
                  <a:pt x="6064562" y="1583992"/>
                </a:cubicBezTo>
                <a:cubicBezTo>
                  <a:pt x="6063255" y="1584569"/>
                  <a:pt x="6061858" y="1585237"/>
                  <a:pt x="6060368" y="1585997"/>
                </a:cubicBezTo>
                <a:cubicBezTo>
                  <a:pt x="6058180" y="1586027"/>
                  <a:pt x="6051983" y="1585237"/>
                  <a:pt x="6041778" y="1583627"/>
                </a:cubicBezTo>
                <a:cubicBezTo>
                  <a:pt x="6031572" y="1582017"/>
                  <a:pt x="6017364" y="1579405"/>
                  <a:pt x="5999154" y="1575790"/>
                </a:cubicBezTo>
                <a:cubicBezTo>
                  <a:pt x="5998490" y="1575091"/>
                  <a:pt x="5998008" y="1574666"/>
                  <a:pt x="5997706" y="1574514"/>
                </a:cubicBezTo>
                <a:cubicBezTo>
                  <a:pt x="5997404" y="1574362"/>
                  <a:pt x="5996922" y="1574301"/>
                  <a:pt x="5996258" y="1574332"/>
                </a:cubicBezTo>
                <a:cubicBezTo>
                  <a:pt x="5994569" y="1574097"/>
                  <a:pt x="5990708" y="1580399"/>
                  <a:pt x="5984676" y="1593238"/>
                </a:cubicBezTo>
                <a:lnTo>
                  <a:pt x="5980333" y="1597582"/>
                </a:lnTo>
                <a:cubicBezTo>
                  <a:pt x="5981118" y="1607007"/>
                  <a:pt x="5981358" y="1615002"/>
                  <a:pt x="5981057" y="1621568"/>
                </a:cubicBezTo>
                <a:cubicBezTo>
                  <a:pt x="5980756" y="1628134"/>
                  <a:pt x="5979549" y="1633247"/>
                  <a:pt x="5977438" y="1636909"/>
                </a:cubicBezTo>
                <a:lnTo>
                  <a:pt x="5973066" y="1641299"/>
                </a:lnTo>
                <a:cubicBezTo>
                  <a:pt x="5973066" y="1642091"/>
                  <a:pt x="5973430" y="1643432"/>
                  <a:pt x="5974158" y="1645322"/>
                </a:cubicBezTo>
                <a:cubicBezTo>
                  <a:pt x="5974888" y="1647212"/>
                  <a:pt x="5975980" y="1649285"/>
                  <a:pt x="5977438" y="1651541"/>
                </a:cubicBezTo>
                <a:cubicBezTo>
                  <a:pt x="5977680" y="1680922"/>
                  <a:pt x="5972822" y="1705185"/>
                  <a:pt x="5962864" y="1724331"/>
                </a:cubicBezTo>
                <a:lnTo>
                  <a:pt x="5962864" y="1725786"/>
                </a:lnTo>
                <a:cubicBezTo>
                  <a:pt x="5963078" y="1751972"/>
                  <a:pt x="5993148" y="1765065"/>
                  <a:pt x="6053076" y="1765065"/>
                </a:cubicBezTo>
                <a:cubicBezTo>
                  <a:pt x="6067631" y="1765096"/>
                  <a:pt x="6083371" y="1763944"/>
                  <a:pt x="6100296" y="1761610"/>
                </a:cubicBezTo>
                <a:cubicBezTo>
                  <a:pt x="6117221" y="1759277"/>
                  <a:pt x="6135512" y="1755579"/>
                  <a:pt x="6155172" y="1750517"/>
                </a:cubicBezTo>
                <a:cubicBezTo>
                  <a:pt x="6156662" y="1749790"/>
                  <a:pt x="6158060" y="1749426"/>
                  <a:pt x="6159366" y="1749426"/>
                </a:cubicBezTo>
                <a:cubicBezTo>
                  <a:pt x="6160672" y="1749426"/>
                  <a:pt x="6161706" y="1749790"/>
                  <a:pt x="6162466" y="1750517"/>
                </a:cubicBezTo>
                <a:lnTo>
                  <a:pt x="6210596" y="1731605"/>
                </a:lnTo>
                <a:cubicBezTo>
                  <a:pt x="6210567" y="1730848"/>
                  <a:pt x="6211356" y="1729817"/>
                  <a:pt x="6212966" y="1728514"/>
                </a:cubicBezTo>
                <a:cubicBezTo>
                  <a:pt x="6214577" y="1727211"/>
                  <a:pt x="6217191" y="1725816"/>
                  <a:pt x="6220806" y="1724331"/>
                </a:cubicBezTo>
                <a:cubicBezTo>
                  <a:pt x="6227334" y="1722089"/>
                  <a:pt x="6236064" y="1716027"/>
                  <a:pt x="6246997" y="1706147"/>
                </a:cubicBezTo>
                <a:cubicBezTo>
                  <a:pt x="6257930" y="1696266"/>
                  <a:pt x="6271040" y="1682930"/>
                  <a:pt x="6286327" y="1666140"/>
                </a:cubicBezTo>
                <a:cubicBezTo>
                  <a:pt x="6285633" y="1665444"/>
                  <a:pt x="6285935" y="1663926"/>
                  <a:pt x="6287232" y="1661587"/>
                </a:cubicBezTo>
                <a:cubicBezTo>
                  <a:pt x="6288529" y="1659248"/>
                  <a:pt x="6290641" y="1655899"/>
                  <a:pt x="6293568" y="1651541"/>
                </a:cubicBezTo>
                <a:cubicBezTo>
                  <a:pt x="6295770" y="1647914"/>
                  <a:pt x="6297520" y="1644926"/>
                  <a:pt x="6298818" y="1642579"/>
                </a:cubicBezTo>
                <a:cubicBezTo>
                  <a:pt x="6300114" y="1640232"/>
                  <a:pt x="6300778" y="1638342"/>
                  <a:pt x="6300809" y="1636909"/>
                </a:cubicBezTo>
                <a:cubicBezTo>
                  <a:pt x="6300778" y="1636147"/>
                  <a:pt x="6300114" y="1635111"/>
                  <a:pt x="6298818" y="1633800"/>
                </a:cubicBezTo>
                <a:cubicBezTo>
                  <a:pt x="6297520" y="1632489"/>
                  <a:pt x="6295770" y="1631087"/>
                  <a:pt x="6293568" y="1629593"/>
                </a:cubicBezTo>
                <a:cubicBezTo>
                  <a:pt x="6293598" y="1628831"/>
                  <a:pt x="6294624" y="1627795"/>
                  <a:pt x="6296644" y="1626484"/>
                </a:cubicBezTo>
                <a:cubicBezTo>
                  <a:pt x="6298666" y="1625173"/>
                  <a:pt x="6301502" y="1623771"/>
                  <a:pt x="6305154" y="1622277"/>
                </a:cubicBezTo>
                <a:cubicBezTo>
                  <a:pt x="6305950" y="1621598"/>
                  <a:pt x="6306640" y="1621105"/>
                  <a:pt x="6307226" y="1620799"/>
                </a:cubicBezTo>
                <a:cubicBezTo>
                  <a:pt x="6307812" y="1620492"/>
                  <a:pt x="6308120" y="1620003"/>
                  <a:pt x="6308148" y="1619333"/>
                </a:cubicBezTo>
                <a:cubicBezTo>
                  <a:pt x="6308084" y="1618579"/>
                  <a:pt x="6307760" y="1617549"/>
                  <a:pt x="6307174" y="1616243"/>
                </a:cubicBezTo>
                <a:cubicBezTo>
                  <a:pt x="6306588" y="1614937"/>
                  <a:pt x="6305914" y="1613544"/>
                  <a:pt x="6305154" y="1612065"/>
                </a:cubicBezTo>
                <a:lnTo>
                  <a:pt x="6305154" y="1609168"/>
                </a:lnTo>
                <a:lnTo>
                  <a:pt x="6305154" y="1607857"/>
                </a:lnTo>
                <a:lnTo>
                  <a:pt x="6312510" y="1614961"/>
                </a:lnTo>
                <a:cubicBezTo>
                  <a:pt x="6311844" y="1614237"/>
                  <a:pt x="6312450" y="1612065"/>
                  <a:pt x="6314329" y="1608444"/>
                </a:cubicBezTo>
                <a:cubicBezTo>
                  <a:pt x="6316208" y="1604824"/>
                  <a:pt x="6318998" y="1599755"/>
                  <a:pt x="6322696" y="1593238"/>
                </a:cubicBezTo>
                <a:cubicBezTo>
                  <a:pt x="6336548" y="1567744"/>
                  <a:pt x="6346310" y="1537138"/>
                  <a:pt x="6351980" y="1501419"/>
                </a:cubicBezTo>
                <a:cubicBezTo>
                  <a:pt x="6357650" y="1465700"/>
                  <a:pt x="6359044" y="1424875"/>
                  <a:pt x="6356160" y="1378943"/>
                </a:cubicBezTo>
                <a:cubicBezTo>
                  <a:pt x="6357611" y="1377454"/>
                  <a:pt x="6359500" y="1370589"/>
                  <a:pt x="6361828" y="1358347"/>
                </a:cubicBezTo>
                <a:cubicBezTo>
                  <a:pt x="6364155" y="1346105"/>
                  <a:pt x="6367124" y="1328668"/>
                  <a:pt x="6370732" y="1306037"/>
                </a:cubicBezTo>
                <a:cubicBezTo>
                  <a:pt x="6374376" y="1280458"/>
                  <a:pt x="6377655" y="1257265"/>
                  <a:pt x="6380570" y="1236457"/>
                </a:cubicBezTo>
                <a:cubicBezTo>
                  <a:pt x="6383485" y="1215649"/>
                  <a:pt x="6386034" y="1197593"/>
                  <a:pt x="6388220" y="1182289"/>
                </a:cubicBezTo>
                <a:cubicBezTo>
                  <a:pt x="6399879" y="1106488"/>
                  <a:pt x="6407166" y="1055444"/>
                  <a:pt x="6410081" y="1029155"/>
                </a:cubicBezTo>
                <a:cubicBezTo>
                  <a:pt x="6417367" y="970614"/>
                  <a:pt x="6426111" y="909917"/>
                  <a:pt x="6436312" y="847065"/>
                </a:cubicBezTo>
                <a:cubicBezTo>
                  <a:pt x="6438014" y="831046"/>
                  <a:pt x="6438984" y="817940"/>
                  <a:pt x="6439228" y="807746"/>
                </a:cubicBezTo>
                <a:cubicBezTo>
                  <a:pt x="6439258" y="789512"/>
                  <a:pt x="6436282" y="775738"/>
                  <a:pt x="6430301" y="766424"/>
                </a:cubicBezTo>
                <a:cubicBezTo>
                  <a:pt x="6424320" y="757109"/>
                  <a:pt x="6415152" y="752437"/>
                  <a:pt x="6402794" y="752407"/>
                </a:cubicBezTo>
                <a:close/>
                <a:moveTo>
                  <a:pt x="5724233" y="752407"/>
                </a:moveTo>
                <a:cubicBezTo>
                  <a:pt x="5722053" y="753892"/>
                  <a:pt x="5718484" y="755287"/>
                  <a:pt x="5713524" y="756591"/>
                </a:cubicBezTo>
                <a:cubicBezTo>
                  <a:pt x="5708565" y="757896"/>
                  <a:pt x="5702410" y="758927"/>
                  <a:pt x="5695061" y="759685"/>
                </a:cubicBezTo>
                <a:lnTo>
                  <a:pt x="5695050" y="764065"/>
                </a:lnTo>
                <a:cubicBezTo>
                  <a:pt x="5663046" y="763826"/>
                  <a:pt x="5647021" y="767179"/>
                  <a:pt x="5646978" y="774125"/>
                </a:cubicBezTo>
                <a:lnTo>
                  <a:pt x="5646978" y="776999"/>
                </a:lnTo>
                <a:lnTo>
                  <a:pt x="5651372" y="776999"/>
                </a:lnTo>
                <a:lnTo>
                  <a:pt x="5651372" y="781382"/>
                </a:lnTo>
                <a:cubicBezTo>
                  <a:pt x="5588448" y="781382"/>
                  <a:pt x="5556877" y="803299"/>
                  <a:pt x="5556659" y="847133"/>
                </a:cubicBezTo>
                <a:cubicBezTo>
                  <a:pt x="5540898" y="846891"/>
                  <a:pt x="5533139" y="854615"/>
                  <a:pt x="5533382" y="870304"/>
                </a:cubicBezTo>
                <a:cubicBezTo>
                  <a:pt x="5533382" y="872959"/>
                  <a:pt x="5536291" y="874890"/>
                  <a:pt x="5542111" y="876097"/>
                </a:cubicBezTo>
                <a:cubicBezTo>
                  <a:pt x="5541322" y="876857"/>
                  <a:pt x="5540353" y="877525"/>
                  <a:pt x="5539201" y="878102"/>
                </a:cubicBezTo>
                <a:cubicBezTo>
                  <a:pt x="5538049" y="878680"/>
                  <a:pt x="5537080" y="878983"/>
                  <a:pt x="5536291" y="879014"/>
                </a:cubicBezTo>
                <a:cubicBezTo>
                  <a:pt x="5534837" y="878983"/>
                  <a:pt x="5533382" y="878680"/>
                  <a:pt x="5531927" y="878102"/>
                </a:cubicBezTo>
                <a:cubicBezTo>
                  <a:pt x="5530472" y="877525"/>
                  <a:pt x="5529017" y="876857"/>
                  <a:pt x="5527562" y="876097"/>
                </a:cubicBezTo>
                <a:lnTo>
                  <a:pt x="5523197" y="886304"/>
                </a:lnTo>
                <a:cubicBezTo>
                  <a:pt x="5521694" y="889919"/>
                  <a:pt x="5520560" y="893261"/>
                  <a:pt x="5519795" y="896329"/>
                </a:cubicBezTo>
                <a:cubicBezTo>
                  <a:pt x="5519031" y="899397"/>
                  <a:pt x="5518648" y="902374"/>
                  <a:pt x="5518646" y="905260"/>
                </a:cubicBezTo>
                <a:cubicBezTo>
                  <a:pt x="5518613" y="907386"/>
                  <a:pt x="5518679" y="908966"/>
                  <a:pt x="5518840" y="909999"/>
                </a:cubicBezTo>
                <a:cubicBezTo>
                  <a:pt x="5519001" y="911032"/>
                  <a:pt x="5519452" y="911882"/>
                  <a:pt x="5520194" y="912551"/>
                </a:cubicBezTo>
                <a:cubicBezTo>
                  <a:pt x="5520228" y="913219"/>
                  <a:pt x="5520548" y="914070"/>
                  <a:pt x="5521150" y="915102"/>
                </a:cubicBezTo>
                <a:cubicBezTo>
                  <a:pt x="5521753" y="916135"/>
                  <a:pt x="5522436" y="917715"/>
                  <a:pt x="5523197" y="919841"/>
                </a:cubicBezTo>
                <a:cubicBezTo>
                  <a:pt x="5523164" y="920591"/>
                  <a:pt x="5522480" y="921618"/>
                  <a:pt x="5521143" y="922920"/>
                </a:cubicBezTo>
                <a:cubicBezTo>
                  <a:pt x="5519806" y="924223"/>
                  <a:pt x="5518016" y="925617"/>
                  <a:pt x="5515772" y="927103"/>
                </a:cubicBezTo>
                <a:cubicBezTo>
                  <a:pt x="5515753" y="929776"/>
                  <a:pt x="5517227" y="934636"/>
                  <a:pt x="5520194" y="941685"/>
                </a:cubicBezTo>
                <a:cubicBezTo>
                  <a:pt x="5519483" y="943933"/>
                  <a:pt x="5518612" y="946363"/>
                  <a:pt x="5517582" y="948976"/>
                </a:cubicBezTo>
                <a:cubicBezTo>
                  <a:pt x="5516552" y="951589"/>
                  <a:pt x="5514992" y="954020"/>
                  <a:pt x="5512898" y="956268"/>
                </a:cubicBezTo>
                <a:cubicBezTo>
                  <a:pt x="5511461" y="954111"/>
                  <a:pt x="5510383" y="952227"/>
                  <a:pt x="5509665" y="950617"/>
                </a:cubicBezTo>
                <a:cubicBezTo>
                  <a:pt x="5508945" y="949007"/>
                  <a:pt x="5508586" y="947488"/>
                  <a:pt x="5508586" y="946060"/>
                </a:cubicBezTo>
                <a:lnTo>
                  <a:pt x="5508586" y="944601"/>
                </a:lnTo>
                <a:cubicBezTo>
                  <a:pt x="5511461" y="931479"/>
                  <a:pt x="5512898" y="924190"/>
                  <a:pt x="5512898" y="922736"/>
                </a:cubicBezTo>
                <a:lnTo>
                  <a:pt x="5512898" y="915457"/>
                </a:lnTo>
                <a:lnTo>
                  <a:pt x="5505712" y="922736"/>
                </a:lnTo>
                <a:lnTo>
                  <a:pt x="5494002" y="959184"/>
                </a:lnTo>
                <a:cubicBezTo>
                  <a:pt x="5492568" y="959883"/>
                  <a:pt x="5491044" y="965048"/>
                  <a:pt x="5489427" y="974679"/>
                </a:cubicBezTo>
                <a:cubicBezTo>
                  <a:pt x="5487811" y="984309"/>
                  <a:pt x="5485920" y="998588"/>
                  <a:pt x="5483755" y="1017515"/>
                </a:cubicBezTo>
                <a:cubicBezTo>
                  <a:pt x="5482992" y="1025536"/>
                  <a:pt x="5481956" y="1033557"/>
                  <a:pt x="5480644" y="1041577"/>
                </a:cubicBezTo>
                <a:cubicBezTo>
                  <a:pt x="5479333" y="1049598"/>
                  <a:pt x="5477930" y="1057618"/>
                  <a:pt x="5476436" y="1065639"/>
                </a:cubicBezTo>
                <a:cubicBezTo>
                  <a:pt x="5474972" y="1065669"/>
                  <a:pt x="5473874" y="1065973"/>
                  <a:pt x="5473142" y="1066550"/>
                </a:cubicBezTo>
                <a:cubicBezTo>
                  <a:pt x="5472410" y="1067127"/>
                  <a:pt x="5472044" y="1067796"/>
                  <a:pt x="5472044" y="1068555"/>
                </a:cubicBezTo>
                <a:cubicBezTo>
                  <a:pt x="5472044" y="1070044"/>
                  <a:pt x="5472410" y="1071806"/>
                  <a:pt x="5473142" y="1073842"/>
                </a:cubicBezTo>
                <a:cubicBezTo>
                  <a:pt x="5473874" y="1075877"/>
                  <a:pt x="5474972" y="1078004"/>
                  <a:pt x="5476436" y="1080222"/>
                </a:cubicBezTo>
                <a:cubicBezTo>
                  <a:pt x="5476406" y="1085326"/>
                  <a:pt x="5475734" y="1091523"/>
                  <a:pt x="5474422" y="1098815"/>
                </a:cubicBezTo>
                <a:cubicBezTo>
                  <a:pt x="5473112" y="1106106"/>
                  <a:pt x="5471342" y="1114491"/>
                  <a:pt x="5469116" y="1123970"/>
                </a:cubicBezTo>
                <a:cubicBezTo>
                  <a:pt x="5466195" y="1133479"/>
                  <a:pt x="5464006" y="1142533"/>
                  <a:pt x="5462550" y="1151131"/>
                </a:cubicBezTo>
                <a:cubicBezTo>
                  <a:pt x="5461094" y="1159728"/>
                  <a:pt x="5460366" y="1167688"/>
                  <a:pt x="5460367" y="1175010"/>
                </a:cubicBezTo>
                <a:cubicBezTo>
                  <a:pt x="5460367" y="1177896"/>
                  <a:pt x="5460730" y="1180144"/>
                  <a:pt x="5461456" y="1181754"/>
                </a:cubicBezTo>
                <a:cubicBezTo>
                  <a:pt x="5462183" y="1183365"/>
                  <a:pt x="5463272" y="1184519"/>
                  <a:pt x="5464725" y="1185218"/>
                </a:cubicBezTo>
                <a:cubicBezTo>
                  <a:pt x="5464059" y="1186676"/>
                  <a:pt x="5463212" y="1187770"/>
                  <a:pt x="5462183" y="1188499"/>
                </a:cubicBezTo>
                <a:cubicBezTo>
                  <a:pt x="5461154" y="1189228"/>
                  <a:pt x="5459580" y="1189593"/>
                  <a:pt x="5457462" y="1189593"/>
                </a:cubicBezTo>
                <a:cubicBezTo>
                  <a:pt x="5457462" y="1195426"/>
                  <a:pt x="5458915" y="1201259"/>
                  <a:pt x="5461820" y="1207092"/>
                </a:cubicBezTo>
                <a:lnTo>
                  <a:pt x="5453105" y="1207092"/>
                </a:lnTo>
                <a:cubicBezTo>
                  <a:pt x="5453346" y="1217208"/>
                  <a:pt x="5457220" y="1224434"/>
                  <a:pt x="5464725" y="1228770"/>
                </a:cubicBezTo>
                <a:cubicBezTo>
                  <a:pt x="5462606" y="1230229"/>
                  <a:pt x="5460670" y="1231323"/>
                  <a:pt x="5458915" y="1232052"/>
                </a:cubicBezTo>
                <a:cubicBezTo>
                  <a:pt x="5457160" y="1232782"/>
                  <a:pt x="5455223" y="1233146"/>
                  <a:pt x="5453105" y="1233146"/>
                </a:cubicBezTo>
                <a:cubicBezTo>
                  <a:pt x="5453135" y="1233845"/>
                  <a:pt x="5454164" y="1235364"/>
                  <a:pt x="5456191" y="1237704"/>
                </a:cubicBezTo>
                <a:cubicBezTo>
                  <a:pt x="5458219" y="1240043"/>
                  <a:pt x="5461063" y="1243385"/>
                  <a:pt x="5464725" y="1247730"/>
                </a:cubicBezTo>
                <a:cubicBezTo>
                  <a:pt x="5465396" y="1248398"/>
                  <a:pt x="5465518" y="1248885"/>
                  <a:pt x="5465092" y="1249188"/>
                </a:cubicBezTo>
                <a:cubicBezTo>
                  <a:pt x="5464667" y="1249492"/>
                  <a:pt x="5464060" y="1249978"/>
                  <a:pt x="5463272" y="1250647"/>
                </a:cubicBezTo>
                <a:lnTo>
                  <a:pt x="5450200" y="1250647"/>
                </a:lnTo>
                <a:cubicBezTo>
                  <a:pt x="5448989" y="1250647"/>
                  <a:pt x="5445600" y="1272522"/>
                  <a:pt x="5440032" y="1316273"/>
                </a:cubicBezTo>
                <a:cubicBezTo>
                  <a:pt x="5439305" y="1321347"/>
                  <a:pt x="5438579" y="1325054"/>
                  <a:pt x="5437853" y="1327394"/>
                </a:cubicBezTo>
                <a:cubicBezTo>
                  <a:pt x="5437127" y="1329733"/>
                  <a:pt x="5436400" y="1330887"/>
                  <a:pt x="5435674" y="1330857"/>
                </a:cubicBezTo>
                <a:lnTo>
                  <a:pt x="5435674" y="1367316"/>
                </a:lnTo>
                <a:cubicBezTo>
                  <a:pt x="5428699" y="1368775"/>
                  <a:pt x="5425327" y="1384817"/>
                  <a:pt x="5425559" y="1415443"/>
                </a:cubicBezTo>
                <a:cubicBezTo>
                  <a:pt x="5425589" y="1416931"/>
                  <a:pt x="5425893" y="1418329"/>
                  <a:pt x="5426468" y="1419635"/>
                </a:cubicBezTo>
                <a:cubicBezTo>
                  <a:pt x="5427043" y="1420942"/>
                  <a:pt x="5427710" y="1421975"/>
                  <a:pt x="5428467" y="1422734"/>
                </a:cubicBezTo>
                <a:cubicBezTo>
                  <a:pt x="5421934" y="1447489"/>
                  <a:pt x="5417137" y="1470493"/>
                  <a:pt x="5414074" y="1491748"/>
                </a:cubicBezTo>
                <a:cubicBezTo>
                  <a:pt x="5411013" y="1513003"/>
                  <a:pt x="5409497" y="1532737"/>
                  <a:pt x="5409529" y="1550949"/>
                </a:cubicBezTo>
                <a:cubicBezTo>
                  <a:pt x="5409550" y="1618666"/>
                  <a:pt x="5421854" y="1669348"/>
                  <a:pt x="5446440" y="1702994"/>
                </a:cubicBezTo>
                <a:cubicBezTo>
                  <a:pt x="5471026" y="1736641"/>
                  <a:pt x="5507765" y="1753447"/>
                  <a:pt x="5556659" y="1753415"/>
                </a:cubicBezTo>
                <a:lnTo>
                  <a:pt x="5556659" y="1743224"/>
                </a:lnTo>
                <a:cubicBezTo>
                  <a:pt x="5555872" y="1748289"/>
                  <a:pt x="5556720" y="1751989"/>
                  <a:pt x="5559205" y="1754325"/>
                </a:cubicBezTo>
                <a:cubicBezTo>
                  <a:pt x="5561691" y="1756660"/>
                  <a:pt x="5566177" y="1757812"/>
                  <a:pt x="5572662" y="1757782"/>
                </a:cubicBezTo>
                <a:lnTo>
                  <a:pt x="5581392" y="1757782"/>
                </a:lnTo>
                <a:cubicBezTo>
                  <a:pt x="5584302" y="1753172"/>
                  <a:pt x="5585756" y="1749290"/>
                  <a:pt x="5585756" y="1746136"/>
                </a:cubicBezTo>
                <a:cubicBezTo>
                  <a:pt x="5593031" y="1756084"/>
                  <a:pt x="5598850" y="1760936"/>
                  <a:pt x="5603215" y="1760693"/>
                </a:cubicBezTo>
                <a:lnTo>
                  <a:pt x="5687744" y="1760693"/>
                </a:lnTo>
                <a:lnTo>
                  <a:pt x="5731476" y="1750503"/>
                </a:lnTo>
                <a:cubicBezTo>
                  <a:pt x="5754766" y="1743224"/>
                  <a:pt x="5766421" y="1735945"/>
                  <a:pt x="5766442" y="1728667"/>
                </a:cubicBezTo>
                <a:cubicBezTo>
                  <a:pt x="5804335" y="1728424"/>
                  <a:pt x="5836380" y="1702705"/>
                  <a:pt x="5862574" y="1651511"/>
                </a:cubicBezTo>
                <a:cubicBezTo>
                  <a:pt x="5863242" y="1650753"/>
                  <a:pt x="5863728" y="1650085"/>
                  <a:pt x="5864032" y="1649509"/>
                </a:cubicBezTo>
                <a:cubicBezTo>
                  <a:pt x="5864335" y="1648933"/>
                  <a:pt x="5864821" y="1648630"/>
                  <a:pt x="5865489" y="1648599"/>
                </a:cubicBezTo>
                <a:cubicBezTo>
                  <a:pt x="5874901" y="1645024"/>
                  <a:pt x="5884131" y="1633613"/>
                  <a:pt x="5893178" y="1614368"/>
                </a:cubicBezTo>
                <a:cubicBezTo>
                  <a:pt x="5902226" y="1595122"/>
                  <a:pt x="5911456" y="1567655"/>
                  <a:pt x="5920868" y="1531969"/>
                </a:cubicBezTo>
                <a:cubicBezTo>
                  <a:pt x="5920200" y="1530503"/>
                  <a:pt x="5921171" y="1520660"/>
                  <a:pt x="5923782" y="1502437"/>
                </a:cubicBezTo>
                <a:cubicBezTo>
                  <a:pt x="5926394" y="1484215"/>
                  <a:pt x="5930280" y="1457647"/>
                  <a:pt x="5935440" y="1422734"/>
                </a:cubicBezTo>
                <a:cubicBezTo>
                  <a:pt x="5938386" y="1402348"/>
                  <a:pt x="5940511" y="1385516"/>
                  <a:pt x="5941816" y="1372238"/>
                </a:cubicBezTo>
                <a:cubicBezTo>
                  <a:pt x="5943122" y="1358961"/>
                  <a:pt x="5943426" y="1349056"/>
                  <a:pt x="5942728" y="1342524"/>
                </a:cubicBezTo>
                <a:cubicBezTo>
                  <a:pt x="5943517" y="1341765"/>
                  <a:pt x="5945217" y="1335263"/>
                  <a:pt x="5947828" y="1323018"/>
                </a:cubicBezTo>
                <a:cubicBezTo>
                  <a:pt x="5950439" y="1310774"/>
                  <a:pt x="5953596" y="1292970"/>
                  <a:pt x="5957300" y="1269606"/>
                </a:cubicBezTo>
                <a:cubicBezTo>
                  <a:pt x="5964344" y="1221334"/>
                  <a:pt x="5967745" y="1195635"/>
                  <a:pt x="5967502" y="1192509"/>
                </a:cubicBezTo>
                <a:cubicBezTo>
                  <a:pt x="5967259" y="1185218"/>
                  <a:pt x="5966288" y="1179385"/>
                  <a:pt x="5964587" y="1175010"/>
                </a:cubicBezTo>
                <a:lnTo>
                  <a:pt x="5982075" y="1068555"/>
                </a:lnTo>
                <a:cubicBezTo>
                  <a:pt x="5982075" y="1067887"/>
                  <a:pt x="5982440" y="1067401"/>
                  <a:pt x="5983168" y="1067097"/>
                </a:cubicBezTo>
                <a:cubicBezTo>
                  <a:pt x="5983897" y="1066793"/>
                  <a:pt x="5984990" y="1066307"/>
                  <a:pt x="5986447" y="1065639"/>
                </a:cubicBezTo>
                <a:cubicBezTo>
                  <a:pt x="5990060" y="1053942"/>
                  <a:pt x="5992671" y="1041243"/>
                  <a:pt x="5994280" y="1027541"/>
                </a:cubicBezTo>
                <a:cubicBezTo>
                  <a:pt x="5995889" y="1013839"/>
                  <a:pt x="5996678" y="999317"/>
                  <a:pt x="5996648" y="983975"/>
                </a:cubicBezTo>
                <a:lnTo>
                  <a:pt x="5996648" y="978142"/>
                </a:lnTo>
                <a:cubicBezTo>
                  <a:pt x="5996618" y="977382"/>
                  <a:pt x="5996314" y="976349"/>
                  <a:pt x="5995738" y="975043"/>
                </a:cubicBezTo>
                <a:cubicBezTo>
                  <a:pt x="5995161" y="973737"/>
                  <a:pt x="5994493" y="972339"/>
                  <a:pt x="5993734" y="970850"/>
                </a:cubicBezTo>
                <a:cubicBezTo>
                  <a:pt x="5993764" y="970091"/>
                  <a:pt x="5994068" y="969058"/>
                  <a:pt x="5994644" y="967752"/>
                </a:cubicBezTo>
                <a:cubicBezTo>
                  <a:pt x="5995222" y="966445"/>
                  <a:pt x="5995889" y="965048"/>
                  <a:pt x="5996648" y="963559"/>
                </a:cubicBezTo>
                <a:lnTo>
                  <a:pt x="5996648" y="946060"/>
                </a:lnTo>
                <a:cubicBezTo>
                  <a:pt x="5996678" y="912592"/>
                  <a:pt x="5988603" y="881586"/>
                  <a:pt x="5972420" y="853043"/>
                </a:cubicBezTo>
                <a:cubicBezTo>
                  <a:pt x="5956238" y="824500"/>
                  <a:pt x="5931767" y="798233"/>
                  <a:pt x="5899008" y="774243"/>
                </a:cubicBezTo>
                <a:lnTo>
                  <a:pt x="5833428" y="755318"/>
                </a:lnTo>
                <a:cubicBezTo>
                  <a:pt x="5826130" y="756531"/>
                  <a:pt x="5817409" y="755560"/>
                  <a:pt x="5807264" y="752407"/>
                </a:cubicBezTo>
                <a:close/>
                <a:moveTo>
                  <a:pt x="389706" y="752316"/>
                </a:moveTo>
                <a:lnTo>
                  <a:pt x="389706" y="762517"/>
                </a:lnTo>
                <a:lnTo>
                  <a:pt x="382419" y="759602"/>
                </a:lnTo>
                <a:cubicBezTo>
                  <a:pt x="350601" y="743572"/>
                  <a:pt x="339914" y="756688"/>
                  <a:pt x="350358" y="798950"/>
                </a:cubicBezTo>
                <a:cubicBezTo>
                  <a:pt x="351026" y="801075"/>
                  <a:pt x="351876" y="802654"/>
                  <a:pt x="352909" y="803686"/>
                </a:cubicBezTo>
                <a:cubicBezTo>
                  <a:pt x="353941" y="804718"/>
                  <a:pt x="355519" y="805569"/>
                  <a:pt x="357645" y="806237"/>
                </a:cubicBezTo>
                <a:cubicBezTo>
                  <a:pt x="357645" y="809151"/>
                  <a:pt x="356187" y="810609"/>
                  <a:pt x="353273" y="810609"/>
                </a:cubicBezTo>
                <a:cubicBezTo>
                  <a:pt x="350115" y="810609"/>
                  <a:pt x="347686" y="809151"/>
                  <a:pt x="345986" y="806237"/>
                </a:cubicBezTo>
                <a:lnTo>
                  <a:pt x="345986" y="832468"/>
                </a:lnTo>
                <a:cubicBezTo>
                  <a:pt x="345986" y="834169"/>
                  <a:pt x="348901" y="835140"/>
                  <a:pt x="354730" y="835383"/>
                </a:cubicBezTo>
                <a:cubicBezTo>
                  <a:pt x="357402" y="835140"/>
                  <a:pt x="359345" y="834169"/>
                  <a:pt x="360559" y="832468"/>
                </a:cubicBezTo>
                <a:cubicBezTo>
                  <a:pt x="361774" y="836840"/>
                  <a:pt x="368089" y="844127"/>
                  <a:pt x="379504" y="854328"/>
                </a:cubicBezTo>
                <a:lnTo>
                  <a:pt x="386791" y="847042"/>
                </a:lnTo>
                <a:lnTo>
                  <a:pt x="386791" y="857243"/>
                </a:lnTo>
                <a:lnTo>
                  <a:pt x="433426" y="857243"/>
                </a:lnTo>
                <a:cubicBezTo>
                  <a:pt x="434093" y="856454"/>
                  <a:pt x="437130" y="854753"/>
                  <a:pt x="442534" y="852142"/>
                </a:cubicBezTo>
                <a:cubicBezTo>
                  <a:pt x="447938" y="849531"/>
                  <a:pt x="456075" y="846374"/>
                  <a:pt x="466944" y="842670"/>
                </a:cubicBezTo>
                <a:cubicBezTo>
                  <a:pt x="468371" y="844795"/>
                  <a:pt x="470253" y="846738"/>
                  <a:pt x="472591" y="848499"/>
                </a:cubicBezTo>
                <a:cubicBezTo>
                  <a:pt x="474929" y="850260"/>
                  <a:pt x="477904" y="852203"/>
                  <a:pt x="481517" y="854328"/>
                </a:cubicBezTo>
                <a:cubicBezTo>
                  <a:pt x="486588" y="856575"/>
                  <a:pt x="490292" y="859004"/>
                  <a:pt x="492629" y="861615"/>
                </a:cubicBezTo>
                <a:cubicBezTo>
                  <a:pt x="494967" y="864226"/>
                  <a:pt x="496121" y="866655"/>
                  <a:pt x="496090" y="868902"/>
                </a:cubicBezTo>
                <a:lnTo>
                  <a:pt x="430511" y="868902"/>
                </a:lnTo>
                <a:cubicBezTo>
                  <a:pt x="428386" y="867444"/>
                  <a:pt x="426442" y="866351"/>
                  <a:pt x="424682" y="865623"/>
                </a:cubicBezTo>
                <a:cubicBezTo>
                  <a:pt x="422921" y="864894"/>
                  <a:pt x="420978" y="864530"/>
                  <a:pt x="418852" y="864530"/>
                </a:cubicBezTo>
                <a:lnTo>
                  <a:pt x="415938" y="864530"/>
                </a:lnTo>
                <a:cubicBezTo>
                  <a:pt x="406404" y="865987"/>
                  <a:pt x="398510" y="867080"/>
                  <a:pt x="392256" y="867809"/>
                </a:cubicBezTo>
                <a:cubicBezTo>
                  <a:pt x="386002" y="868537"/>
                  <a:pt x="381751" y="868902"/>
                  <a:pt x="379504" y="868902"/>
                </a:cubicBezTo>
                <a:lnTo>
                  <a:pt x="379504" y="873274"/>
                </a:lnTo>
                <a:cubicBezTo>
                  <a:pt x="375800" y="873243"/>
                  <a:pt x="372643" y="873668"/>
                  <a:pt x="370032" y="874549"/>
                </a:cubicBezTo>
                <a:cubicBezTo>
                  <a:pt x="367421" y="875429"/>
                  <a:pt x="365721" y="876947"/>
                  <a:pt x="364931" y="879103"/>
                </a:cubicBezTo>
                <a:lnTo>
                  <a:pt x="367846" y="883475"/>
                </a:lnTo>
                <a:lnTo>
                  <a:pt x="366389" y="883475"/>
                </a:lnTo>
                <a:lnTo>
                  <a:pt x="364931" y="883475"/>
                </a:lnTo>
                <a:lnTo>
                  <a:pt x="357645" y="876188"/>
                </a:lnTo>
                <a:cubicBezTo>
                  <a:pt x="355944" y="874974"/>
                  <a:pt x="353516" y="875945"/>
                  <a:pt x="350358" y="879103"/>
                </a:cubicBezTo>
                <a:cubicBezTo>
                  <a:pt x="348233" y="878435"/>
                  <a:pt x="346654" y="877585"/>
                  <a:pt x="345622" y="876553"/>
                </a:cubicBezTo>
                <a:cubicBezTo>
                  <a:pt x="344590" y="875520"/>
                  <a:pt x="343739" y="873941"/>
                  <a:pt x="343071" y="871816"/>
                </a:cubicBezTo>
                <a:cubicBezTo>
                  <a:pt x="338456" y="873274"/>
                  <a:pt x="336028" y="880560"/>
                  <a:pt x="335785" y="893676"/>
                </a:cubicBezTo>
                <a:cubicBezTo>
                  <a:pt x="335815" y="895923"/>
                  <a:pt x="336119" y="898352"/>
                  <a:pt x="336696" y="900963"/>
                </a:cubicBezTo>
                <a:cubicBezTo>
                  <a:pt x="337273" y="903574"/>
                  <a:pt x="337940" y="906003"/>
                  <a:pt x="338700" y="908249"/>
                </a:cubicBezTo>
                <a:cubicBezTo>
                  <a:pt x="328741" y="898048"/>
                  <a:pt x="323883" y="921365"/>
                  <a:pt x="324126" y="978201"/>
                </a:cubicBezTo>
                <a:lnTo>
                  <a:pt x="324126" y="981116"/>
                </a:lnTo>
                <a:cubicBezTo>
                  <a:pt x="324794" y="981875"/>
                  <a:pt x="325644" y="982907"/>
                  <a:pt x="326676" y="984212"/>
                </a:cubicBezTo>
                <a:cubicBezTo>
                  <a:pt x="327709" y="985518"/>
                  <a:pt x="329287" y="986915"/>
                  <a:pt x="331413" y="988402"/>
                </a:cubicBezTo>
                <a:cubicBezTo>
                  <a:pt x="332081" y="989131"/>
                  <a:pt x="332202" y="989860"/>
                  <a:pt x="331777" y="990588"/>
                </a:cubicBezTo>
                <a:cubicBezTo>
                  <a:pt x="331352" y="991317"/>
                  <a:pt x="330745" y="992045"/>
                  <a:pt x="329955" y="992774"/>
                </a:cubicBezTo>
                <a:lnTo>
                  <a:pt x="325583" y="992774"/>
                </a:lnTo>
                <a:cubicBezTo>
                  <a:pt x="325614" y="993442"/>
                  <a:pt x="325553" y="993928"/>
                  <a:pt x="325401" y="994232"/>
                </a:cubicBezTo>
                <a:cubicBezTo>
                  <a:pt x="325250" y="994535"/>
                  <a:pt x="324824" y="995021"/>
                  <a:pt x="324126" y="995689"/>
                </a:cubicBezTo>
                <a:cubicBezTo>
                  <a:pt x="319511" y="1005647"/>
                  <a:pt x="317082" y="1013420"/>
                  <a:pt x="316839" y="1019006"/>
                </a:cubicBezTo>
                <a:cubicBezTo>
                  <a:pt x="317082" y="1024835"/>
                  <a:pt x="319511" y="1029207"/>
                  <a:pt x="324126" y="1032122"/>
                </a:cubicBezTo>
                <a:cubicBezTo>
                  <a:pt x="316597" y="1037951"/>
                  <a:pt x="312710" y="1042323"/>
                  <a:pt x="312468" y="1045238"/>
                </a:cubicBezTo>
                <a:cubicBezTo>
                  <a:pt x="312225" y="1046452"/>
                  <a:pt x="312710" y="1046938"/>
                  <a:pt x="313925" y="1046695"/>
                </a:cubicBezTo>
                <a:cubicBezTo>
                  <a:pt x="314168" y="1048395"/>
                  <a:pt x="315139" y="1050824"/>
                  <a:pt x="316839" y="1053982"/>
                </a:cubicBezTo>
                <a:cubicBezTo>
                  <a:pt x="316597" y="1055682"/>
                  <a:pt x="315625" y="1058111"/>
                  <a:pt x="313925" y="1061268"/>
                </a:cubicBezTo>
                <a:cubicBezTo>
                  <a:pt x="312710" y="1061026"/>
                  <a:pt x="312225" y="1061511"/>
                  <a:pt x="312468" y="1062726"/>
                </a:cubicBezTo>
                <a:cubicBezTo>
                  <a:pt x="312468" y="1065398"/>
                  <a:pt x="313925" y="1067341"/>
                  <a:pt x="316839" y="1068555"/>
                </a:cubicBezTo>
                <a:cubicBezTo>
                  <a:pt x="314714" y="1066339"/>
                  <a:pt x="314593" y="1064578"/>
                  <a:pt x="316475" y="1063272"/>
                </a:cubicBezTo>
                <a:cubicBezTo>
                  <a:pt x="318358" y="1061967"/>
                  <a:pt x="321879" y="1061299"/>
                  <a:pt x="327041" y="1061268"/>
                </a:cubicBezTo>
                <a:cubicBezTo>
                  <a:pt x="326798" y="1068555"/>
                  <a:pt x="325826" y="1075842"/>
                  <a:pt x="324126" y="1083128"/>
                </a:cubicBezTo>
                <a:cubicBezTo>
                  <a:pt x="323458" y="1085314"/>
                  <a:pt x="323337" y="1087500"/>
                  <a:pt x="323762" y="1089686"/>
                </a:cubicBezTo>
                <a:cubicBezTo>
                  <a:pt x="324187" y="1091872"/>
                  <a:pt x="324794" y="1094058"/>
                  <a:pt x="325583" y="1096244"/>
                </a:cubicBezTo>
                <a:cubicBezTo>
                  <a:pt x="321211" y="1096487"/>
                  <a:pt x="318297" y="1094544"/>
                  <a:pt x="316839" y="1090415"/>
                </a:cubicBezTo>
                <a:cubicBezTo>
                  <a:pt x="309310" y="1096244"/>
                  <a:pt x="305424" y="1100616"/>
                  <a:pt x="305181" y="1103531"/>
                </a:cubicBezTo>
                <a:cubicBezTo>
                  <a:pt x="305181" y="1106203"/>
                  <a:pt x="308096" y="1113975"/>
                  <a:pt x="313925" y="1126848"/>
                </a:cubicBezTo>
                <a:cubicBezTo>
                  <a:pt x="313257" y="1128973"/>
                  <a:pt x="312407" y="1130552"/>
                  <a:pt x="311375" y="1131584"/>
                </a:cubicBezTo>
                <a:cubicBezTo>
                  <a:pt x="310343" y="1132617"/>
                  <a:pt x="308763" y="1133467"/>
                  <a:pt x="306638" y="1134135"/>
                </a:cubicBezTo>
                <a:cubicBezTo>
                  <a:pt x="304513" y="1134833"/>
                  <a:pt x="302934" y="1134894"/>
                  <a:pt x="301902" y="1134317"/>
                </a:cubicBezTo>
                <a:cubicBezTo>
                  <a:pt x="300870" y="1133740"/>
                  <a:pt x="300020" y="1132708"/>
                  <a:pt x="299352" y="1131220"/>
                </a:cubicBezTo>
                <a:lnTo>
                  <a:pt x="306638" y="1141421"/>
                </a:lnTo>
                <a:lnTo>
                  <a:pt x="302266" y="1145793"/>
                </a:lnTo>
                <a:cubicBezTo>
                  <a:pt x="305879" y="1150955"/>
                  <a:pt x="309219" y="1154477"/>
                  <a:pt x="312286" y="1156359"/>
                </a:cubicBezTo>
                <a:cubicBezTo>
                  <a:pt x="315352" y="1158241"/>
                  <a:pt x="318327" y="1158120"/>
                  <a:pt x="321211" y="1155995"/>
                </a:cubicBezTo>
                <a:lnTo>
                  <a:pt x="316839" y="1163281"/>
                </a:lnTo>
                <a:lnTo>
                  <a:pt x="306638" y="1155995"/>
                </a:lnTo>
                <a:cubicBezTo>
                  <a:pt x="299109" y="1151380"/>
                  <a:pt x="295223" y="1157695"/>
                  <a:pt x="294980" y="1174940"/>
                </a:cubicBezTo>
                <a:cubicBezTo>
                  <a:pt x="294980" y="1186598"/>
                  <a:pt x="302266" y="1193885"/>
                  <a:pt x="316839" y="1196800"/>
                </a:cubicBezTo>
                <a:cubicBezTo>
                  <a:pt x="312468" y="1199957"/>
                  <a:pt x="305181" y="1202386"/>
                  <a:pt x="294980" y="1204086"/>
                </a:cubicBezTo>
                <a:lnTo>
                  <a:pt x="294980" y="1205544"/>
                </a:lnTo>
                <a:cubicBezTo>
                  <a:pt x="295223" y="1208215"/>
                  <a:pt x="299109" y="1210159"/>
                  <a:pt x="306638" y="1211373"/>
                </a:cubicBezTo>
                <a:cubicBezTo>
                  <a:pt x="304938" y="1213073"/>
                  <a:pt x="302509" y="1214045"/>
                  <a:pt x="299352" y="1214288"/>
                </a:cubicBezTo>
                <a:cubicBezTo>
                  <a:pt x="297226" y="1214257"/>
                  <a:pt x="295648" y="1213954"/>
                  <a:pt x="294615" y="1213377"/>
                </a:cubicBezTo>
                <a:cubicBezTo>
                  <a:pt x="293583" y="1212800"/>
                  <a:pt x="292733" y="1212132"/>
                  <a:pt x="292065" y="1211373"/>
                </a:cubicBezTo>
                <a:cubicBezTo>
                  <a:pt x="292065" y="1212830"/>
                  <a:pt x="290608" y="1218660"/>
                  <a:pt x="287693" y="1228861"/>
                </a:cubicBezTo>
                <a:lnTo>
                  <a:pt x="287693" y="1230318"/>
                </a:lnTo>
                <a:lnTo>
                  <a:pt x="287693" y="1233233"/>
                </a:lnTo>
                <a:cubicBezTo>
                  <a:pt x="289393" y="1243434"/>
                  <a:pt x="290365" y="1249263"/>
                  <a:pt x="290608" y="1250721"/>
                </a:cubicBezTo>
                <a:lnTo>
                  <a:pt x="284778" y="1250721"/>
                </a:lnTo>
                <a:cubicBezTo>
                  <a:pt x="286934" y="1254303"/>
                  <a:pt x="288452" y="1257339"/>
                  <a:pt x="289333" y="1259829"/>
                </a:cubicBezTo>
                <a:cubicBezTo>
                  <a:pt x="290213" y="1262319"/>
                  <a:pt x="290638" y="1264626"/>
                  <a:pt x="290608" y="1266751"/>
                </a:cubicBezTo>
                <a:cubicBezTo>
                  <a:pt x="286479" y="1266751"/>
                  <a:pt x="284535" y="1265294"/>
                  <a:pt x="284778" y="1262379"/>
                </a:cubicBezTo>
                <a:lnTo>
                  <a:pt x="284778" y="1291526"/>
                </a:lnTo>
                <a:cubicBezTo>
                  <a:pt x="280163" y="1292740"/>
                  <a:pt x="277735" y="1300513"/>
                  <a:pt x="277492" y="1314843"/>
                </a:cubicBezTo>
                <a:lnTo>
                  <a:pt x="277492" y="1316300"/>
                </a:lnTo>
                <a:cubicBezTo>
                  <a:pt x="277735" y="1319458"/>
                  <a:pt x="278706" y="1323344"/>
                  <a:pt x="280406" y="1327959"/>
                </a:cubicBezTo>
                <a:cubicBezTo>
                  <a:pt x="278949" y="1342775"/>
                  <a:pt x="273120" y="1374351"/>
                  <a:pt x="262918" y="1422685"/>
                </a:cubicBezTo>
                <a:lnTo>
                  <a:pt x="262918" y="1424142"/>
                </a:lnTo>
                <a:lnTo>
                  <a:pt x="273120" y="1429972"/>
                </a:lnTo>
                <a:cubicBezTo>
                  <a:pt x="274608" y="1430640"/>
                  <a:pt x="276004" y="1431125"/>
                  <a:pt x="277310" y="1431429"/>
                </a:cubicBezTo>
                <a:cubicBezTo>
                  <a:pt x="278615" y="1431733"/>
                  <a:pt x="279647" y="1432219"/>
                  <a:pt x="280406" y="1432886"/>
                </a:cubicBezTo>
                <a:lnTo>
                  <a:pt x="262918" y="1432886"/>
                </a:lnTo>
                <a:cubicBezTo>
                  <a:pt x="255389" y="1433129"/>
                  <a:pt x="251503" y="1450131"/>
                  <a:pt x="251260" y="1483893"/>
                </a:cubicBezTo>
                <a:cubicBezTo>
                  <a:pt x="251017" y="1491179"/>
                  <a:pt x="255875" y="1499923"/>
                  <a:pt x="265833" y="1510125"/>
                </a:cubicBezTo>
                <a:cubicBezTo>
                  <a:pt x="267290" y="1511825"/>
                  <a:pt x="268748" y="1514254"/>
                  <a:pt x="270205" y="1517411"/>
                </a:cubicBezTo>
                <a:cubicBezTo>
                  <a:pt x="267260" y="1518079"/>
                  <a:pt x="264771" y="1518929"/>
                  <a:pt x="262736" y="1519962"/>
                </a:cubicBezTo>
                <a:cubicBezTo>
                  <a:pt x="260702" y="1520994"/>
                  <a:pt x="259306" y="1522573"/>
                  <a:pt x="258547" y="1524698"/>
                </a:cubicBezTo>
                <a:lnTo>
                  <a:pt x="251260" y="1505753"/>
                </a:lnTo>
                <a:cubicBezTo>
                  <a:pt x="248345" y="1517654"/>
                  <a:pt x="246888" y="1524455"/>
                  <a:pt x="246888" y="1526155"/>
                </a:cubicBezTo>
                <a:cubicBezTo>
                  <a:pt x="247556" y="1526155"/>
                  <a:pt x="248770" y="1527248"/>
                  <a:pt x="250531" y="1529434"/>
                </a:cubicBezTo>
                <a:cubicBezTo>
                  <a:pt x="252292" y="1531620"/>
                  <a:pt x="254964" y="1534899"/>
                  <a:pt x="258547" y="1539271"/>
                </a:cubicBezTo>
                <a:cubicBezTo>
                  <a:pt x="260247" y="1540728"/>
                  <a:pt x="262676" y="1542186"/>
                  <a:pt x="265833" y="1543643"/>
                </a:cubicBezTo>
                <a:lnTo>
                  <a:pt x="242516" y="1543643"/>
                </a:lnTo>
                <a:lnTo>
                  <a:pt x="243973" y="1556759"/>
                </a:lnTo>
                <a:lnTo>
                  <a:pt x="251260" y="1561131"/>
                </a:lnTo>
                <a:cubicBezTo>
                  <a:pt x="252717" y="1561374"/>
                  <a:pt x="254175" y="1562345"/>
                  <a:pt x="255632" y="1564046"/>
                </a:cubicBezTo>
                <a:cubicBezTo>
                  <a:pt x="254417" y="1566960"/>
                  <a:pt x="249560" y="1568418"/>
                  <a:pt x="241059" y="1568418"/>
                </a:cubicBezTo>
                <a:cubicBezTo>
                  <a:pt x="241059" y="1569875"/>
                  <a:pt x="239601" y="1577162"/>
                  <a:pt x="236687" y="1590278"/>
                </a:cubicBezTo>
                <a:lnTo>
                  <a:pt x="236687" y="1593192"/>
                </a:lnTo>
                <a:cubicBezTo>
                  <a:pt x="236687" y="1595439"/>
                  <a:pt x="237051" y="1597868"/>
                  <a:pt x="237780" y="1600479"/>
                </a:cubicBezTo>
                <a:cubicBezTo>
                  <a:pt x="238508" y="1603090"/>
                  <a:pt x="239601" y="1605519"/>
                  <a:pt x="241059" y="1607765"/>
                </a:cubicBezTo>
                <a:lnTo>
                  <a:pt x="236687" y="1607765"/>
                </a:lnTo>
                <a:cubicBezTo>
                  <a:pt x="226728" y="1608008"/>
                  <a:pt x="221871" y="1636669"/>
                  <a:pt x="222113" y="1693748"/>
                </a:cubicBezTo>
                <a:cubicBezTo>
                  <a:pt x="222356" y="1705163"/>
                  <a:pt x="226242" y="1712936"/>
                  <a:pt x="233772" y="1717065"/>
                </a:cubicBezTo>
                <a:cubicBezTo>
                  <a:pt x="229157" y="1713907"/>
                  <a:pt x="226728" y="1715850"/>
                  <a:pt x="226485" y="1722894"/>
                </a:cubicBezTo>
                <a:cubicBezTo>
                  <a:pt x="226728" y="1733338"/>
                  <a:pt x="229157" y="1740139"/>
                  <a:pt x="233772" y="1743297"/>
                </a:cubicBezTo>
                <a:cubicBezTo>
                  <a:pt x="232072" y="1741596"/>
                  <a:pt x="235472" y="1737710"/>
                  <a:pt x="243973" y="1731638"/>
                </a:cubicBezTo>
                <a:lnTo>
                  <a:pt x="243973" y="1730181"/>
                </a:lnTo>
                <a:lnTo>
                  <a:pt x="243973" y="1728723"/>
                </a:lnTo>
                <a:cubicBezTo>
                  <a:pt x="235229" y="1709535"/>
                  <a:pt x="230857" y="1698363"/>
                  <a:pt x="230857" y="1695205"/>
                </a:cubicBezTo>
                <a:lnTo>
                  <a:pt x="236687" y="1695205"/>
                </a:lnTo>
                <a:lnTo>
                  <a:pt x="236687" y="1682089"/>
                </a:lnTo>
                <a:cubicBezTo>
                  <a:pt x="249560" y="1682332"/>
                  <a:pt x="254417" y="1674559"/>
                  <a:pt x="251260" y="1658772"/>
                </a:cubicBezTo>
                <a:cubicBezTo>
                  <a:pt x="258789" y="1664358"/>
                  <a:pt x="262676" y="1669216"/>
                  <a:pt x="262918" y="1673345"/>
                </a:cubicBezTo>
                <a:cubicBezTo>
                  <a:pt x="262676" y="1677474"/>
                  <a:pt x="260247" y="1682332"/>
                  <a:pt x="255632" y="1687918"/>
                </a:cubicBezTo>
                <a:cubicBezTo>
                  <a:pt x="252717" y="1693748"/>
                  <a:pt x="251260" y="1698120"/>
                  <a:pt x="251260" y="1701034"/>
                </a:cubicBezTo>
                <a:cubicBezTo>
                  <a:pt x="251260" y="1701824"/>
                  <a:pt x="251624" y="1702795"/>
                  <a:pt x="252353" y="1703949"/>
                </a:cubicBezTo>
                <a:cubicBezTo>
                  <a:pt x="253082" y="1705103"/>
                  <a:pt x="254175" y="1706074"/>
                  <a:pt x="255632" y="1706863"/>
                </a:cubicBezTo>
                <a:cubicBezTo>
                  <a:pt x="255875" y="1705163"/>
                  <a:pt x="262676" y="1704192"/>
                  <a:pt x="276035" y="1703949"/>
                </a:cubicBezTo>
                <a:cubicBezTo>
                  <a:pt x="276035" y="1709778"/>
                  <a:pt x="271663" y="1715608"/>
                  <a:pt x="262918" y="1721437"/>
                </a:cubicBezTo>
                <a:cubicBezTo>
                  <a:pt x="262129" y="1719980"/>
                  <a:pt x="261158" y="1718886"/>
                  <a:pt x="260004" y="1718158"/>
                </a:cubicBezTo>
                <a:cubicBezTo>
                  <a:pt x="258850" y="1717429"/>
                  <a:pt x="257879" y="1717065"/>
                  <a:pt x="257089" y="1717065"/>
                </a:cubicBezTo>
                <a:cubicBezTo>
                  <a:pt x="254175" y="1717065"/>
                  <a:pt x="249803" y="1718522"/>
                  <a:pt x="243973" y="1721437"/>
                </a:cubicBezTo>
                <a:cubicBezTo>
                  <a:pt x="246190" y="1722226"/>
                  <a:pt x="247951" y="1723562"/>
                  <a:pt x="249256" y="1725444"/>
                </a:cubicBezTo>
                <a:cubicBezTo>
                  <a:pt x="250562" y="1727327"/>
                  <a:pt x="251230" y="1729391"/>
                  <a:pt x="251260" y="1731638"/>
                </a:cubicBezTo>
                <a:cubicBezTo>
                  <a:pt x="251017" y="1740382"/>
                  <a:pt x="247131" y="1744754"/>
                  <a:pt x="239601" y="1744754"/>
                </a:cubicBezTo>
                <a:cubicBezTo>
                  <a:pt x="239601" y="1749126"/>
                  <a:pt x="248345" y="1753498"/>
                  <a:pt x="265833" y="1757870"/>
                </a:cubicBezTo>
                <a:cubicBezTo>
                  <a:pt x="267290" y="1758113"/>
                  <a:pt x="268748" y="1759084"/>
                  <a:pt x="270205" y="1760785"/>
                </a:cubicBezTo>
                <a:lnTo>
                  <a:pt x="315382" y="1760785"/>
                </a:lnTo>
                <a:cubicBezTo>
                  <a:pt x="315382" y="1755745"/>
                  <a:pt x="314289" y="1751251"/>
                  <a:pt x="312103" y="1747304"/>
                </a:cubicBezTo>
                <a:cubicBezTo>
                  <a:pt x="309917" y="1743357"/>
                  <a:pt x="306638" y="1739593"/>
                  <a:pt x="302266" y="1736010"/>
                </a:cubicBezTo>
                <a:cubicBezTo>
                  <a:pt x="305424" y="1734796"/>
                  <a:pt x="307853" y="1734310"/>
                  <a:pt x="309553" y="1734553"/>
                </a:cubicBezTo>
                <a:cubicBezTo>
                  <a:pt x="313135" y="1734553"/>
                  <a:pt x="315807" y="1735281"/>
                  <a:pt x="317568" y="1736739"/>
                </a:cubicBezTo>
                <a:cubicBezTo>
                  <a:pt x="319329" y="1738196"/>
                  <a:pt x="320544" y="1740382"/>
                  <a:pt x="321211" y="1743297"/>
                </a:cubicBezTo>
                <a:cubicBezTo>
                  <a:pt x="322001" y="1749126"/>
                  <a:pt x="324430" y="1753498"/>
                  <a:pt x="328498" y="1756413"/>
                </a:cubicBezTo>
                <a:cubicBezTo>
                  <a:pt x="332566" y="1759327"/>
                  <a:pt x="337910" y="1760785"/>
                  <a:pt x="344529" y="1760785"/>
                </a:cubicBezTo>
                <a:cubicBezTo>
                  <a:pt x="373432" y="1760785"/>
                  <a:pt x="397236" y="1724352"/>
                  <a:pt x="415938" y="1651485"/>
                </a:cubicBezTo>
                <a:cubicBezTo>
                  <a:pt x="425896" y="1612380"/>
                  <a:pt x="430754" y="1581291"/>
                  <a:pt x="430511" y="1558216"/>
                </a:cubicBezTo>
                <a:cubicBezTo>
                  <a:pt x="430754" y="1555059"/>
                  <a:pt x="425896" y="1549715"/>
                  <a:pt x="415938" y="1542186"/>
                </a:cubicBezTo>
                <a:cubicBezTo>
                  <a:pt x="411323" y="1538057"/>
                  <a:pt x="407436" y="1533199"/>
                  <a:pt x="404279" y="1527613"/>
                </a:cubicBezTo>
                <a:cubicBezTo>
                  <a:pt x="407862" y="1529829"/>
                  <a:pt x="411262" y="1531590"/>
                  <a:pt x="414480" y="1532895"/>
                </a:cubicBezTo>
                <a:cubicBezTo>
                  <a:pt x="417698" y="1534201"/>
                  <a:pt x="421099" y="1534869"/>
                  <a:pt x="424682" y="1534899"/>
                </a:cubicBezTo>
                <a:cubicBezTo>
                  <a:pt x="433426" y="1534899"/>
                  <a:pt x="437797" y="1529070"/>
                  <a:pt x="437797" y="1517411"/>
                </a:cubicBezTo>
                <a:cubicBezTo>
                  <a:pt x="437797" y="1515165"/>
                  <a:pt x="437433" y="1512371"/>
                  <a:pt x="436705" y="1509032"/>
                </a:cubicBezTo>
                <a:cubicBezTo>
                  <a:pt x="435976" y="1505692"/>
                  <a:pt x="434883" y="1502170"/>
                  <a:pt x="433426" y="1498466"/>
                </a:cubicBezTo>
                <a:cubicBezTo>
                  <a:pt x="433668" y="1485350"/>
                  <a:pt x="436097" y="1478063"/>
                  <a:pt x="440712" y="1476606"/>
                </a:cubicBezTo>
                <a:lnTo>
                  <a:pt x="440712" y="1440173"/>
                </a:lnTo>
                <a:lnTo>
                  <a:pt x="437797" y="1437258"/>
                </a:lnTo>
                <a:cubicBezTo>
                  <a:pt x="438465" y="1435103"/>
                  <a:pt x="439316" y="1433585"/>
                  <a:pt x="440348" y="1432704"/>
                </a:cubicBezTo>
                <a:cubicBezTo>
                  <a:pt x="441380" y="1431824"/>
                  <a:pt x="442959" y="1431399"/>
                  <a:pt x="445084" y="1431429"/>
                </a:cubicBezTo>
                <a:cubicBezTo>
                  <a:pt x="445327" y="1421471"/>
                  <a:pt x="446299" y="1412241"/>
                  <a:pt x="447999" y="1403740"/>
                </a:cubicBezTo>
                <a:lnTo>
                  <a:pt x="459658" y="1338160"/>
                </a:lnTo>
                <a:cubicBezTo>
                  <a:pt x="464272" y="1342775"/>
                  <a:pt x="466701" y="1352491"/>
                  <a:pt x="466944" y="1367307"/>
                </a:cubicBezTo>
                <a:cubicBezTo>
                  <a:pt x="466944" y="1371436"/>
                  <a:pt x="465487" y="1376294"/>
                  <a:pt x="462572" y="1381880"/>
                </a:cubicBezTo>
                <a:cubicBezTo>
                  <a:pt x="462329" y="1383337"/>
                  <a:pt x="461358" y="1384795"/>
                  <a:pt x="459658" y="1386252"/>
                </a:cubicBezTo>
                <a:cubicBezTo>
                  <a:pt x="459688" y="1386920"/>
                  <a:pt x="459991" y="1387770"/>
                  <a:pt x="460568" y="1388802"/>
                </a:cubicBezTo>
                <a:cubicBezTo>
                  <a:pt x="461145" y="1389835"/>
                  <a:pt x="461813" y="1391413"/>
                  <a:pt x="462572" y="1393539"/>
                </a:cubicBezTo>
                <a:cubicBezTo>
                  <a:pt x="464029" y="1401068"/>
                  <a:pt x="464029" y="1409326"/>
                  <a:pt x="462572" y="1418313"/>
                </a:cubicBezTo>
                <a:lnTo>
                  <a:pt x="466944" y="1422685"/>
                </a:lnTo>
                <a:lnTo>
                  <a:pt x="466944" y="1473692"/>
                </a:lnTo>
                <a:cubicBezTo>
                  <a:pt x="466974" y="1474359"/>
                  <a:pt x="467278" y="1475210"/>
                  <a:pt x="467855" y="1476242"/>
                </a:cubicBezTo>
                <a:cubicBezTo>
                  <a:pt x="468432" y="1477274"/>
                  <a:pt x="469100" y="1478853"/>
                  <a:pt x="469859" y="1480978"/>
                </a:cubicBezTo>
                <a:cubicBezTo>
                  <a:pt x="471316" y="1481221"/>
                  <a:pt x="472773" y="1482193"/>
                  <a:pt x="474231" y="1483893"/>
                </a:cubicBezTo>
                <a:lnTo>
                  <a:pt x="474231" y="1485350"/>
                </a:lnTo>
                <a:lnTo>
                  <a:pt x="474231" y="1488265"/>
                </a:lnTo>
                <a:lnTo>
                  <a:pt x="466944" y="1483893"/>
                </a:lnTo>
                <a:cubicBezTo>
                  <a:pt x="464029" y="1487050"/>
                  <a:pt x="462572" y="1490937"/>
                  <a:pt x="462572" y="1495551"/>
                </a:cubicBezTo>
                <a:cubicBezTo>
                  <a:pt x="462572" y="1496219"/>
                  <a:pt x="462936" y="1497069"/>
                  <a:pt x="463665" y="1498102"/>
                </a:cubicBezTo>
                <a:cubicBezTo>
                  <a:pt x="464394" y="1499134"/>
                  <a:pt x="465487" y="1500713"/>
                  <a:pt x="466944" y="1502838"/>
                </a:cubicBezTo>
                <a:cubicBezTo>
                  <a:pt x="467734" y="1504265"/>
                  <a:pt x="469069" y="1506147"/>
                  <a:pt x="470952" y="1508485"/>
                </a:cubicBezTo>
                <a:cubicBezTo>
                  <a:pt x="472834" y="1510823"/>
                  <a:pt x="474899" y="1513798"/>
                  <a:pt x="477145" y="1517411"/>
                </a:cubicBezTo>
                <a:lnTo>
                  <a:pt x="477145" y="1518869"/>
                </a:lnTo>
                <a:lnTo>
                  <a:pt x="477145" y="1520326"/>
                </a:lnTo>
                <a:lnTo>
                  <a:pt x="466944" y="1510125"/>
                </a:lnTo>
                <a:lnTo>
                  <a:pt x="462572" y="1513039"/>
                </a:lnTo>
                <a:cubicBezTo>
                  <a:pt x="459900" y="1515954"/>
                  <a:pt x="463786" y="1524698"/>
                  <a:pt x="474231" y="1539271"/>
                </a:cubicBezTo>
                <a:cubicBezTo>
                  <a:pt x="474899" y="1540030"/>
                  <a:pt x="475384" y="1541062"/>
                  <a:pt x="475688" y="1542368"/>
                </a:cubicBezTo>
                <a:cubicBezTo>
                  <a:pt x="475992" y="1543674"/>
                  <a:pt x="476477" y="1545070"/>
                  <a:pt x="477145" y="1546558"/>
                </a:cubicBezTo>
                <a:lnTo>
                  <a:pt x="466944" y="1539271"/>
                </a:lnTo>
                <a:cubicBezTo>
                  <a:pt x="465730" y="1541943"/>
                  <a:pt x="465244" y="1545343"/>
                  <a:pt x="465487" y="1549472"/>
                </a:cubicBezTo>
                <a:cubicBezTo>
                  <a:pt x="465487" y="1561374"/>
                  <a:pt x="466944" y="1571089"/>
                  <a:pt x="469859" y="1578619"/>
                </a:cubicBezTo>
                <a:lnTo>
                  <a:pt x="465487" y="1578619"/>
                </a:lnTo>
                <a:cubicBezTo>
                  <a:pt x="465456" y="1583659"/>
                  <a:pt x="465517" y="1588517"/>
                  <a:pt x="465669" y="1593192"/>
                </a:cubicBezTo>
                <a:cubicBezTo>
                  <a:pt x="465821" y="1597868"/>
                  <a:pt x="466246" y="1602725"/>
                  <a:pt x="466944" y="1607765"/>
                </a:cubicBezTo>
                <a:cubicBezTo>
                  <a:pt x="467187" y="1610923"/>
                  <a:pt x="468158" y="1614809"/>
                  <a:pt x="469859" y="1619424"/>
                </a:cubicBezTo>
                <a:cubicBezTo>
                  <a:pt x="469616" y="1621124"/>
                  <a:pt x="468644" y="1622096"/>
                  <a:pt x="466944" y="1622339"/>
                </a:cubicBezTo>
                <a:lnTo>
                  <a:pt x="466944" y="1709778"/>
                </a:lnTo>
                <a:cubicBezTo>
                  <a:pt x="466944" y="1743540"/>
                  <a:pt x="481517" y="1760542"/>
                  <a:pt x="510664" y="1760785"/>
                </a:cubicBezTo>
                <a:lnTo>
                  <a:pt x="605390" y="1760785"/>
                </a:lnTo>
                <a:cubicBezTo>
                  <a:pt x="634536" y="1760542"/>
                  <a:pt x="654939" y="1736253"/>
                  <a:pt x="666598" y="1687918"/>
                </a:cubicBezTo>
                <a:cubicBezTo>
                  <a:pt x="670301" y="1673375"/>
                  <a:pt x="673459" y="1661656"/>
                  <a:pt x="676070" y="1652760"/>
                </a:cubicBezTo>
                <a:cubicBezTo>
                  <a:pt x="678681" y="1643865"/>
                  <a:pt x="680381" y="1637610"/>
                  <a:pt x="681171" y="1633997"/>
                </a:cubicBezTo>
                <a:cubicBezTo>
                  <a:pt x="710074" y="1546315"/>
                  <a:pt x="738249" y="1449160"/>
                  <a:pt x="765696" y="1342532"/>
                </a:cubicBezTo>
                <a:cubicBezTo>
                  <a:pt x="766364" y="1338950"/>
                  <a:pt x="766849" y="1336278"/>
                  <a:pt x="767153" y="1334517"/>
                </a:cubicBezTo>
                <a:cubicBezTo>
                  <a:pt x="767457" y="1332756"/>
                  <a:pt x="767942" y="1331542"/>
                  <a:pt x="768610" y="1330874"/>
                </a:cubicBezTo>
                <a:lnTo>
                  <a:pt x="768610" y="1342532"/>
                </a:lnTo>
                <a:cubicBezTo>
                  <a:pt x="768853" y="1352734"/>
                  <a:pt x="763996" y="1387709"/>
                  <a:pt x="754037" y="1447460"/>
                </a:cubicBezTo>
                <a:cubicBezTo>
                  <a:pt x="752337" y="1462276"/>
                  <a:pt x="751365" y="1476363"/>
                  <a:pt x="751122" y="1489722"/>
                </a:cubicBezTo>
                <a:cubicBezTo>
                  <a:pt x="751153" y="1490511"/>
                  <a:pt x="751456" y="1491483"/>
                  <a:pt x="752033" y="1492637"/>
                </a:cubicBezTo>
                <a:cubicBezTo>
                  <a:pt x="752610" y="1493791"/>
                  <a:pt x="753278" y="1494762"/>
                  <a:pt x="754037" y="1495551"/>
                </a:cubicBezTo>
                <a:cubicBezTo>
                  <a:pt x="751365" y="1497009"/>
                  <a:pt x="746508" y="1518869"/>
                  <a:pt x="739464" y="1561131"/>
                </a:cubicBezTo>
                <a:cubicBezTo>
                  <a:pt x="726591" y="1634240"/>
                  <a:pt x="720276" y="1684761"/>
                  <a:pt x="720519" y="1712693"/>
                </a:cubicBezTo>
                <a:cubicBezTo>
                  <a:pt x="720276" y="1744754"/>
                  <a:pt x="733877" y="1760785"/>
                  <a:pt x="761324" y="1760785"/>
                </a:cubicBezTo>
                <a:lnTo>
                  <a:pt x="860422" y="1760785"/>
                </a:lnTo>
                <a:cubicBezTo>
                  <a:pt x="901227" y="1760785"/>
                  <a:pt x="921629" y="1736010"/>
                  <a:pt x="921629" y="1686461"/>
                </a:cubicBezTo>
                <a:lnTo>
                  <a:pt x="921629" y="1685004"/>
                </a:lnTo>
                <a:cubicBezTo>
                  <a:pt x="921387" y="1683303"/>
                  <a:pt x="920415" y="1680875"/>
                  <a:pt x="918715" y="1677717"/>
                </a:cubicBezTo>
                <a:cubicBezTo>
                  <a:pt x="918472" y="1667516"/>
                  <a:pt x="921872" y="1651485"/>
                  <a:pt x="928916" y="1629625"/>
                </a:cubicBezTo>
                <a:cubicBezTo>
                  <a:pt x="931831" y="1622339"/>
                  <a:pt x="933288" y="1613595"/>
                  <a:pt x="933288" y="1603393"/>
                </a:cubicBezTo>
                <a:lnTo>
                  <a:pt x="933288" y="1600479"/>
                </a:lnTo>
                <a:cubicBezTo>
                  <a:pt x="931831" y="1598779"/>
                  <a:pt x="930373" y="1596350"/>
                  <a:pt x="928916" y="1593192"/>
                </a:cubicBezTo>
                <a:cubicBezTo>
                  <a:pt x="928886" y="1580866"/>
                  <a:pt x="930404" y="1567264"/>
                  <a:pt x="933470" y="1552387"/>
                </a:cubicBezTo>
                <a:cubicBezTo>
                  <a:pt x="936537" y="1537510"/>
                  <a:pt x="941334" y="1520994"/>
                  <a:pt x="947861" y="1502838"/>
                </a:cubicBezTo>
                <a:cubicBezTo>
                  <a:pt x="949562" y="1495551"/>
                  <a:pt x="950533" y="1486807"/>
                  <a:pt x="950776" y="1476606"/>
                </a:cubicBezTo>
                <a:lnTo>
                  <a:pt x="950776" y="1473692"/>
                </a:lnTo>
                <a:cubicBezTo>
                  <a:pt x="950533" y="1471991"/>
                  <a:pt x="949562" y="1469562"/>
                  <a:pt x="947861" y="1466405"/>
                </a:cubicBezTo>
                <a:cubicBezTo>
                  <a:pt x="947831" y="1462701"/>
                  <a:pt x="948985" y="1453714"/>
                  <a:pt x="951323" y="1439444"/>
                </a:cubicBezTo>
                <a:cubicBezTo>
                  <a:pt x="953660" y="1425175"/>
                  <a:pt x="957364" y="1405987"/>
                  <a:pt x="962434" y="1381880"/>
                </a:cubicBezTo>
                <a:cubicBezTo>
                  <a:pt x="965592" y="1364392"/>
                  <a:pt x="966564" y="1349819"/>
                  <a:pt x="965349" y="1338160"/>
                </a:cubicBezTo>
                <a:cubicBezTo>
                  <a:pt x="966807" y="1337492"/>
                  <a:pt x="967899" y="1336642"/>
                  <a:pt x="968628" y="1335610"/>
                </a:cubicBezTo>
                <a:cubicBezTo>
                  <a:pt x="969357" y="1334578"/>
                  <a:pt x="969721" y="1332999"/>
                  <a:pt x="969721" y="1330874"/>
                </a:cubicBezTo>
                <a:cubicBezTo>
                  <a:pt x="969691" y="1330206"/>
                  <a:pt x="969023" y="1329356"/>
                  <a:pt x="967717" y="1328323"/>
                </a:cubicBezTo>
                <a:cubicBezTo>
                  <a:pt x="966412" y="1327291"/>
                  <a:pt x="964651" y="1325712"/>
                  <a:pt x="962434" y="1323587"/>
                </a:cubicBezTo>
                <a:cubicBezTo>
                  <a:pt x="956605" y="1319215"/>
                  <a:pt x="953690" y="1316300"/>
                  <a:pt x="953690" y="1314843"/>
                </a:cubicBezTo>
                <a:cubicBezTo>
                  <a:pt x="953448" y="1313629"/>
                  <a:pt x="953933" y="1313143"/>
                  <a:pt x="955148" y="1313386"/>
                </a:cubicBezTo>
                <a:cubicBezTo>
                  <a:pt x="958062" y="1316300"/>
                  <a:pt x="962434" y="1317758"/>
                  <a:pt x="968264" y="1317758"/>
                </a:cubicBezTo>
                <a:cubicBezTo>
                  <a:pt x="968264" y="1303427"/>
                  <a:pt x="971179" y="1295655"/>
                  <a:pt x="977008" y="1294441"/>
                </a:cubicBezTo>
                <a:lnTo>
                  <a:pt x="977008" y="1269666"/>
                </a:lnTo>
                <a:lnTo>
                  <a:pt x="978465" y="1269666"/>
                </a:lnTo>
                <a:cubicBezTo>
                  <a:pt x="978465" y="1256550"/>
                  <a:pt x="981380" y="1240519"/>
                  <a:pt x="987209" y="1221574"/>
                </a:cubicBezTo>
                <a:cubicBezTo>
                  <a:pt x="985509" y="1219874"/>
                  <a:pt x="984537" y="1217445"/>
                  <a:pt x="984294" y="1214288"/>
                </a:cubicBezTo>
                <a:lnTo>
                  <a:pt x="998868" y="1141421"/>
                </a:lnTo>
                <a:lnTo>
                  <a:pt x="998868" y="1139964"/>
                </a:lnTo>
                <a:lnTo>
                  <a:pt x="998868" y="1138507"/>
                </a:lnTo>
                <a:cubicBezTo>
                  <a:pt x="997410" y="1136807"/>
                  <a:pt x="995953" y="1134378"/>
                  <a:pt x="994496" y="1131220"/>
                </a:cubicBezTo>
                <a:lnTo>
                  <a:pt x="1013441" y="1039409"/>
                </a:lnTo>
                <a:cubicBezTo>
                  <a:pt x="1023399" y="991074"/>
                  <a:pt x="1028257" y="955127"/>
                  <a:pt x="1028014" y="931567"/>
                </a:cubicBezTo>
                <a:lnTo>
                  <a:pt x="1028014" y="930109"/>
                </a:lnTo>
                <a:cubicBezTo>
                  <a:pt x="1026557" y="927437"/>
                  <a:pt x="1025099" y="924037"/>
                  <a:pt x="1023642" y="919908"/>
                </a:cubicBezTo>
                <a:cubicBezTo>
                  <a:pt x="1023642" y="916993"/>
                  <a:pt x="1025099" y="915536"/>
                  <a:pt x="1028014" y="915536"/>
                </a:cubicBezTo>
                <a:cubicBezTo>
                  <a:pt x="1039673" y="853114"/>
                  <a:pt x="1045502" y="816195"/>
                  <a:pt x="1045502" y="804779"/>
                </a:cubicBezTo>
                <a:cubicBezTo>
                  <a:pt x="1045745" y="769803"/>
                  <a:pt x="1035058" y="752316"/>
                  <a:pt x="1013441" y="752316"/>
                </a:cubicBezTo>
                <a:lnTo>
                  <a:pt x="826904" y="752316"/>
                </a:lnTo>
                <a:cubicBezTo>
                  <a:pt x="795085" y="752558"/>
                  <a:pt x="769825" y="789963"/>
                  <a:pt x="751122" y="864530"/>
                </a:cubicBezTo>
                <a:cubicBezTo>
                  <a:pt x="740921" y="903877"/>
                  <a:pt x="732177" y="934481"/>
                  <a:pt x="724891" y="956341"/>
                </a:cubicBezTo>
                <a:cubicBezTo>
                  <a:pt x="720276" y="971157"/>
                  <a:pt x="717847" y="980873"/>
                  <a:pt x="717604" y="985488"/>
                </a:cubicBezTo>
                <a:lnTo>
                  <a:pt x="729263" y="985488"/>
                </a:lnTo>
                <a:cubicBezTo>
                  <a:pt x="727775" y="987734"/>
                  <a:pt x="726014" y="989799"/>
                  <a:pt x="723980" y="991681"/>
                </a:cubicBezTo>
                <a:cubicBezTo>
                  <a:pt x="721946" y="993564"/>
                  <a:pt x="719820" y="994899"/>
                  <a:pt x="717604" y="995689"/>
                </a:cubicBezTo>
                <a:cubicBezTo>
                  <a:pt x="715479" y="996478"/>
                  <a:pt x="713900" y="996721"/>
                  <a:pt x="712868" y="996418"/>
                </a:cubicBezTo>
                <a:cubicBezTo>
                  <a:pt x="711836" y="996114"/>
                  <a:pt x="710985" y="994899"/>
                  <a:pt x="710317" y="992774"/>
                </a:cubicBezTo>
                <a:cubicBezTo>
                  <a:pt x="715479" y="1019006"/>
                  <a:pt x="714264" y="1046695"/>
                  <a:pt x="706674" y="1075842"/>
                </a:cubicBezTo>
                <a:cubicBezTo>
                  <a:pt x="699084" y="1104988"/>
                  <a:pt x="684753" y="1135592"/>
                  <a:pt x="663683" y="1167653"/>
                </a:cubicBezTo>
                <a:cubicBezTo>
                  <a:pt x="661558" y="1169839"/>
                  <a:pt x="659615" y="1174576"/>
                  <a:pt x="657854" y="1181862"/>
                </a:cubicBezTo>
                <a:cubicBezTo>
                  <a:pt x="656093" y="1189149"/>
                  <a:pt x="654150" y="1198986"/>
                  <a:pt x="652024" y="1211373"/>
                </a:cubicBezTo>
                <a:cubicBezTo>
                  <a:pt x="651235" y="1211343"/>
                  <a:pt x="649899" y="1213954"/>
                  <a:pt x="648017" y="1219206"/>
                </a:cubicBezTo>
                <a:cubicBezTo>
                  <a:pt x="646134" y="1224459"/>
                  <a:pt x="644070" y="1232535"/>
                  <a:pt x="641823" y="1243434"/>
                </a:cubicBezTo>
                <a:cubicBezTo>
                  <a:pt x="638240" y="1255791"/>
                  <a:pt x="635569" y="1264960"/>
                  <a:pt x="633808" y="1270941"/>
                </a:cubicBezTo>
                <a:cubicBezTo>
                  <a:pt x="632047" y="1276922"/>
                  <a:pt x="630833" y="1279898"/>
                  <a:pt x="630164" y="1279867"/>
                </a:cubicBezTo>
                <a:lnTo>
                  <a:pt x="627250" y="1279867"/>
                </a:lnTo>
                <a:lnTo>
                  <a:pt x="627250" y="1131220"/>
                </a:lnTo>
                <a:cubicBezTo>
                  <a:pt x="624335" y="1129520"/>
                  <a:pt x="622878" y="1127091"/>
                  <a:pt x="622878" y="1123933"/>
                </a:cubicBezTo>
                <a:cubicBezTo>
                  <a:pt x="622878" y="1121019"/>
                  <a:pt x="624335" y="1119562"/>
                  <a:pt x="627250" y="1119562"/>
                </a:cubicBezTo>
                <a:lnTo>
                  <a:pt x="627250" y="959256"/>
                </a:lnTo>
                <a:cubicBezTo>
                  <a:pt x="624335" y="956584"/>
                  <a:pt x="622878" y="953183"/>
                  <a:pt x="622878" y="949054"/>
                </a:cubicBezTo>
                <a:cubicBezTo>
                  <a:pt x="622878" y="946140"/>
                  <a:pt x="624335" y="944682"/>
                  <a:pt x="627250" y="944682"/>
                </a:cubicBezTo>
                <a:lnTo>
                  <a:pt x="627250" y="849956"/>
                </a:lnTo>
                <a:cubicBezTo>
                  <a:pt x="624335" y="847285"/>
                  <a:pt x="622878" y="843884"/>
                  <a:pt x="622878" y="839755"/>
                </a:cubicBezTo>
                <a:cubicBezTo>
                  <a:pt x="622878" y="836840"/>
                  <a:pt x="624335" y="835383"/>
                  <a:pt x="627250" y="835383"/>
                </a:cubicBezTo>
                <a:lnTo>
                  <a:pt x="627250" y="819353"/>
                </a:lnTo>
                <a:cubicBezTo>
                  <a:pt x="627007" y="774418"/>
                  <a:pt x="615834" y="752073"/>
                  <a:pt x="593731" y="752316"/>
                </a:cubicBezTo>
                <a:close/>
                <a:moveTo>
                  <a:pt x="2484528" y="750949"/>
                </a:moveTo>
                <a:cubicBezTo>
                  <a:pt x="2433570" y="750708"/>
                  <a:pt x="2401538" y="756994"/>
                  <a:pt x="2388435" y="769810"/>
                </a:cubicBezTo>
                <a:cubicBezTo>
                  <a:pt x="2383339" y="774856"/>
                  <a:pt x="2378971" y="782185"/>
                  <a:pt x="2375331" y="791797"/>
                </a:cubicBezTo>
                <a:cubicBezTo>
                  <a:pt x="2371691" y="801409"/>
                  <a:pt x="2368779" y="813497"/>
                  <a:pt x="2366595" y="828060"/>
                </a:cubicBezTo>
                <a:cubicBezTo>
                  <a:pt x="2360043" y="871070"/>
                  <a:pt x="2355311" y="906485"/>
                  <a:pt x="2352399" y="934306"/>
                </a:cubicBezTo>
                <a:cubicBezTo>
                  <a:pt x="2349487" y="962127"/>
                  <a:pt x="2348395" y="982584"/>
                  <a:pt x="2349123" y="995679"/>
                </a:cubicBezTo>
                <a:lnTo>
                  <a:pt x="2341834" y="992760"/>
                </a:lnTo>
                <a:cubicBezTo>
                  <a:pt x="2342595" y="995709"/>
                  <a:pt x="2343265" y="998202"/>
                  <a:pt x="2343843" y="1000239"/>
                </a:cubicBezTo>
                <a:cubicBezTo>
                  <a:pt x="2344421" y="1002276"/>
                  <a:pt x="2344725" y="1003674"/>
                  <a:pt x="2344756" y="1004434"/>
                </a:cubicBezTo>
                <a:cubicBezTo>
                  <a:pt x="2344725" y="1023366"/>
                  <a:pt x="2342595" y="1048196"/>
                  <a:pt x="2338365" y="1078923"/>
                </a:cubicBezTo>
                <a:cubicBezTo>
                  <a:pt x="2334135" y="1109649"/>
                  <a:pt x="2327989" y="1146500"/>
                  <a:pt x="2319925" y="1189473"/>
                </a:cubicBezTo>
                <a:cubicBezTo>
                  <a:pt x="2317703" y="1198950"/>
                  <a:pt x="2315573" y="1210614"/>
                  <a:pt x="2313534" y="1224466"/>
                </a:cubicBezTo>
                <a:cubicBezTo>
                  <a:pt x="2311496" y="1238317"/>
                  <a:pt x="2309731" y="1254355"/>
                  <a:pt x="2308240" y="1272580"/>
                </a:cubicBezTo>
                <a:cubicBezTo>
                  <a:pt x="2305318" y="1303198"/>
                  <a:pt x="2298015" y="1348397"/>
                  <a:pt x="2286330" y="1408175"/>
                </a:cubicBezTo>
                <a:lnTo>
                  <a:pt x="2286330" y="1412549"/>
                </a:lnTo>
                <a:cubicBezTo>
                  <a:pt x="2286330" y="1418381"/>
                  <a:pt x="2287791" y="1422756"/>
                  <a:pt x="2290712" y="1425672"/>
                </a:cubicBezTo>
                <a:lnTo>
                  <a:pt x="2287791" y="1425672"/>
                </a:lnTo>
                <a:cubicBezTo>
                  <a:pt x="2287892" y="1440252"/>
                  <a:pt x="2285020" y="1449000"/>
                  <a:pt x="2279176" y="1451916"/>
                </a:cubicBezTo>
                <a:cubicBezTo>
                  <a:pt x="2283566" y="1496365"/>
                  <a:pt x="2279108" y="1529815"/>
                  <a:pt x="2265801" y="1552267"/>
                </a:cubicBezTo>
                <a:cubicBezTo>
                  <a:pt x="2252494" y="1574718"/>
                  <a:pt x="2230206" y="1585962"/>
                  <a:pt x="2198937" y="1585997"/>
                </a:cubicBezTo>
                <a:cubicBezTo>
                  <a:pt x="2189462" y="1586027"/>
                  <a:pt x="2181733" y="1583047"/>
                  <a:pt x="2175749" y="1577056"/>
                </a:cubicBezTo>
                <a:cubicBezTo>
                  <a:pt x="2169764" y="1571065"/>
                  <a:pt x="2165348" y="1561880"/>
                  <a:pt x="2162499" y="1549503"/>
                </a:cubicBezTo>
                <a:cubicBezTo>
                  <a:pt x="2161779" y="1548074"/>
                  <a:pt x="2161779" y="1546188"/>
                  <a:pt x="2162499" y="1543846"/>
                </a:cubicBezTo>
                <a:cubicBezTo>
                  <a:pt x="2163218" y="1541505"/>
                  <a:pt x="2164658" y="1538524"/>
                  <a:pt x="2166816" y="1534905"/>
                </a:cubicBezTo>
                <a:cubicBezTo>
                  <a:pt x="2166816" y="1533476"/>
                  <a:pt x="2166457" y="1531956"/>
                  <a:pt x="2165737" y="1530344"/>
                </a:cubicBezTo>
                <a:cubicBezTo>
                  <a:pt x="2165017" y="1528732"/>
                  <a:pt x="2163938" y="1526846"/>
                  <a:pt x="2162499" y="1524687"/>
                </a:cubicBezTo>
                <a:cubicBezTo>
                  <a:pt x="2162499" y="1523927"/>
                  <a:pt x="2162859" y="1522893"/>
                  <a:pt x="2163578" y="1521585"/>
                </a:cubicBezTo>
                <a:cubicBezTo>
                  <a:pt x="2164298" y="1520278"/>
                  <a:pt x="2165377" y="1518879"/>
                  <a:pt x="2166816" y="1517388"/>
                </a:cubicBezTo>
                <a:cubicBezTo>
                  <a:pt x="2167506" y="1513678"/>
                  <a:pt x="2167926" y="1509786"/>
                  <a:pt x="2168076" y="1505710"/>
                </a:cubicBezTo>
                <a:cubicBezTo>
                  <a:pt x="2168225" y="1501635"/>
                  <a:pt x="2168285" y="1497743"/>
                  <a:pt x="2168255" y="1494032"/>
                </a:cubicBezTo>
                <a:cubicBezTo>
                  <a:pt x="2167476" y="1494002"/>
                  <a:pt x="2166516" y="1494063"/>
                  <a:pt x="2165377" y="1494215"/>
                </a:cubicBezTo>
                <a:cubicBezTo>
                  <a:pt x="2164238" y="1494367"/>
                  <a:pt x="2163278" y="1494793"/>
                  <a:pt x="2162499" y="1495492"/>
                </a:cubicBezTo>
                <a:cubicBezTo>
                  <a:pt x="2161749" y="1496161"/>
                  <a:pt x="2160730" y="1497013"/>
                  <a:pt x="2159441" y="1498047"/>
                </a:cubicBezTo>
                <a:cubicBezTo>
                  <a:pt x="2158152" y="1499081"/>
                  <a:pt x="2156772" y="1500662"/>
                  <a:pt x="2155303" y="1502791"/>
                </a:cubicBezTo>
                <a:lnTo>
                  <a:pt x="2152206" y="1502791"/>
                </a:lnTo>
                <a:cubicBezTo>
                  <a:pt x="2145183" y="1502775"/>
                  <a:pt x="2141783" y="1498388"/>
                  <a:pt x="2142005" y="1489631"/>
                </a:cubicBezTo>
                <a:cubicBezTo>
                  <a:pt x="2151495" y="1489642"/>
                  <a:pt x="2158492" y="1488553"/>
                  <a:pt x="2162995" y="1486366"/>
                </a:cubicBezTo>
                <a:cubicBezTo>
                  <a:pt x="2167499" y="1484179"/>
                  <a:pt x="2169732" y="1480895"/>
                  <a:pt x="2169694" y="1476515"/>
                </a:cubicBezTo>
                <a:cubicBezTo>
                  <a:pt x="2169934" y="1469597"/>
                  <a:pt x="2168016" y="1466257"/>
                  <a:pt x="2163938" y="1466496"/>
                </a:cubicBezTo>
                <a:cubicBezTo>
                  <a:pt x="2163908" y="1465737"/>
                  <a:pt x="2164328" y="1464339"/>
                  <a:pt x="2165197" y="1462304"/>
                </a:cubicBezTo>
                <a:cubicBezTo>
                  <a:pt x="2166067" y="1460269"/>
                  <a:pt x="2167566" y="1457778"/>
                  <a:pt x="2169694" y="1454832"/>
                </a:cubicBezTo>
                <a:cubicBezTo>
                  <a:pt x="2178467" y="1442408"/>
                  <a:pt x="2185047" y="1423879"/>
                  <a:pt x="2189433" y="1399245"/>
                </a:cubicBezTo>
                <a:cubicBezTo>
                  <a:pt x="2193820" y="1374611"/>
                  <a:pt x="2196013" y="1344053"/>
                  <a:pt x="2196013" y="1307572"/>
                </a:cubicBezTo>
                <a:cubicBezTo>
                  <a:pt x="2196013" y="1306145"/>
                  <a:pt x="2195647" y="1304991"/>
                  <a:pt x="2194916" y="1304110"/>
                </a:cubicBezTo>
                <a:cubicBezTo>
                  <a:pt x="2194185" y="1303229"/>
                  <a:pt x="2193088" y="1302439"/>
                  <a:pt x="2191626" y="1301740"/>
                </a:cubicBezTo>
                <a:lnTo>
                  <a:pt x="2196013" y="1298824"/>
                </a:lnTo>
                <a:cubicBezTo>
                  <a:pt x="2196767" y="1287828"/>
                  <a:pt x="2198444" y="1273734"/>
                  <a:pt x="2201045" y="1256542"/>
                </a:cubicBezTo>
                <a:cubicBezTo>
                  <a:pt x="2203646" y="1239349"/>
                  <a:pt x="2206797" y="1219423"/>
                  <a:pt x="2210499" y="1196763"/>
                </a:cubicBezTo>
                <a:cubicBezTo>
                  <a:pt x="2215603" y="1165361"/>
                  <a:pt x="2220139" y="1135250"/>
                  <a:pt x="2224108" y="1106431"/>
                </a:cubicBezTo>
                <a:cubicBezTo>
                  <a:pt x="2228076" y="1077612"/>
                  <a:pt x="2231843" y="1050415"/>
                  <a:pt x="2235409" y="1024839"/>
                </a:cubicBezTo>
                <a:cubicBezTo>
                  <a:pt x="2236134" y="1021128"/>
                  <a:pt x="2236860" y="1016140"/>
                  <a:pt x="2237585" y="1009874"/>
                </a:cubicBezTo>
                <a:cubicBezTo>
                  <a:pt x="2238310" y="1003609"/>
                  <a:pt x="2239035" y="996430"/>
                  <a:pt x="2239761" y="988340"/>
                </a:cubicBezTo>
                <a:lnTo>
                  <a:pt x="2254267" y="893650"/>
                </a:lnTo>
                <a:cubicBezTo>
                  <a:pt x="2257863" y="869563"/>
                  <a:pt x="2260462" y="850027"/>
                  <a:pt x="2262063" y="835041"/>
                </a:cubicBezTo>
                <a:cubicBezTo>
                  <a:pt x="2263665" y="820055"/>
                  <a:pt x="2264451" y="809983"/>
                  <a:pt x="2264420" y="804826"/>
                </a:cubicBezTo>
                <a:cubicBezTo>
                  <a:pt x="2264421" y="788809"/>
                  <a:pt x="2251365" y="771335"/>
                  <a:pt x="2225255" y="752407"/>
                </a:cubicBezTo>
                <a:lnTo>
                  <a:pt x="2115875" y="752407"/>
                </a:lnTo>
                <a:cubicBezTo>
                  <a:pt x="2093250" y="770668"/>
                  <a:pt x="2076630" y="791661"/>
                  <a:pt x="2066016" y="815383"/>
                </a:cubicBezTo>
                <a:cubicBezTo>
                  <a:pt x="2055401" y="839106"/>
                  <a:pt x="2051155" y="865195"/>
                  <a:pt x="2053278" y="893650"/>
                </a:cubicBezTo>
                <a:cubicBezTo>
                  <a:pt x="2045757" y="896805"/>
                  <a:pt x="2041875" y="918161"/>
                  <a:pt x="2041632" y="957719"/>
                </a:cubicBezTo>
                <a:cubicBezTo>
                  <a:pt x="2041389" y="962088"/>
                  <a:pt x="2041875" y="966456"/>
                  <a:pt x="2043088" y="970824"/>
                </a:cubicBezTo>
                <a:cubicBezTo>
                  <a:pt x="2043330" y="972038"/>
                  <a:pt x="2050124" y="972523"/>
                  <a:pt x="2063468" y="972281"/>
                </a:cubicBezTo>
                <a:cubicBezTo>
                  <a:pt x="2063711" y="978120"/>
                  <a:pt x="2061770" y="981040"/>
                  <a:pt x="2057645" y="981040"/>
                </a:cubicBezTo>
                <a:cubicBezTo>
                  <a:pt x="2054736" y="981032"/>
                  <a:pt x="2051751" y="980376"/>
                  <a:pt x="2048693" y="979074"/>
                </a:cubicBezTo>
                <a:cubicBezTo>
                  <a:pt x="2045634" y="977772"/>
                  <a:pt x="2042309" y="976010"/>
                  <a:pt x="2038717" y="973790"/>
                </a:cubicBezTo>
                <a:cubicBezTo>
                  <a:pt x="2043047" y="991096"/>
                  <a:pt x="2035761" y="1041120"/>
                  <a:pt x="2016857" y="1123863"/>
                </a:cubicBezTo>
                <a:lnTo>
                  <a:pt x="2016857" y="1125321"/>
                </a:lnTo>
                <a:lnTo>
                  <a:pt x="2016857" y="1126779"/>
                </a:lnTo>
                <a:cubicBezTo>
                  <a:pt x="2017585" y="1128267"/>
                  <a:pt x="2018312" y="1130029"/>
                  <a:pt x="2019039" y="1132064"/>
                </a:cubicBezTo>
                <a:cubicBezTo>
                  <a:pt x="2019766" y="1134099"/>
                  <a:pt x="2020494" y="1136225"/>
                  <a:pt x="2021221" y="1138443"/>
                </a:cubicBezTo>
                <a:cubicBezTo>
                  <a:pt x="2021221" y="1139111"/>
                  <a:pt x="2020858" y="1139597"/>
                  <a:pt x="2020130" y="1139901"/>
                </a:cubicBezTo>
                <a:cubicBezTo>
                  <a:pt x="2019403" y="1140205"/>
                  <a:pt x="2018312" y="1140691"/>
                  <a:pt x="2016857" y="1141359"/>
                </a:cubicBezTo>
                <a:cubicBezTo>
                  <a:pt x="2016129" y="1143607"/>
                  <a:pt x="2015764" y="1146037"/>
                  <a:pt x="2015764" y="1148649"/>
                </a:cubicBezTo>
                <a:cubicBezTo>
                  <a:pt x="2015764" y="1151261"/>
                  <a:pt x="2016129" y="1153691"/>
                  <a:pt x="2016857" y="1155939"/>
                </a:cubicBezTo>
                <a:lnTo>
                  <a:pt x="2009571" y="1153023"/>
                </a:lnTo>
                <a:cubicBezTo>
                  <a:pt x="2010300" y="1153782"/>
                  <a:pt x="2011028" y="1154815"/>
                  <a:pt x="2011757" y="1156121"/>
                </a:cubicBezTo>
                <a:cubicBezTo>
                  <a:pt x="2012485" y="1157427"/>
                  <a:pt x="2013214" y="1158825"/>
                  <a:pt x="2013943" y="1160313"/>
                </a:cubicBezTo>
                <a:cubicBezTo>
                  <a:pt x="2014702" y="1164657"/>
                  <a:pt x="2015370" y="1167998"/>
                  <a:pt x="2015947" y="1170337"/>
                </a:cubicBezTo>
                <a:cubicBezTo>
                  <a:pt x="2016524" y="1172676"/>
                  <a:pt x="2016827" y="1174194"/>
                  <a:pt x="2016857" y="1174893"/>
                </a:cubicBezTo>
                <a:cubicBezTo>
                  <a:pt x="2012728" y="1176351"/>
                  <a:pt x="2007871" y="1196763"/>
                  <a:pt x="2002284" y="1236130"/>
                </a:cubicBezTo>
                <a:cubicBezTo>
                  <a:pt x="1998671" y="1258759"/>
                  <a:pt x="1996060" y="1276195"/>
                  <a:pt x="1994451" y="1288436"/>
                </a:cubicBezTo>
                <a:cubicBezTo>
                  <a:pt x="1992842" y="1300677"/>
                  <a:pt x="1992053" y="1307542"/>
                  <a:pt x="1992083" y="1309030"/>
                </a:cubicBezTo>
                <a:cubicBezTo>
                  <a:pt x="1985555" y="1333148"/>
                  <a:pt x="1980758" y="1355626"/>
                  <a:pt x="1977692" y="1376464"/>
                </a:cubicBezTo>
                <a:cubicBezTo>
                  <a:pt x="1974625" y="1397301"/>
                  <a:pt x="1973107" y="1416134"/>
                  <a:pt x="1973138" y="1432962"/>
                </a:cubicBezTo>
                <a:cubicBezTo>
                  <a:pt x="1973138" y="1433721"/>
                  <a:pt x="1973502" y="1434754"/>
                  <a:pt x="1974231" y="1436060"/>
                </a:cubicBezTo>
                <a:cubicBezTo>
                  <a:pt x="1974959" y="1437366"/>
                  <a:pt x="1976052" y="1438763"/>
                  <a:pt x="1977510" y="1440252"/>
                </a:cubicBezTo>
                <a:lnTo>
                  <a:pt x="1977510" y="1441710"/>
                </a:lnTo>
                <a:cubicBezTo>
                  <a:pt x="1977540" y="1443130"/>
                  <a:pt x="1976386" y="1451549"/>
                  <a:pt x="1974048" y="1466968"/>
                </a:cubicBezTo>
                <a:cubicBezTo>
                  <a:pt x="1971711" y="1482387"/>
                  <a:pt x="1968007" y="1505033"/>
                  <a:pt x="1962936" y="1534905"/>
                </a:cubicBezTo>
                <a:lnTo>
                  <a:pt x="1958565" y="1539285"/>
                </a:lnTo>
                <a:cubicBezTo>
                  <a:pt x="1958565" y="1540075"/>
                  <a:pt x="1958929" y="1541413"/>
                  <a:pt x="1959657" y="1543299"/>
                </a:cubicBezTo>
                <a:cubicBezTo>
                  <a:pt x="1960386" y="1545185"/>
                  <a:pt x="1961479" y="1547253"/>
                  <a:pt x="1962936" y="1549503"/>
                </a:cubicBezTo>
                <a:lnTo>
                  <a:pt x="1962936" y="1565560"/>
                </a:lnTo>
                <a:lnTo>
                  <a:pt x="1962936" y="1583077"/>
                </a:lnTo>
                <a:cubicBezTo>
                  <a:pt x="1961479" y="1583108"/>
                  <a:pt x="1960386" y="1583412"/>
                  <a:pt x="1959657" y="1583990"/>
                </a:cubicBezTo>
                <a:cubicBezTo>
                  <a:pt x="1958929" y="1584567"/>
                  <a:pt x="1958565" y="1585236"/>
                  <a:pt x="1958565" y="1585997"/>
                </a:cubicBezTo>
                <a:cubicBezTo>
                  <a:pt x="1958568" y="1616568"/>
                  <a:pt x="1981878" y="1660242"/>
                  <a:pt x="2028494" y="1717019"/>
                </a:cubicBezTo>
                <a:cubicBezTo>
                  <a:pt x="2029161" y="1716261"/>
                  <a:pt x="2030009" y="1715594"/>
                  <a:pt x="2031040" y="1715017"/>
                </a:cubicBezTo>
                <a:cubicBezTo>
                  <a:pt x="2032070" y="1714441"/>
                  <a:pt x="2033646" y="1714138"/>
                  <a:pt x="2035767" y="1714108"/>
                </a:cubicBezTo>
                <a:cubicBezTo>
                  <a:pt x="2035761" y="1737400"/>
                  <a:pt x="2063412" y="1751959"/>
                  <a:pt x="2118722" y="1757782"/>
                </a:cubicBezTo>
                <a:cubicBezTo>
                  <a:pt x="2145225" y="1759480"/>
                  <a:pt x="2166602" y="1760451"/>
                  <a:pt x="2182854" y="1760693"/>
                </a:cubicBezTo>
                <a:lnTo>
                  <a:pt x="2217945" y="1760693"/>
                </a:lnTo>
                <a:lnTo>
                  <a:pt x="2254267" y="1753414"/>
                </a:lnTo>
                <a:cubicBezTo>
                  <a:pt x="2330752" y="1738132"/>
                  <a:pt x="2388007" y="1703549"/>
                  <a:pt x="2426032" y="1649666"/>
                </a:cubicBezTo>
                <a:cubicBezTo>
                  <a:pt x="2464057" y="1595782"/>
                  <a:pt x="2483053" y="1522575"/>
                  <a:pt x="2483019" y="1430046"/>
                </a:cubicBezTo>
                <a:cubicBezTo>
                  <a:pt x="2482989" y="1428557"/>
                  <a:pt x="2482685" y="1426795"/>
                  <a:pt x="2482108" y="1424760"/>
                </a:cubicBezTo>
                <a:cubicBezTo>
                  <a:pt x="2481532" y="1422725"/>
                  <a:pt x="2480864" y="1420599"/>
                  <a:pt x="2480106" y="1418381"/>
                </a:cubicBezTo>
                <a:lnTo>
                  <a:pt x="2490376" y="1374641"/>
                </a:lnTo>
                <a:cubicBezTo>
                  <a:pt x="2493993" y="1360729"/>
                  <a:pt x="2496322" y="1347000"/>
                  <a:pt x="2497365" y="1333452"/>
                </a:cubicBezTo>
                <a:cubicBezTo>
                  <a:pt x="2498407" y="1319905"/>
                  <a:pt x="2498530" y="1306904"/>
                  <a:pt x="2497733" y="1294450"/>
                </a:cubicBezTo>
                <a:cubicBezTo>
                  <a:pt x="2502742" y="1293691"/>
                  <a:pt x="2506406" y="1287191"/>
                  <a:pt x="2508727" y="1274949"/>
                </a:cubicBezTo>
                <a:cubicBezTo>
                  <a:pt x="2511048" y="1262708"/>
                  <a:pt x="2512194" y="1244908"/>
                  <a:pt x="2512166" y="1221549"/>
                </a:cubicBezTo>
                <a:cubicBezTo>
                  <a:pt x="2512135" y="1220122"/>
                  <a:pt x="2511833" y="1218603"/>
                  <a:pt x="2511258" y="1216993"/>
                </a:cubicBezTo>
                <a:cubicBezTo>
                  <a:pt x="2510682" y="1215383"/>
                  <a:pt x="2510017" y="1213500"/>
                  <a:pt x="2509260" y="1211343"/>
                </a:cubicBezTo>
                <a:cubicBezTo>
                  <a:pt x="2509229" y="1209885"/>
                  <a:pt x="2510017" y="1205147"/>
                  <a:pt x="2511624" y="1197128"/>
                </a:cubicBezTo>
                <a:cubicBezTo>
                  <a:pt x="2513230" y="1189109"/>
                  <a:pt x="2515840" y="1177809"/>
                  <a:pt x="2519452" y="1163229"/>
                </a:cubicBezTo>
                <a:cubicBezTo>
                  <a:pt x="2522367" y="1153023"/>
                  <a:pt x="2523824" y="1142817"/>
                  <a:pt x="2523824" y="1132611"/>
                </a:cubicBezTo>
                <a:cubicBezTo>
                  <a:pt x="2523582" y="1131153"/>
                  <a:pt x="2519695" y="1128237"/>
                  <a:pt x="2512166" y="1123863"/>
                </a:cubicBezTo>
                <a:cubicBezTo>
                  <a:pt x="2511409" y="1123073"/>
                  <a:pt x="2511106" y="1122101"/>
                  <a:pt x="2511258" y="1120947"/>
                </a:cubicBezTo>
                <a:cubicBezTo>
                  <a:pt x="2511410" y="1119792"/>
                  <a:pt x="2512198" y="1118820"/>
                  <a:pt x="2513623" y="1118030"/>
                </a:cubicBezTo>
                <a:cubicBezTo>
                  <a:pt x="2515050" y="1118061"/>
                  <a:pt x="2516204" y="1118000"/>
                  <a:pt x="2517084" y="1117848"/>
                </a:cubicBezTo>
                <a:cubicBezTo>
                  <a:pt x="2517965" y="1117696"/>
                  <a:pt x="2518754" y="1117271"/>
                  <a:pt x="2519452" y="1116573"/>
                </a:cubicBezTo>
                <a:lnTo>
                  <a:pt x="2526739" y="1123863"/>
                </a:lnTo>
                <a:lnTo>
                  <a:pt x="2526739" y="1087412"/>
                </a:lnTo>
                <a:cubicBezTo>
                  <a:pt x="2531811" y="1085932"/>
                  <a:pt x="2535515" y="1079095"/>
                  <a:pt x="2537852" y="1066901"/>
                </a:cubicBezTo>
                <a:cubicBezTo>
                  <a:pt x="2540190" y="1054706"/>
                  <a:pt x="2541343" y="1037289"/>
                  <a:pt x="2541312" y="1014649"/>
                </a:cubicBezTo>
                <a:cubicBezTo>
                  <a:pt x="2541282" y="1013159"/>
                  <a:pt x="2540978" y="1011396"/>
                  <a:pt x="2540402" y="1009359"/>
                </a:cubicBezTo>
                <a:cubicBezTo>
                  <a:pt x="2539825" y="1007322"/>
                  <a:pt x="2539158" y="1005194"/>
                  <a:pt x="2538399" y="1002975"/>
                </a:cubicBezTo>
                <a:lnTo>
                  <a:pt x="2548599" y="959198"/>
                </a:lnTo>
                <a:cubicBezTo>
                  <a:pt x="2550058" y="954026"/>
                  <a:pt x="2551152" y="947952"/>
                  <a:pt x="2551880" y="940976"/>
                </a:cubicBezTo>
                <a:cubicBezTo>
                  <a:pt x="2552607" y="934000"/>
                  <a:pt x="2552971" y="926506"/>
                  <a:pt x="2552971" y="918493"/>
                </a:cubicBezTo>
                <a:lnTo>
                  <a:pt x="2552971" y="908334"/>
                </a:lnTo>
                <a:lnTo>
                  <a:pt x="2548614" y="905415"/>
                </a:lnTo>
                <a:cubicBezTo>
                  <a:pt x="2552281" y="903173"/>
                  <a:pt x="2555130" y="900381"/>
                  <a:pt x="2557163" y="897037"/>
                </a:cubicBezTo>
                <a:cubicBezTo>
                  <a:pt x="2559195" y="893694"/>
                  <a:pt x="2560227" y="890167"/>
                  <a:pt x="2560258" y="886456"/>
                </a:cubicBezTo>
                <a:cubicBezTo>
                  <a:pt x="2560258" y="885696"/>
                  <a:pt x="2559893" y="884662"/>
                  <a:pt x="2559165" y="883354"/>
                </a:cubicBezTo>
                <a:cubicBezTo>
                  <a:pt x="2558436" y="882047"/>
                  <a:pt x="2557343" y="880648"/>
                  <a:pt x="2555885" y="879158"/>
                </a:cubicBezTo>
                <a:cubicBezTo>
                  <a:pt x="2555885" y="878397"/>
                  <a:pt x="2556250" y="877728"/>
                  <a:pt x="2556978" y="877150"/>
                </a:cubicBezTo>
                <a:cubicBezTo>
                  <a:pt x="2557707" y="876573"/>
                  <a:pt x="2558800" y="876268"/>
                  <a:pt x="2560258" y="876238"/>
                </a:cubicBezTo>
                <a:lnTo>
                  <a:pt x="2570459" y="806170"/>
                </a:lnTo>
                <a:cubicBezTo>
                  <a:pt x="2570428" y="804741"/>
                  <a:pt x="2570125" y="803220"/>
                  <a:pt x="2569548" y="801608"/>
                </a:cubicBezTo>
                <a:cubicBezTo>
                  <a:pt x="2568971" y="799997"/>
                  <a:pt x="2568303" y="798111"/>
                  <a:pt x="2567544" y="795952"/>
                </a:cubicBezTo>
                <a:cubicBezTo>
                  <a:pt x="2567787" y="794492"/>
                  <a:pt x="2568758" y="793032"/>
                  <a:pt x="2570459" y="791572"/>
                </a:cubicBezTo>
                <a:lnTo>
                  <a:pt x="2570459" y="790121"/>
                </a:lnTo>
                <a:cubicBezTo>
                  <a:pt x="2570488" y="780786"/>
                  <a:pt x="2567879" y="773062"/>
                  <a:pt x="2562632" y="766949"/>
                </a:cubicBezTo>
                <a:cubicBezTo>
                  <a:pt x="2557385" y="760836"/>
                  <a:pt x="2549324" y="755989"/>
                  <a:pt x="2538450" y="752407"/>
                </a:cubicBezTo>
                <a:cubicBezTo>
                  <a:pt x="2529720" y="751708"/>
                  <a:pt x="2520909" y="751283"/>
                  <a:pt x="2512016" y="751131"/>
                </a:cubicBezTo>
                <a:cubicBezTo>
                  <a:pt x="2503123" y="750980"/>
                  <a:pt x="2493961" y="750919"/>
                  <a:pt x="2484528" y="750949"/>
                </a:cubicBezTo>
                <a:close/>
                <a:moveTo>
                  <a:pt x="5207213" y="750858"/>
                </a:moveTo>
                <a:cubicBezTo>
                  <a:pt x="5200168" y="750615"/>
                  <a:pt x="5196768" y="751101"/>
                  <a:pt x="5197011" y="752316"/>
                </a:cubicBezTo>
                <a:cubicBezTo>
                  <a:pt x="5195554" y="752558"/>
                  <a:pt x="5194097" y="753530"/>
                  <a:pt x="5192639" y="755230"/>
                </a:cubicBezTo>
                <a:cubicBezTo>
                  <a:pt x="5190392" y="755200"/>
                  <a:pt x="5187963" y="754896"/>
                  <a:pt x="5185352" y="754319"/>
                </a:cubicBezTo>
                <a:cubicBezTo>
                  <a:pt x="5182741" y="753743"/>
                  <a:pt x="5180313" y="753075"/>
                  <a:pt x="5178066" y="752316"/>
                </a:cubicBezTo>
                <a:lnTo>
                  <a:pt x="5043992" y="752316"/>
                </a:lnTo>
                <a:lnTo>
                  <a:pt x="5039620" y="755230"/>
                </a:lnTo>
                <a:lnTo>
                  <a:pt x="5036706" y="752316"/>
                </a:lnTo>
                <a:lnTo>
                  <a:pt x="4966754" y="752316"/>
                </a:lnTo>
                <a:cubicBezTo>
                  <a:pt x="4925949" y="752073"/>
                  <a:pt x="4905546" y="786077"/>
                  <a:pt x="4905546" y="854328"/>
                </a:cubicBezTo>
                <a:cubicBezTo>
                  <a:pt x="4905303" y="858457"/>
                  <a:pt x="4908704" y="863315"/>
                  <a:pt x="4915748" y="868902"/>
                </a:cubicBezTo>
                <a:cubicBezTo>
                  <a:pt x="4915505" y="870602"/>
                  <a:pt x="4914533" y="871573"/>
                  <a:pt x="4912833" y="871816"/>
                </a:cubicBezTo>
                <a:cubicBezTo>
                  <a:pt x="4910707" y="871786"/>
                  <a:pt x="4909129" y="871482"/>
                  <a:pt x="4908097" y="870905"/>
                </a:cubicBezTo>
                <a:cubicBezTo>
                  <a:pt x="4907064" y="870329"/>
                  <a:pt x="4906214" y="869661"/>
                  <a:pt x="4905546" y="868902"/>
                </a:cubicBezTo>
                <a:lnTo>
                  <a:pt x="4901175" y="879103"/>
                </a:lnTo>
                <a:lnTo>
                  <a:pt x="4901175" y="880560"/>
                </a:lnTo>
                <a:cubicBezTo>
                  <a:pt x="4901417" y="881775"/>
                  <a:pt x="4905303" y="885175"/>
                  <a:pt x="4912833" y="890761"/>
                </a:cubicBezTo>
                <a:lnTo>
                  <a:pt x="4915748" y="893676"/>
                </a:lnTo>
                <a:cubicBezTo>
                  <a:pt x="4915080" y="895133"/>
                  <a:pt x="4913501" y="896226"/>
                  <a:pt x="4911012" y="896955"/>
                </a:cubicBezTo>
                <a:cubicBezTo>
                  <a:pt x="4908522" y="897684"/>
                  <a:pt x="4904757" y="898048"/>
                  <a:pt x="4899717" y="898048"/>
                </a:cubicBezTo>
                <a:lnTo>
                  <a:pt x="4908461" y="908249"/>
                </a:lnTo>
                <a:lnTo>
                  <a:pt x="4908461" y="909707"/>
                </a:lnTo>
                <a:lnTo>
                  <a:pt x="4908461" y="912621"/>
                </a:lnTo>
                <a:cubicBezTo>
                  <a:pt x="4898260" y="922823"/>
                  <a:pt x="4890973" y="944682"/>
                  <a:pt x="4886601" y="978201"/>
                </a:cubicBezTo>
                <a:cubicBezTo>
                  <a:pt x="4879557" y="1027507"/>
                  <a:pt x="4876157" y="1054225"/>
                  <a:pt x="4876400" y="1058354"/>
                </a:cubicBezTo>
                <a:lnTo>
                  <a:pt x="4890973" y="1065640"/>
                </a:lnTo>
                <a:cubicBezTo>
                  <a:pt x="4888059" y="1063940"/>
                  <a:pt x="4886601" y="1061511"/>
                  <a:pt x="4886601" y="1058354"/>
                </a:cubicBezTo>
                <a:cubicBezTo>
                  <a:pt x="4886601" y="1056897"/>
                  <a:pt x="4888059" y="1055439"/>
                  <a:pt x="4890973" y="1053982"/>
                </a:cubicBezTo>
                <a:cubicBezTo>
                  <a:pt x="4891641" y="1053223"/>
                  <a:pt x="4892127" y="1052191"/>
                  <a:pt x="4892431" y="1050885"/>
                </a:cubicBezTo>
                <a:cubicBezTo>
                  <a:pt x="4892734" y="1049580"/>
                  <a:pt x="4893220" y="1048183"/>
                  <a:pt x="4893888" y="1046695"/>
                </a:cubicBezTo>
                <a:lnTo>
                  <a:pt x="4898260" y="1053982"/>
                </a:lnTo>
                <a:lnTo>
                  <a:pt x="4901175" y="1051067"/>
                </a:lnTo>
                <a:cubicBezTo>
                  <a:pt x="4904089" y="1052525"/>
                  <a:pt x="4905546" y="1053982"/>
                  <a:pt x="4905546" y="1055439"/>
                </a:cubicBezTo>
                <a:cubicBezTo>
                  <a:pt x="4905546" y="1064183"/>
                  <a:pt x="4899717" y="1068555"/>
                  <a:pt x="4888059" y="1068555"/>
                </a:cubicBezTo>
                <a:cubicBezTo>
                  <a:pt x="4886358" y="1068312"/>
                  <a:pt x="4882472" y="1067341"/>
                  <a:pt x="4876400" y="1065640"/>
                </a:cubicBezTo>
                <a:lnTo>
                  <a:pt x="4876400" y="1072927"/>
                </a:lnTo>
                <a:cubicBezTo>
                  <a:pt x="4874943" y="1075599"/>
                  <a:pt x="4873485" y="1080457"/>
                  <a:pt x="4872028" y="1087500"/>
                </a:cubicBezTo>
                <a:lnTo>
                  <a:pt x="4872028" y="1091872"/>
                </a:lnTo>
                <a:cubicBezTo>
                  <a:pt x="4872028" y="1097459"/>
                  <a:pt x="4873485" y="1100859"/>
                  <a:pt x="4876400" y="1102074"/>
                </a:cubicBezTo>
                <a:cubicBezTo>
                  <a:pt x="4875732" y="1098461"/>
                  <a:pt x="4876339" y="1095850"/>
                  <a:pt x="4878222" y="1094240"/>
                </a:cubicBezTo>
                <a:cubicBezTo>
                  <a:pt x="4880104" y="1092631"/>
                  <a:pt x="4882897" y="1091842"/>
                  <a:pt x="4886601" y="1091872"/>
                </a:cubicBezTo>
                <a:lnTo>
                  <a:pt x="4886601" y="1087500"/>
                </a:lnTo>
                <a:lnTo>
                  <a:pt x="4883687" y="1090415"/>
                </a:lnTo>
                <a:lnTo>
                  <a:pt x="4879315" y="1087500"/>
                </a:lnTo>
                <a:cubicBezTo>
                  <a:pt x="4885144" y="1079971"/>
                  <a:pt x="4889516" y="1076085"/>
                  <a:pt x="4892431" y="1075842"/>
                </a:cubicBezTo>
                <a:lnTo>
                  <a:pt x="4893888" y="1075842"/>
                </a:lnTo>
                <a:cubicBezTo>
                  <a:pt x="4894647" y="1076510"/>
                  <a:pt x="4895679" y="1077360"/>
                  <a:pt x="4896985" y="1078392"/>
                </a:cubicBezTo>
                <a:cubicBezTo>
                  <a:pt x="4898290" y="1079424"/>
                  <a:pt x="4899687" y="1081003"/>
                  <a:pt x="4901175" y="1083128"/>
                </a:cubicBezTo>
                <a:cubicBezTo>
                  <a:pt x="4902875" y="1084586"/>
                  <a:pt x="4905303" y="1086043"/>
                  <a:pt x="4908461" y="1087500"/>
                </a:cubicBezTo>
                <a:cubicBezTo>
                  <a:pt x="4907246" y="1087743"/>
                  <a:pt x="4902389" y="1097459"/>
                  <a:pt x="4893888" y="1116647"/>
                </a:cubicBezTo>
                <a:cubicBezTo>
                  <a:pt x="4890973" y="1112518"/>
                  <a:pt x="4889516" y="1107660"/>
                  <a:pt x="4889516" y="1102074"/>
                </a:cubicBezTo>
                <a:lnTo>
                  <a:pt x="4882229" y="1102074"/>
                </a:lnTo>
                <a:cubicBezTo>
                  <a:pt x="4882199" y="1102742"/>
                  <a:pt x="4882260" y="1103227"/>
                  <a:pt x="4882412" y="1103531"/>
                </a:cubicBezTo>
                <a:cubicBezTo>
                  <a:pt x="4882563" y="1103835"/>
                  <a:pt x="4882988" y="1104320"/>
                  <a:pt x="4883687" y="1104988"/>
                </a:cubicBezTo>
                <a:cubicBezTo>
                  <a:pt x="4883929" y="1106688"/>
                  <a:pt x="4884901" y="1109117"/>
                  <a:pt x="4886601" y="1112275"/>
                </a:cubicBezTo>
                <a:cubicBezTo>
                  <a:pt x="4886358" y="1115190"/>
                  <a:pt x="4885387" y="1116647"/>
                  <a:pt x="4883687" y="1116647"/>
                </a:cubicBezTo>
                <a:cubicBezTo>
                  <a:pt x="4881986" y="1116647"/>
                  <a:pt x="4879557" y="1115190"/>
                  <a:pt x="4876400" y="1112275"/>
                </a:cubicBezTo>
                <a:lnTo>
                  <a:pt x="4873485" y="1112275"/>
                </a:lnTo>
                <a:cubicBezTo>
                  <a:pt x="4871360" y="1112305"/>
                  <a:pt x="4869052" y="1118802"/>
                  <a:pt x="4866563" y="1131767"/>
                </a:cubicBezTo>
                <a:cubicBezTo>
                  <a:pt x="4864073" y="1144731"/>
                  <a:pt x="4861037" y="1163980"/>
                  <a:pt x="4857455" y="1189513"/>
                </a:cubicBezTo>
                <a:cubicBezTo>
                  <a:pt x="4856787" y="1194614"/>
                  <a:pt x="4855937" y="1200443"/>
                  <a:pt x="4854904" y="1207001"/>
                </a:cubicBezTo>
                <a:cubicBezTo>
                  <a:pt x="4853872" y="1213559"/>
                  <a:pt x="4852293" y="1220846"/>
                  <a:pt x="4850168" y="1228861"/>
                </a:cubicBezTo>
                <a:lnTo>
                  <a:pt x="4850168" y="1230318"/>
                </a:lnTo>
                <a:lnTo>
                  <a:pt x="4850168" y="1233233"/>
                </a:lnTo>
                <a:cubicBezTo>
                  <a:pt x="4850897" y="1233901"/>
                  <a:pt x="4851625" y="1234751"/>
                  <a:pt x="4852354" y="1235783"/>
                </a:cubicBezTo>
                <a:cubicBezTo>
                  <a:pt x="4853083" y="1236815"/>
                  <a:pt x="4853812" y="1238394"/>
                  <a:pt x="4854540" y="1240519"/>
                </a:cubicBezTo>
                <a:cubicBezTo>
                  <a:pt x="4854540" y="1243677"/>
                  <a:pt x="4853083" y="1246106"/>
                  <a:pt x="4850168" y="1247806"/>
                </a:cubicBezTo>
                <a:cubicBezTo>
                  <a:pt x="4839967" y="1301727"/>
                  <a:pt x="4832680" y="1351276"/>
                  <a:pt x="4828308" y="1396453"/>
                </a:cubicBezTo>
                <a:cubicBezTo>
                  <a:pt x="4826061" y="1425569"/>
                  <a:pt x="4821811" y="1461335"/>
                  <a:pt x="4815557" y="1503749"/>
                </a:cubicBezTo>
                <a:cubicBezTo>
                  <a:pt x="4809302" y="1546163"/>
                  <a:pt x="4801409" y="1595409"/>
                  <a:pt x="4791875" y="1651485"/>
                </a:cubicBezTo>
                <a:cubicBezTo>
                  <a:pt x="4792634" y="1655189"/>
                  <a:pt x="4793667" y="1658347"/>
                  <a:pt x="4794972" y="1660958"/>
                </a:cubicBezTo>
                <a:cubicBezTo>
                  <a:pt x="4796277" y="1663569"/>
                  <a:pt x="4797674" y="1665269"/>
                  <a:pt x="4799162" y="1666058"/>
                </a:cubicBezTo>
                <a:lnTo>
                  <a:pt x="4791875" y="1666058"/>
                </a:lnTo>
                <a:cubicBezTo>
                  <a:pt x="4787260" y="1665816"/>
                  <a:pt x="4784831" y="1675045"/>
                  <a:pt x="4784588" y="1693748"/>
                </a:cubicBezTo>
                <a:cubicBezTo>
                  <a:pt x="4784345" y="1738682"/>
                  <a:pt x="4813978" y="1761027"/>
                  <a:pt x="4873485" y="1760785"/>
                </a:cubicBezTo>
                <a:cubicBezTo>
                  <a:pt x="4909676" y="1760542"/>
                  <a:pt x="4934936" y="1759570"/>
                  <a:pt x="4949266" y="1757870"/>
                </a:cubicBezTo>
                <a:cubicBezTo>
                  <a:pt x="4963050" y="1729513"/>
                  <a:pt x="4974102" y="1705346"/>
                  <a:pt x="4982420" y="1685368"/>
                </a:cubicBezTo>
                <a:cubicBezTo>
                  <a:pt x="4990739" y="1665391"/>
                  <a:pt x="4996690" y="1649238"/>
                  <a:pt x="5000272" y="1636912"/>
                </a:cubicBezTo>
                <a:cubicBezTo>
                  <a:pt x="5009745" y="1598354"/>
                  <a:pt x="5016303" y="1567993"/>
                  <a:pt x="5019946" y="1545829"/>
                </a:cubicBezTo>
                <a:cubicBezTo>
                  <a:pt x="5023590" y="1523666"/>
                  <a:pt x="5024319" y="1509335"/>
                  <a:pt x="5022132" y="1502838"/>
                </a:cubicBezTo>
                <a:cubicBezTo>
                  <a:pt x="5020432" y="1496766"/>
                  <a:pt x="5016546" y="1492880"/>
                  <a:pt x="5010473" y="1491179"/>
                </a:cubicBezTo>
                <a:cubicBezTo>
                  <a:pt x="5010473" y="1489479"/>
                  <a:pt x="5011931" y="1488508"/>
                  <a:pt x="5014846" y="1488265"/>
                </a:cubicBezTo>
                <a:cubicBezTo>
                  <a:pt x="5018003" y="1488508"/>
                  <a:pt x="5020432" y="1489479"/>
                  <a:pt x="5022132" y="1491179"/>
                </a:cubicBezTo>
                <a:cubicBezTo>
                  <a:pt x="5020675" y="1485350"/>
                  <a:pt x="5020675" y="1479521"/>
                  <a:pt x="5022132" y="1473692"/>
                </a:cubicBezTo>
                <a:cubicBezTo>
                  <a:pt x="5022375" y="1471991"/>
                  <a:pt x="5023347" y="1469562"/>
                  <a:pt x="5025047" y="1466405"/>
                </a:cubicBezTo>
                <a:lnTo>
                  <a:pt x="5025047" y="1450374"/>
                </a:lnTo>
                <a:lnTo>
                  <a:pt x="5025047" y="1440173"/>
                </a:lnTo>
                <a:lnTo>
                  <a:pt x="5022132" y="1437258"/>
                </a:lnTo>
                <a:cubicBezTo>
                  <a:pt x="5032091" y="1435558"/>
                  <a:pt x="5036949" y="1418556"/>
                  <a:pt x="5036706" y="1386252"/>
                </a:cubicBezTo>
                <a:cubicBezTo>
                  <a:pt x="5036463" y="1380180"/>
                  <a:pt x="5034034" y="1376294"/>
                  <a:pt x="5029419" y="1374593"/>
                </a:cubicBezTo>
                <a:cubicBezTo>
                  <a:pt x="5033123" y="1376840"/>
                  <a:pt x="5035916" y="1377447"/>
                  <a:pt x="5037799" y="1376415"/>
                </a:cubicBezTo>
                <a:cubicBezTo>
                  <a:pt x="5039681" y="1375383"/>
                  <a:pt x="5040288" y="1372347"/>
                  <a:pt x="5039620" y="1367307"/>
                </a:cubicBezTo>
                <a:cubicBezTo>
                  <a:pt x="5061480" y="1364392"/>
                  <a:pt x="5076053" y="1362935"/>
                  <a:pt x="5083340" y="1362935"/>
                </a:cubicBezTo>
                <a:lnTo>
                  <a:pt x="5083340" y="1360020"/>
                </a:lnTo>
                <a:lnTo>
                  <a:pt x="5087712" y="1360020"/>
                </a:lnTo>
                <a:cubicBezTo>
                  <a:pt x="5096699" y="1362935"/>
                  <a:pt x="5102042" y="1364392"/>
                  <a:pt x="5103742" y="1364392"/>
                </a:cubicBezTo>
                <a:cubicBezTo>
                  <a:pt x="5103742" y="1348604"/>
                  <a:pt x="5099370" y="1342289"/>
                  <a:pt x="5090627" y="1345447"/>
                </a:cubicBezTo>
                <a:cubicBezTo>
                  <a:pt x="5089412" y="1337917"/>
                  <a:pt x="5091841" y="1334031"/>
                  <a:pt x="5097913" y="1333788"/>
                </a:cubicBezTo>
                <a:cubicBezTo>
                  <a:pt x="5100160" y="1333758"/>
                  <a:pt x="5102589" y="1335640"/>
                  <a:pt x="5105200" y="1339435"/>
                </a:cubicBezTo>
                <a:cubicBezTo>
                  <a:pt x="5107811" y="1343231"/>
                  <a:pt x="5110239" y="1349121"/>
                  <a:pt x="5112486" y="1357105"/>
                </a:cubicBezTo>
                <a:cubicBezTo>
                  <a:pt x="5113944" y="1361720"/>
                  <a:pt x="5118316" y="1364149"/>
                  <a:pt x="5125603" y="1364392"/>
                </a:cubicBezTo>
                <a:cubicBezTo>
                  <a:pt x="5159363" y="1364149"/>
                  <a:pt x="5176366" y="1358806"/>
                  <a:pt x="5176609" y="1348362"/>
                </a:cubicBezTo>
                <a:cubicBezTo>
                  <a:pt x="5188510" y="1348362"/>
                  <a:pt x="5193854" y="1349819"/>
                  <a:pt x="5192639" y="1352734"/>
                </a:cubicBezTo>
                <a:cubicBezTo>
                  <a:pt x="5195554" y="1354191"/>
                  <a:pt x="5197011" y="1349819"/>
                  <a:pt x="5197011" y="1339618"/>
                </a:cubicBezTo>
                <a:cubicBezTo>
                  <a:pt x="5198711" y="1339860"/>
                  <a:pt x="5201140" y="1339375"/>
                  <a:pt x="5204298" y="1338160"/>
                </a:cubicBezTo>
                <a:cubicBezTo>
                  <a:pt x="5208670" y="1341075"/>
                  <a:pt x="5211584" y="1342532"/>
                  <a:pt x="5213042" y="1342532"/>
                </a:cubicBezTo>
                <a:cubicBezTo>
                  <a:pt x="5226400" y="1342289"/>
                  <a:pt x="5233201" y="1339860"/>
                  <a:pt x="5233444" y="1335246"/>
                </a:cubicBezTo>
                <a:lnTo>
                  <a:pt x="5233444" y="1330874"/>
                </a:lnTo>
                <a:cubicBezTo>
                  <a:pt x="5259919" y="1330631"/>
                  <a:pt x="5269634" y="1322373"/>
                  <a:pt x="5262591" y="1306099"/>
                </a:cubicBezTo>
                <a:cubicBezTo>
                  <a:pt x="5263259" y="1308224"/>
                  <a:pt x="5264109" y="1309803"/>
                  <a:pt x="5265141" y="1310835"/>
                </a:cubicBezTo>
                <a:cubicBezTo>
                  <a:pt x="5266174" y="1311868"/>
                  <a:pt x="5267752" y="1312718"/>
                  <a:pt x="5269877" y="1313386"/>
                </a:cubicBezTo>
                <a:cubicBezTo>
                  <a:pt x="5285665" y="1317515"/>
                  <a:pt x="5293437" y="1299055"/>
                  <a:pt x="5293195" y="1258007"/>
                </a:cubicBezTo>
                <a:lnTo>
                  <a:pt x="5299024" y="1258007"/>
                </a:lnTo>
                <a:cubicBezTo>
                  <a:pt x="5301939" y="1258250"/>
                  <a:pt x="5303396" y="1266508"/>
                  <a:pt x="5303396" y="1282782"/>
                </a:cubicBezTo>
                <a:cubicBezTo>
                  <a:pt x="5308982" y="1282539"/>
                  <a:pt x="5319669" y="1259708"/>
                  <a:pt x="5335457" y="1214288"/>
                </a:cubicBezTo>
                <a:cubicBezTo>
                  <a:pt x="5335700" y="1212587"/>
                  <a:pt x="5336672" y="1211616"/>
                  <a:pt x="5338371" y="1211373"/>
                </a:cubicBezTo>
                <a:lnTo>
                  <a:pt x="5329628" y="1204086"/>
                </a:lnTo>
                <a:lnTo>
                  <a:pt x="5329628" y="1214288"/>
                </a:lnTo>
                <a:lnTo>
                  <a:pt x="5320884" y="1211373"/>
                </a:lnTo>
                <a:cubicBezTo>
                  <a:pt x="5322584" y="1214288"/>
                  <a:pt x="5323556" y="1217202"/>
                  <a:pt x="5323799" y="1220117"/>
                </a:cubicBezTo>
                <a:lnTo>
                  <a:pt x="5323799" y="1221574"/>
                </a:lnTo>
                <a:lnTo>
                  <a:pt x="5316512" y="1218660"/>
                </a:lnTo>
                <a:lnTo>
                  <a:pt x="5316512" y="1225946"/>
                </a:lnTo>
                <a:cubicBezTo>
                  <a:pt x="5312382" y="1226189"/>
                  <a:pt x="5308982" y="1227161"/>
                  <a:pt x="5306311" y="1228861"/>
                </a:cubicBezTo>
                <a:cubicBezTo>
                  <a:pt x="5305521" y="1229529"/>
                  <a:pt x="5304549" y="1229650"/>
                  <a:pt x="5303396" y="1229225"/>
                </a:cubicBezTo>
                <a:cubicBezTo>
                  <a:pt x="5302242" y="1228800"/>
                  <a:pt x="5301270" y="1228193"/>
                  <a:pt x="5300481" y="1227404"/>
                </a:cubicBezTo>
                <a:cubicBezTo>
                  <a:pt x="5300724" y="1220117"/>
                  <a:pt x="5298781" y="1215745"/>
                  <a:pt x="5294652" y="1214288"/>
                </a:cubicBezTo>
                <a:cubicBezTo>
                  <a:pt x="5301696" y="1215745"/>
                  <a:pt x="5306553" y="1208458"/>
                  <a:pt x="5309225" y="1192428"/>
                </a:cubicBezTo>
                <a:cubicBezTo>
                  <a:pt x="5310682" y="1188299"/>
                  <a:pt x="5313597" y="1186356"/>
                  <a:pt x="5317969" y="1186598"/>
                </a:cubicBezTo>
                <a:cubicBezTo>
                  <a:pt x="5318212" y="1195342"/>
                  <a:pt x="5319184" y="1199714"/>
                  <a:pt x="5320884" y="1199714"/>
                </a:cubicBezTo>
                <a:cubicBezTo>
                  <a:pt x="5322371" y="1198925"/>
                  <a:pt x="5323768" y="1197225"/>
                  <a:pt x="5325073" y="1194614"/>
                </a:cubicBezTo>
                <a:cubicBezTo>
                  <a:pt x="5326379" y="1192003"/>
                  <a:pt x="5327411" y="1188845"/>
                  <a:pt x="5328170" y="1185141"/>
                </a:cubicBezTo>
                <a:cubicBezTo>
                  <a:pt x="5317726" y="1184898"/>
                  <a:pt x="5312382" y="1181012"/>
                  <a:pt x="5312140" y="1173482"/>
                </a:cubicBezTo>
                <a:cubicBezTo>
                  <a:pt x="5312382" y="1167653"/>
                  <a:pt x="5316269" y="1163281"/>
                  <a:pt x="5323799" y="1160367"/>
                </a:cubicBezTo>
                <a:cubicBezTo>
                  <a:pt x="5326713" y="1158666"/>
                  <a:pt x="5328170" y="1150408"/>
                  <a:pt x="5328170" y="1135592"/>
                </a:cubicBezTo>
                <a:cubicBezTo>
                  <a:pt x="5335214" y="1135349"/>
                  <a:pt x="5340072" y="1137292"/>
                  <a:pt x="5342744" y="1141421"/>
                </a:cubicBezTo>
                <a:cubicBezTo>
                  <a:pt x="5343958" y="1138507"/>
                  <a:pt x="5347358" y="1137049"/>
                  <a:pt x="5352945" y="1137049"/>
                </a:cubicBezTo>
                <a:lnTo>
                  <a:pt x="5352945" y="1135592"/>
                </a:lnTo>
                <a:lnTo>
                  <a:pt x="5361689" y="1135592"/>
                </a:lnTo>
                <a:cubicBezTo>
                  <a:pt x="5361932" y="1124176"/>
                  <a:pt x="5365818" y="1117861"/>
                  <a:pt x="5373347" y="1116647"/>
                </a:cubicBezTo>
                <a:lnTo>
                  <a:pt x="5373347" y="1118827"/>
                </a:lnTo>
                <a:lnTo>
                  <a:pt x="5373268" y="1119880"/>
                </a:lnTo>
                <a:cubicBezTo>
                  <a:pt x="5373169" y="1122522"/>
                  <a:pt x="5373196" y="1124844"/>
                  <a:pt x="5373347" y="1126848"/>
                </a:cubicBezTo>
                <a:lnTo>
                  <a:pt x="5373347" y="1118827"/>
                </a:lnTo>
                <a:lnTo>
                  <a:pt x="5373939" y="1111000"/>
                </a:lnTo>
                <a:cubicBezTo>
                  <a:pt x="5376034" y="1091326"/>
                  <a:pt x="5382637" y="1060176"/>
                  <a:pt x="5393750" y="1017549"/>
                </a:cubicBezTo>
                <a:cubicBezTo>
                  <a:pt x="5394509" y="1012387"/>
                  <a:pt x="5395177" y="1005587"/>
                  <a:pt x="5395754" y="997146"/>
                </a:cubicBezTo>
                <a:cubicBezTo>
                  <a:pt x="5396331" y="988706"/>
                  <a:pt x="5396634" y="978990"/>
                  <a:pt x="5396664" y="968000"/>
                </a:cubicBezTo>
                <a:cubicBezTo>
                  <a:pt x="5396695" y="952758"/>
                  <a:pt x="5395905" y="942436"/>
                  <a:pt x="5394297" y="937031"/>
                </a:cubicBezTo>
                <a:cubicBezTo>
                  <a:pt x="5392687" y="931627"/>
                  <a:pt x="5390076" y="930777"/>
                  <a:pt x="5386463" y="934481"/>
                </a:cubicBezTo>
                <a:cubicBezTo>
                  <a:pt x="5387678" y="930109"/>
                  <a:pt x="5391078" y="928652"/>
                  <a:pt x="5396664" y="930109"/>
                </a:cubicBezTo>
                <a:lnTo>
                  <a:pt x="5357317" y="890761"/>
                </a:lnTo>
                <a:cubicBezTo>
                  <a:pt x="5354159" y="888090"/>
                  <a:pt x="5351731" y="881775"/>
                  <a:pt x="5350030" y="871816"/>
                </a:cubicBezTo>
                <a:cubicBezTo>
                  <a:pt x="5347116" y="874731"/>
                  <a:pt x="5345658" y="879103"/>
                  <a:pt x="5345658" y="884932"/>
                </a:cubicBezTo>
                <a:cubicBezTo>
                  <a:pt x="5345415" y="899505"/>
                  <a:pt x="5351731" y="909707"/>
                  <a:pt x="5364604" y="915536"/>
                </a:cubicBezTo>
                <a:cubicBezTo>
                  <a:pt x="5361446" y="918451"/>
                  <a:pt x="5356102" y="919908"/>
                  <a:pt x="5348573" y="919908"/>
                </a:cubicBezTo>
                <a:cubicBezTo>
                  <a:pt x="5341286" y="919665"/>
                  <a:pt x="5336915" y="917236"/>
                  <a:pt x="5335457" y="912621"/>
                </a:cubicBezTo>
                <a:cubicBezTo>
                  <a:pt x="5336155" y="910496"/>
                  <a:pt x="5337673" y="908917"/>
                  <a:pt x="5340011" y="907885"/>
                </a:cubicBezTo>
                <a:cubicBezTo>
                  <a:pt x="5342349" y="906853"/>
                  <a:pt x="5345688" y="906003"/>
                  <a:pt x="5350030" y="905335"/>
                </a:cubicBezTo>
                <a:cubicBezTo>
                  <a:pt x="5343503" y="901752"/>
                  <a:pt x="5338705" y="897259"/>
                  <a:pt x="5335639" y="891854"/>
                </a:cubicBezTo>
                <a:cubicBezTo>
                  <a:pt x="5332572" y="886450"/>
                  <a:pt x="5331054" y="879771"/>
                  <a:pt x="5331085" y="871816"/>
                </a:cubicBezTo>
                <a:cubicBezTo>
                  <a:pt x="5331085" y="867201"/>
                  <a:pt x="5332542" y="864773"/>
                  <a:pt x="5335457" y="864530"/>
                </a:cubicBezTo>
                <a:lnTo>
                  <a:pt x="5357317" y="864530"/>
                </a:lnTo>
                <a:lnTo>
                  <a:pt x="5338371" y="855786"/>
                </a:lnTo>
                <a:lnTo>
                  <a:pt x="5360232" y="855786"/>
                </a:lnTo>
                <a:cubicBezTo>
                  <a:pt x="5358774" y="851414"/>
                  <a:pt x="5360232" y="848499"/>
                  <a:pt x="5364604" y="847042"/>
                </a:cubicBezTo>
                <a:cubicBezTo>
                  <a:pt x="5365393" y="846343"/>
                  <a:pt x="5366728" y="846283"/>
                  <a:pt x="5368612" y="846859"/>
                </a:cubicBezTo>
                <a:cubicBezTo>
                  <a:pt x="5370493" y="847436"/>
                  <a:pt x="5372558" y="848469"/>
                  <a:pt x="5374805" y="849956"/>
                </a:cubicBezTo>
                <a:lnTo>
                  <a:pt x="5376262" y="849956"/>
                </a:lnTo>
                <a:lnTo>
                  <a:pt x="5379177" y="849956"/>
                </a:lnTo>
                <a:cubicBezTo>
                  <a:pt x="5377051" y="849197"/>
                  <a:pt x="5375473" y="848165"/>
                  <a:pt x="5374441" y="846859"/>
                </a:cubicBezTo>
                <a:cubicBezTo>
                  <a:pt x="5373408" y="845554"/>
                  <a:pt x="5372558" y="844157"/>
                  <a:pt x="5371890" y="842670"/>
                </a:cubicBezTo>
                <a:cubicBezTo>
                  <a:pt x="5335214" y="781462"/>
                  <a:pt x="5280322" y="750858"/>
                  <a:pt x="5207213" y="750858"/>
                </a:cubicBezTo>
                <a:close/>
                <a:moveTo>
                  <a:pt x="4614110" y="750858"/>
                </a:moveTo>
                <a:cubicBezTo>
                  <a:pt x="4610528" y="750828"/>
                  <a:pt x="4607127" y="750889"/>
                  <a:pt x="4603909" y="751040"/>
                </a:cubicBezTo>
                <a:cubicBezTo>
                  <a:pt x="4600691" y="751192"/>
                  <a:pt x="4597290" y="751617"/>
                  <a:pt x="4593707" y="752316"/>
                </a:cubicBezTo>
                <a:lnTo>
                  <a:pt x="4598079" y="755230"/>
                </a:lnTo>
                <a:lnTo>
                  <a:pt x="4595165" y="755230"/>
                </a:lnTo>
                <a:cubicBezTo>
                  <a:pt x="4593707" y="754987"/>
                  <a:pt x="4590793" y="754016"/>
                  <a:pt x="4586421" y="752316"/>
                </a:cubicBezTo>
                <a:lnTo>
                  <a:pt x="4455261" y="752316"/>
                </a:lnTo>
                <a:cubicBezTo>
                  <a:pt x="4419071" y="752316"/>
                  <a:pt x="4401098" y="775633"/>
                  <a:pt x="4401341" y="822267"/>
                </a:cubicBezTo>
                <a:cubicBezTo>
                  <a:pt x="4397758" y="822267"/>
                  <a:pt x="4393629" y="828825"/>
                  <a:pt x="4388953" y="841941"/>
                </a:cubicBezTo>
                <a:cubicBezTo>
                  <a:pt x="4384278" y="855057"/>
                  <a:pt x="4378691" y="874731"/>
                  <a:pt x="4372194" y="900963"/>
                </a:cubicBezTo>
                <a:cubicBezTo>
                  <a:pt x="4362236" y="940068"/>
                  <a:pt x="4342805" y="1003218"/>
                  <a:pt x="4313901" y="1090415"/>
                </a:cubicBezTo>
                <a:cubicBezTo>
                  <a:pt x="4311685" y="1097034"/>
                  <a:pt x="4309924" y="1103470"/>
                  <a:pt x="4308618" y="1109725"/>
                </a:cubicBezTo>
                <a:cubicBezTo>
                  <a:pt x="4307313" y="1115979"/>
                  <a:pt x="4306645" y="1121687"/>
                  <a:pt x="4306614" y="1126848"/>
                </a:cubicBezTo>
                <a:lnTo>
                  <a:pt x="4302242" y="1126848"/>
                </a:lnTo>
                <a:cubicBezTo>
                  <a:pt x="4296413" y="1151380"/>
                  <a:pt x="4290584" y="1170811"/>
                  <a:pt x="4284754" y="1185141"/>
                </a:cubicBezTo>
                <a:cubicBezTo>
                  <a:pt x="4281840" y="1191213"/>
                  <a:pt x="4280382" y="1195099"/>
                  <a:pt x="4280382" y="1196800"/>
                </a:cubicBezTo>
                <a:cubicBezTo>
                  <a:pt x="4280382" y="1199957"/>
                  <a:pt x="4281840" y="1202386"/>
                  <a:pt x="4284754" y="1204086"/>
                </a:cubicBezTo>
                <a:lnTo>
                  <a:pt x="4280382" y="1204086"/>
                </a:lnTo>
                <a:cubicBezTo>
                  <a:pt x="4277468" y="1204329"/>
                  <a:pt x="4276010" y="1212587"/>
                  <a:pt x="4276010" y="1228861"/>
                </a:cubicBezTo>
                <a:cubicBezTo>
                  <a:pt x="4281597" y="1229104"/>
                  <a:pt x="4287912" y="1224246"/>
                  <a:pt x="4294956" y="1214288"/>
                </a:cubicBezTo>
                <a:cubicBezTo>
                  <a:pt x="4295685" y="1213620"/>
                  <a:pt x="4296413" y="1213134"/>
                  <a:pt x="4297142" y="1212830"/>
                </a:cubicBezTo>
                <a:cubicBezTo>
                  <a:pt x="4297870" y="1212527"/>
                  <a:pt x="4298599" y="1212041"/>
                  <a:pt x="4299328" y="1211373"/>
                </a:cubicBezTo>
                <a:lnTo>
                  <a:pt x="4299328" y="1212830"/>
                </a:lnTo>
                <a:lnTo>
                  <a:pt x="4299328" y="1214288"/>
                </a:lnTo>
                <a:cubicBezTo>
                  <a:pt x="4297870" y="1216959"/>
                  <a:pt x="4296413" y="1221817"/>
                  <a:pt x="4294956" y="1228861"/>
                </a:cubicBezTo>
                <a:lnTo>
                  <a:pt x="4294956" y="1230318"/>
                </a:lnTo>
                <a:lnTo>
                  <a:pt x="4273096" y="1230318"/>
                </a:lnTo>
                <a:cubicBezTo>
                  <a:pt x="4272853" y="1234690"/>
                  <a:pt x="4271882" y="1239062"/>
                  <a:pt x="4270181" y="1243434"/>
                </a:cubicBezTo>
                <a:cubicBezTo>
                  <a:pt x="4267266" y="1247806"/>
                  <a:pt x="4265809" y="1250721"/>
                  <a:pt x="4265809" y="1252178"/>
                </a:cubicBezTo>
                <a:lnTo>
                  <a:pt x="4265809" y="1258007"/>
                </a:lnTo>
                <a:lnTo>
                  <a:pt x="4277468" y="1250721"/>
                </a:lnTo>
                <a:lnTo>
                  <a:pt x="4277468" y="1256550"/>
                </a:lnTo>
                <a:cubicBezTo>
                  <a:pt x="4277468" y="1263594"/>
                  <a:pt x="4271639" y="1266994"/>
                  <a:pt x="4259980" y="1266751"/>
                </a:cubicBezTo>
                <a:cubicBezTo>
                  <a:pt x="4260223" y="1270880"/>
                  <a:pt x="4259737" y="1274281"/>
                  <a:pt x="4258522" y="1276953"/>
                </a:cubicBezTo>
                <a:cubicBezTo>
                  <a:pt x="4257763" y="1282114"/>
                  <a:pt x="4257096" y="1286729"/>
                  <a:pt x="4256519" y="1290797"/>
                </a:cubicBezTo>
                <a:cubicBezTo>
                  <a:pt x="4255942" y="1294866"/>
                  <a:pt x="4255638" y="1298023"/>
                  <a:pt x="4255608" y="1300270"/>
                </a:cubicBezTo>
                <a:cubicBezTo>
                  <a:pt x="4252025" y="1300270"/>
                  <a:pt x="4247896" y="1306828"/>
                  <a:pt x="4243220" y="1319944"/>
                </a:cubicBezTo>
                <a:cubicBezTo>
                  <a:pt x="4238545" y="1333060"/>
                  <a:pt x="4232959" y="1352734"/>
                  <a:pt x="4226461" y="1378965"/>
                </a:cubicBezTo>
                <a:cubicBezTo>
                  <a:pt x="4225034" y="1384005"/>
                  <a:pt x="4222788" y="1390685"/>
                  <a:pt x="4219721" y="1399004"/>
                </a:cubicBezTo>
                <a:cubicBezTo>
                  <a:pt x="4216655" y="1407322"/>
                  <a:pt x="4212587" y="1417645"/>
                  <a:pt x="4207516" y="1429972"/>
                </a:cubicBezTo>
                <a:cubicBezTo>
                  <a:pt x="4197072" y="1454989"/>
                  <a:pt x="4191729" y="1474906"/>
                  <a:pt x="4191486" y="1489722"/>
                </a:cubicBezTo>
                <a:cubicBezTo>
                  <a:pt x="4192943" y="1489965"/>
                  <a:pt x="4197315" y="1495309"/>
                  <a:pt x="4204602" y="1505753"/>
                </a:cubicBezTo>
                <a:cubicBezTo>
                  <a:pt x="4201717" y="1504963"/>
                  <a:pt x="4199106" y="1503627"/>
                  <a:pt x="4196768" y="1501745"/>
                </a:cubicBezTo>
                <a:cubicBezTo>
                  <a:pt x="4194430" y="1499863"/>
                  <a:pt x="4192184" y="1497798"/>
                  <a:pt x="4190028" y="1495551"/>
                </a:cubicBezTo>
                <a:cubicBezTo>
                  <a:pt x="4191729" y="1498223"/>
                  <a:pt x="4192700" y="1501624"/>
                  <a:pt x="4192943" y="1505753"/>
                </a:cubicBezTo>
                <a:cubicBezTo>
                  <a:pt x="4192700" y="1508424"/>
                  <a:pt x="4190271" y="1514740"/>
                  <a:pt x="4185656" y="1524698"/>
                </a:cubicBezTo>
                <a:cubicBezTo>
                  <a:pt x="4171326" y="1552387"/>
                  <a:pt x="4159181" y="1587363"/>
                  <a:pt x="4149223" y="1629625"/>
                </a:cubicBezTo>
                <a:cubicBezTo>
                  <a:pt x="4139265" y="1632783"/>
                  <a:pt x="4134407" y="1646870"/>
                  <a:pt x="4134650" y="1671888"/>
                </a:cubicBezTo>
                <a:lnTo>
                  <a:pt x="4134650" y="1673345"/>
                </a:lnTo>
                <a:cubicBezTo>
                  <a:pt x="4136107" y="1675045"/>
                  <a:pt x="4137564" y="1677474"/>
                  <a:pt x="4139022" y="1680632"/>
                </a:cubicBezTo>
                <a:lnTo>
                  <a:pt x="4139022" y="1682089"/>
                </a:lnTo>
                <a:cubicBezTo>
                  <a:pt x="4138779" y="1683303"/>
                  <a:pt x="4136350" y="1685247"/>
                  <a:pt x="4131735" y="1687918"/>
                </a:cubicBezTo>
                <a:lnTo>
                  <a:pt x="4127363" y="1692290"/>
                </a:lnTo>
                <a:lnTo>
                  <a:pt x="4127363" y="1703949"/>
                </a:lnTo>
                <a:cubicBezTo>
                  <a:pt x="4127120" y="1741839"/>
                  <a:pt x="4140722" y="1760785"/>
                  <a:pt x="4168168" y="1760785"/>
                </a:cubicBezTo>
                <a:lnTo>
                  <a:pt x="4265809" y="1760785"/>
                </a:lnTo>
                <a:cubicBezTo>
                  <a:pt x="4284511" y="1753255"/>
                  <a:pt x="4296656" y="1743540"/>
                  <a:pt x="4302242" y="1731638"/>
                </a:cubicBezTo>
                <a:cubicBezTo>
                  <a:pt x="4303001" y="1729513"/>
                  <a:pt x="4304034" y="1728298"/>
                  <a:pt x="4305339" y="1727995"/>
                </a:cubicBezTo>
                <a:cubicBezTo>
                  <a:pt x="4306645" y="1727691"/>
                  <a:pt x="4308041" y="1727934"/>
                  <a:pt x="4309529" y="1728723"/>
                </a:cubicBezTo>
                <a:cubicBezTo>
                  <a:pt x="4317059" y="1718279"/>
                  <a:pt x="4320945" y="1708564"/>
                  <a:pt x="4321188" y="1699577"/>
                </a:cubicBezTo>
                <a:cubicBezTo>
                  <a:pt x="4321188" y="1693991"/>
                  <a:pt x="4319730" y="1689133"/>
                  <a:pt x="4316816" y="1685004"/>
                </a:cubicBezTo>
                <a:cubicBezTo>
                  <a:pt x="4312201" y="1676503"/>
                  <a:pt x="4309772" y="1671645"/>
                  <a:pt x="4309529" y="1670430"/>
                </a:cubicBezTo>
                <a:lnTo>
                  <a:pt x="4309529" y="1666058"/>
                </a:lnTo>
                <a:lnTo>
                  <a:pt x="4316816" y="1677717"/>
                </a:lnTo>
                <a:cubicBezTo>
                  <a:pt x="4318516" y="1680875"/>
                  <a:pt x="4322402" y="1683303"/>
                  <a:pt x="4328474" y="1685004"/>
                </a:cubicBezTo>
                <a:cubicBezTo>
                  <a:pt x="4326774" y="1679174"/>
                  <a:pt x="4330175" y="1663144"/>
                  <a:pt x="4338676" y="1636912"/>
                </a:cubicBezTo>
                <a:cubicBezTo>
                  <a:pt x="4340376" y="1632783"/>
                  <a:pt x="4341347" y="1625010"/>
                  <a:pt x="4341590" y="1613595"/>
                </a:cubicBezTo>
                <a:cubicBezTo>
                  <a:pt x="4344748" y="1613838"/>
                  <a:pt x="4348634" y="1606065"/>
                  <a:pt x="4353249" y="1590278"/>
                </a:cubicBezTo>
                <a:cubicBezTo>
                  <a:pt x="4357378" y="1577405"/>
                  <a:pt x="4362236" y="1571089"/>
                  <a:pt x="4367822" y="1571332"/>
                </a:cubicBezTo>
                <a:lnTo>
                  <a:pt x="4491695" y="1571332"/>
                </a:lnTo>
                <a:lnTo>
                  <a:pt x="4491695" y="1724352"/>
                </a:lnTo>
                <a:cubicBezTo>
                  <a:pt x="4491452" y="1748883"/>
                  <a:pt x="4518170" y="1761027"/>
                  <a:pt x="4571848" y="1760785"/>
                </a:cubicBezTo>
                <a:lnTo>
                  <a:pt x="4608281" y="1760785"/>
                </a:lnTo>
                <a:cubicBezTo>
                  <a:pt x="4612896" y="1762242"/>
                  <a:pt x="4615325" y="1759327"/>
                  <a:pt x="4615567" y="1752041"/>
                </a:cubicBezTo>
                <a:lnTo>
                  <a:pt x="4615567" y="1746211"/>
                </a:lnTo>
                <a:cubicBezTo>
                  <a:pt x="4615537" y="1745543"/>
                  <a:pt x="4615234" y="1745058"/>
                  <a:pt x="4614656" y="1744754"/>
                </a:cubicBezTo>
                <a:cubicBezTo>
                  <a:pt x="4614080" y="1744450"/>
                  <a:pt x="4613412" y="1743965"/>
                  <a:pt x="4612653" y="1743297"/>
                </a:cubicBezTo>
                <a:cubicBezTo>
                  <a:pt x="4612622" y="1739714"/>
                  <a:pt x="4613412" y="1737042"/>
                  <a:pt x="4615021" y="1735281"/>
                </a:cubicBezTo>
                <a:cubicBezTo>
                  <a:pt x="4616630" y="1733520"/>
                  <a:pt x="4619241" y="1732306"/>
                  <a:pt x="4622854" y="1731638"/>
                </a:cubicBezTo>
                <a:cubicBezTo>
                  <a:pt x="4620182" y="1742082"/>
                  <a:pt x="4622611" y="1751798"/>
                  <a:pt x="4630141" y="1760785"/>
                </a:cubicBezTo>
                <a:lnTo>
                  <a:pt x="4637427" y="1753498"/>
                </a:lnTo>
                <a:lnTo>
                  <a:pt x="4634512" y="1750583"/>
                </a:lnTo>
                <a:cubicBezTo>
                  <a:pt x="4641556" y="1744997"/>
                  <a:pt x="4644957" y="1738682"/>
                  <a:pt x="4644714" y="1731638"/>
                </a:cubicBezTo>
                <a:cubicBezTo>
                  <a:pt x="4644957" y="1724594"/>
                  <a:pt x="4641556" y="1721194"/>
                  <a:pt x="4634512" y="1721437"/>
                </a:cubicBezTo>
                <a:cubicBezTo>
                  <a:pt x="4629898" y="1721680"/>
                  <a:pt x="4627469" y="1724108"/>
                  <a:pt x="4627226" y="1728723"/>
                </a:cubicBezTo>
                <a:lnTo>
                  <a:pt x="4619939" y="1717065"/>
                </a:lnTo>
                <a:cubicBezTo>
                  <a:pt x="4624554" y="1720222"/>
                  <a:pt x="4626983" y="1718279"/>
                  <a:pt x="4627226" y="1711235"/>
                </a:cubicBezTo>
                <a:cubicBezTo>
                  <a:pt x="4627226" y="1709535"/>
                  <a:pt x="4625768" y="1704192"/>
                  <a:pt x="4622854" y="1695205"/>
                </a:cubicBezTo>
                <a:cubicBezTo>
                  <a:pt x="4626437" y="1698818"/>
                  <a:pt x="4628744" y="1699972"/>
                  <a:pt x="4629776" y="1698666"/>
                </a:cubicBezTo>
                <a:cubicBezTo>
                  <a:pt x="4630809" y="1697361"/>
                  <a:pt x="4630930" y="1693778"/>
                  <a:pt x="4630141" y="1687918"/>
                </a:cubicBezTo>
                <a:cubicBezTo>
                  <a:pt x="4629473" y="1685034"/>
                  <a:pt x="4628623" y="1682423"/>
                  <a:pt x="4627590" y="1680085"/>
                </a:cubicBezTo>
                <a:cubicBezTo>
                  <a:pt x="4626558" y="1677747"/>
                  <a:pt x="4624979" y="1675501"/>
                  <a:pt x="4622854" y="1673345"/>
                </a:cubicBezTo>
                <a:cubicBezTo>
                  <a:pt x="4626558" y="1676229"/>
                  <a:pt x="4630080" y="1681026"/>
                  <a:pt x="4633419" y="1687736"/>
                </a:cubicBezTo>
                <a:cubicBezTo>
                  <a:pt x="4636759" y="1694446"/>
                  <a:pt x="4639553" y="1703251"/>
                  <a:pt x="4641799" y="1714150"/>
                </a:cubicBezTo>
                <a:cubicBezTo>
                  <a:pt x="4642042" y="1715850"/>
                  <a:pt x="4643014" y="1716822"/>
                  <a:pt x="4644714" y="1717065"/>
                </a:cubicBezTo>
                <a:cubicBezTo>
                  <a:pt x="4647628" y="1715365"/>
                  <a:pt x="4649086" y="1712936"/>
                  <a:pt x="4649086" y="1709778"/>
                </a:cubicBezTo>
                <a:cubicBezTo>
                  <a:pt x="4649329" y="1678931"/>
                  <a:pt x="4644471" y="1661929"/>
                  <a:pt x="4634512" y="1658772"/>
                </a:cubicBezTo>
                <a:lnTo>
                  <a:pt x="4630141" y="1663144"/>
                </a:lnTo>
                <a:cubicBezTo>
                  <a:pt x="4628683" y="1650028"/>
                  <a:pt x="4621397" y="1642741"/>
                  <a:pt x="4608281" y="1641284"/>
                </a:cubicBezTo>
                <a:cubicBezTo>
                  <a:pt x="4612896" y="1641041"/>
                  <a:pt x="4615325" y="1638612"/>
                  <a:pt x="4615567" y="1633997"/>
                </a:cubicBezTo>
                <a:lnTo>
                  <a:pt x="4615567" y="1629625"/>
                </a:lnTo>
                <a:cubicBezTo>
                  <a:pt x="4614899" y="1628866"/>
                  <a:pt x="4614049" y="1627834"/>
                  <a:pt x="4613017" y="1626528"/>
                </a:cubicBezTo>
                <a:cubicBezTo>
                  <a:pt x="4611985" y="1625223"/>
                  <a:pt x="4610406" y="1623826"/>
                  <a:pt x="4608281" y="1622339"/>
                </a:cubicBezTo>
                <a:lnTo>
                  <a:pt x="4608281" y="1620881"/>
                </a:lnTo>
                <a:lnTo>
                  <a:pt x="4608281" y="1619424"/>
                </a:lnTo>
                <a:cubicBezTo>
                  <a:pt x="4610528" y="1620092"/>
                  <a:pt x="4613321" y="1622399"/>
                  <a:pt x="4616660" y="1626346"/>
                </a:cubicBezTo>
                <a:cubicBezTo>
                  <a:pt x="4620000" y="1630293"/>
                  <a:pt x="4623522" y="1636244"/>
                  <a:pt x="4627226" y="1644199"/>
                </a:cubicBezTo>
                <a:cubicBezTo>
                  <a:pt x="4627469" y="1645656"/>
                  <a:pt x="4628441" y="1647113"/>
                  <a:pt x="4630141" y="1648571"/>
                </a:cubicBezTo>
                <a:lnTo>
                  <a:pt x="4634512" y="1641284"/>
                </a:lnTo>
                <a:lnTo>
                  <a:pt x="4634512" y="1636912"/>
                </a:lnTo>
                <a:cubicBezTo>
                  <a:pt x="4635181" y="1638369"/>
                  <a:pt x="4636031" y="1639462"/>
                  <a:pt x="4637063" y="1640191"/>
                </a:cubicBezTo>
                <a:cubicBezTo>
                  <a:pt x="4638095" y="1640920"/>
                  <a:pt x="4639674" y="1641284"/>
                  <a:pt x="4641799" y="1641284"/>
                </a:cubicBezTo>
                <a:lnTo>
                  <a:pt x="4641799" y="1629625"/>
                </a:lnTo>
                <a:lnTo>
                  <a:pt x="4637427" y="1633997"/>
                </a:lnTo>
                <a:lnTo>
                  <a:pt x="4637427" y="1628168"/>
                </a:lnTo>
                <a:cubicBezTo>
                  <a:pt x="4637427" y="1622339"/>
                  <a:pt x="4638885" y="1619424"/>
                  <a:pt x="4641799" y="1619424"/>
                </a:cubicBezTo>
                <a:lnTo>
                  <a:pt x="4628683" y="1607765"/>
                </a:lnTo>
                <a:lnTo>
                  <a:pt x="4628683" y="1597564"/>
                </a:lnTo>
                <a:lnTo>
                  <a:pt x="4617025" y="1597564"/>
                </a:lnTo>
                <a:cubicBezTo>
                  <a:pt x="4617268" y="1587606"/>
                  <a:pt x="4618239" y="1582748"/>
                  <a:pt x="4619939" y="1582991"/>
                </a:cubicBezTo>
                <a:cubicBezTo>
                  <a:pt x="4619241" y="1580866"/>
                  <a:pt x="4617723" y="1578923"/>
                  <a:pt x="4615385" y="1577162"/>
                </a:cubicBezTo>
                <a:cubicBezTo>
                  <a:pt x="4613047" y="1575401"/>
                  <a:pt x="4609708" y="1573458"/>
                  <a:pt x="4605366" y="1571332"/>
                </a:cubicBezTo>
                <a:cubicBezTo>
                  <a:pt x="4600751" y="1569632"/>
                  <a:pt x="4596865" y="1567203"/>
                  <a:pt x="4593707" y="1564046"/>
                </a:cubicBezTo>
                <a:lnTo>
                  <a:pt x="4602451" y="1564046"/>
                </a:lnTo>
                <a:lnTo>
                  <a:pt x="4612653" y="1564046"/>
                </a:lnTo>
                <a:cubicBezTo>
                  <a:pt x="4615325" y="1564046"/>
                  <a:pt x="4620182" y="1565503"/>
                  <a:pt x="4627226" y="1568418"/>
                </a:cubicBezTo>
                <a:cubicBezTo>
                  <a:pt x="4631841" y="1568418"/>
                  <a:pt x="4634270" y="1564046"/>
                  <a:pt x="4634512" y="1555302"/>
                </a:cubicBezTo>
                <a:lnTo>
                  <a:pt x="4634512" y="1553844"/>
                </a:lnTo>
                <a:lnTo>
                  <a:pt x="4627226" y="1556759"/>
                </a:lnTo>
                <a:lnTo>
                  <a:pt x="4627226" y="1555302"/>
                </a:lnTo>
                <a:cubicBezTo>
                  <a:pt x="4627226" y="1546558"/>
                  <a:pt x="4628683" y="1542186"/>
                  <a:pt x="4631598" y="1542186"/>
                </a:cubicBezTo>
                <a:cubicBezTo>
                  <a:pt x="4634270" y="1542429"/>
                  <a:pt x="4636213" y="1544858"/>
                  <a:pt x="4637427" y="1549472"/>
                </a:cubicBezTo>
                <a:lnTo>
                  <a:pt x="4641799" y="1546558"/>
                </a:lnTo>
                <a:lnTo>
                  <a:pt x="4634512" y="1531985"/>
                </a:lnTo>
                <a:cubicBezTo>
                  <a:pt x="4638156" y="1534231"/>
                  <a:pt x="4641435" y="1536296"/>
                  <a:pt x="4644349" y="1538178"/>
                </a:cubicBezTo>
                <a:cubicBezTo>
                  <a:pt x="4647264" y="1540061"/>
                  <a:pt x="4649814" y="1541396"/>
                  <a:pt x="4652000" y="1542186"/>
                </a:cubicBezTo>
                <a:cubicBezTo>
                  <a:pt x="4643955" y="1531195"/>
                  <a:pt x="4637458" y="1522573"/>
                  <a:pt x="4632509" y="1516318"/>
                </a:cubicBezTo>
                <a:cubicBezTo>
                  <a:pt x="4627560" y="1510064"/>
                  <a:pt x="4624342" y="1506542"/>
                  <a:pt x="4622854" y="1505753"/>
                </a:cubicBezTo>
                <a:lnTo>
                  <a:pt x="4615567" y="1513039"/>
                </a:lnTo>
                <a:lnTo>
                  <a:pt x="4615567" y="1507210"/>
                </a:lnTo>
                <a:cubicBezTo>
                  <a:pt x="4615567" y="1501138"/>
                  <a:pt x="4617025" y="1497252"/>
                  <a:pt x="4619939" y="1495551"/>
                </a:cubicBezTo>
                <a:lnTo>
                  <a:pt x="4627226" y="1502838"/>
                </a:lnTo>
                <a:lnTo>
                  <a:pt x="4627226" y="1495551"/>
                </a:lnTo>
                <a:cubicBezTo>
                  <a:pt x="4633298" y="1497252"/>
                  <a:pt x="4637185" y="1498223"/>
                  <a:pt x="4638885" y="1498466"/>
                </a:cubicBezTo>
                <a:cubicBezTo>
                  <a:pt x="4643014" y="1498709"/>
                  <a:pt x="4644957" y="1496766"/>
                  <a:pt x="4644714" y="1492637"/>
                </a:cubicBezTo>
                <a:cubicBezTo>
                  <a:pt x="4644471" y="1489722"/>
                  <a:pt x="4642042" y="1488265"/>
                  <a:pt x="4637427" y="1488265"/>
                </a:cubicBezTo>
                <a:cubicBezTo>
                  <a:pt x="4635727" y="1488508"/>
                  <a:pt x="4634755" y="1489479"/>
                  <a:pt x="4634512" y="1491179"/>
                </a:cubicBezTo>
                <a:lnTo>
                  <a:pt x="4622854" y="1476606"/>
                </a:lnTo>
                <a:cubicBezTo>
                  <a:pt x="4620729" y="1477365"/>
                  <a:pt x="4619514" y="1478397"/>
                  <a:pt x="4619211" y="1479703"/>
                </a:cubicBezTo>
                <a:cubicBezTo>
                  <a:pt x="4618907" y="1481009"/>
                  <a:pt x="4619150" y="1482405"/>
                  <a:pt x="4619939" y="1483893"/>
                </a:cubicBezTo>
                <a:cubicBezTo>
                  <a:pt x="4617025" y="1482678"/>
                  <a:pt x="4615567" y="1480735"/>
                  <a:pt x="4615567" y="1478063"/>
                </a:cubicBezTo>
                <a:cubicBezTo>
                  <a:pt x="4615567" y="1473934"/>
                  <a:pt x="4618482" y="1471991"/>
                  <a:pt x="4624311" y="1472234"/>
                </a:cubicBezTo>
                <a:cubicBezTo>
                  <a:pt x="4634512" y="1472477"/>
                  <a:pt x="4640342" y="1476363"/>
                  <a:pt x="4641799" y="1483893"/>
                </a:cubicBezTo>
                <a:lnTo>
                  <a:pt x="4641799" y="1480978"/>
                </a:lnTo>
                <a:cubicBezTo>
                  <a:pt x="4641556" y="1476363"/>
                  <a:pt x="4639128" y="1472477"/>
                  <a:pt x="4634512" y="1469320"/>
                </a:cubicBezTo>
                <a:lnTo>
                  <a:pt x="4635970" y="1469320"/>
                </a:lnTo>
                <a:lnTo>
                  <a:pt x="4637427" y="1469320"/>
                </a:lnTo>
                <a:cubicBezTo>
                  <a:pt x="4639128" y="1470777"/>
                  <a:pt x="4641556" y="1472234"/>
                  <a:pt x="4644714" y="1473692"/>
                </a:cubicBezTo>
                <a:cubicBezTo>
                  <a:pt x="4647871" y="1473692"/>
                  <a:pt x="4650300" y="1472234"/>
                  <a:pt x="4652000" y="1469320"/>
                </a:cubicBezTo>
                <a:cubicBezTo>
                  <a:pt x="4646171" y="1464948"/>
                  <a:pt x="4643256" y="1454746"/>
                  <a:pt x="4643256" y="1438716"/>
                </a:cubicBezTo>
                <a:cubicBezTo>
                  <a:pt x="4649086" y="1438959"/>
                  <a:pt x="4653458" y="1438473"/>
                  <a:pt x="4656372" y="1437258"/>
                </a:cubicBezTo>
                <a:cubicBezTo>
                  <a:pt x="4658498" y="1435801"/>
                  <a:pt x="4660077" y="1434708"/>
                  <a:pt x="4661109" y="1433979"/>
                </a:cubicBezTo>
                <a:cubicBezTo>
                  <a:pt x="4662141" y="1433251"/>
                  <a:pt x="4662991" y="1432886"/>
                  <a:pt x="4663659" y="1432886"/>
                </a:cubicBezTo>
                <a:cubicBezTo>
                  <a:pt x="4665845" y="1433554"/>
                  <a:pt x="4667667" y="1434404"/>
                  <a:pt x="4669124" y="1435437"/>
                </a:cubicBezTo>
                <a:cubicBezTo>
                  <a:pt x="4670581" y="1436469"/>
                  <a:pt x="4671674" y="1438048"/>
                  <a:pt x="4672403" y="1440173"/>
                </a:cubicBezTo>
                <a:lnTo>
                  <a:pt x="4672403" y="1429972"/>
                </a:lnTo>
                <a:cubicBezTo>
                  <a:pt x="4678232" y="1431429"/>
                  <a:pt x="4681147" y="1437258"/>
                  <a:pt x="4681147" y="1447460"/>
                </a:cubicBezTo>
                <a:lnTo>
                  <a:pt x="4673860" y="1447460"/>
                </a:lnTo>
                <a:cubicBezTo>
                  <a:pt x="4677018" y="1448674"/>
                  <a:pt x="4679447" y="1453532"/>
                  <a:pt x="4681147" y="1462033"/>
                </a:cubicBezTo>
                <a:cubicBezTo>
                  <a:pt x="4681815" y="1464249"/>
                  <a:pt x="4683030" y="1466375"/>
                  <a:pt x="4684790" y="1468409"/>
                </a:cubicBezTo>
                <a:cubicBezTo>
                  <a:pt x="4686551" y="1470443"/>
                  <a:pt x="4689223" y="1472204"/>
                  <a:pt x="4692805" y="1473692"/>
                </a:cubicBezTo>
                <a:lnTo>
                  <a:pt x="4688434" y="1418313"/>
                </a:lnTo>
                <a:cubicBezTo>
                  <a:pt x="4688677" y="1415399"/>
                  <a:pt x="4686734" y="1413941"/>
                  <a:pt x="4682604" y="1413941"/>
                </a:cubicBezTo>
                <a:cubicBezTo>
                  <a:pt x="4676775" y="1414184"/>
                  <a:pt x="4675317" y="1418070"/>
                  <a:pt x="4678232" y="1425600"/>
                </a:cubicBezTo>
                <a:lnTo>
                  <a:pt x="4670946" y="1415399"/>
                </a:lnTo>
                <a:lnTo>
                  <a:pt x="4688434" y="1396453"/>
                </a:lnTo>
                <a:lnTo>
                  <a:pt x="4688434" y="1393539"/>
                </a:lnTo>
                <a:lnTo>
                  <a:pt x="4688434" y="1389167"/>
                </a:lnTo>
                <a:cubicBezTo>
                  <a:pt x="4688403" y="1388499"/>
                  <a:pt x="4688100" y="1388013"/>
                  <a:pt x="4687523" y="1387709"/>
                </a:cubicBezTo>
                <a:cubicBezTo>
                  <a:pt x="4686946" y="1387406"/>
                  <a:pt x="4686278" y="1386920"/>
                  <a:pt x="4685519" y="1386252"/>
                </a:cubicBezTo>
                <a:cubicBezTo>
                  <a:pt x="4684790" y="1384005"/>
                  <a:pt x="4684061" y="1381576"/>
                  <a:pt x="4683333" y="1378965"/>
                </a:cubicBezTo>
                <a:cubicBezTo>
                  <a:pt x="4682604" y="1376354"/>
                  <a:pt x="4681876" y="1373925"/>
                  <a:pt x="4681147" y="1371679"/>
                </a:cubicBezTo>
                <a:cubicBezTo>
                  <a:pt x="4685762" y="1376294"/>
                  <a:pt x="4688191" y="1372893"/>
                  <a:pt x="4688434" y="1361477"/>
                </a:cubicBezTo>
                <a:cubicBezTo>
                  <a:pt x="4688677" y="1355405"/>
                  <a:pt x="4685276" y="1350062"/>
                  <a:pt x="4678232" y="1345447"/>
                </a:cubicBezTo>
                <a:cubicBezTo>
                  <a:pt x="4676532" y="1344232"/>
                  <a:pt x="4675560" y="1340832"/>
                  <a:pt x="4675317" y="1335246"/>
                </a:cubicBezTo>
                <a:cubicBezTo>
                  <a:pt x="4677990" y="1335489"/>
                  <a:pt x="4679933" y="1336460"/>
                  <a:pt x="4681147" y="1338160"/>
                </a:cubicBezTo>
                <a:lnTo>
                  <a:pt x="4678232" y="1342532"/>
                </a:lnTo>
                <a:lnTo>
                  <a:pt x="4688434" y="1345447"/>
                </a:lnTo>
                <a:lnTo>
                  <a:pt x="4688434" y="1332331"/>
                </a:lnTo>
                <a:cubicBezTo>
                  <a:pt x="4688403" y="1321462"/>
                  <a:pt x="4687735" y="1313325"/>
                  <a:pt x="4686430" y="1307921"/>
                </a:cubicBezTo>
                <a:cubicBezTo>
                  <a:pt x="4685124" y="1302517"/>
                  <a:pt x="4683364" y="1299480"/>
                  <a:pt x="4681147" y="1298813"/>
                </a:cubicBezTo>
                <a:cubicBezTo>
                  <a:pt x="4683819" y="1313386"/>
                  <a:pt x="4682847" y="1320672"/>
                  <a:pt x="4678232" y="1320672"/>
                </a:cubicBezTo>
                <a:lnTo>
                  <a:pt x="4673860" y="1320672"/>
                </a:lnTo>
                <a:cubicBezTo>
                  <a:pt x="4673618" y="1310228"/>
                  <a:pt x="4669731" y="1304885"/>
                  <a:pt x="4662202" y="1304642"/>
                </a:cubicBezTo>
                <a:cubicBezTo>
                  <a:pt x="4662202" y="1309682"/>
                  <a:pt x="4662566" y="1313446"/>
                  <a:pt x="4663295" y="1315936"/>
                </a:cubicBezTo>
                <a:cubicBezTo>
                  <a:pt x="4664023" y="1318426"/>
                  <a:pt x="4665116" y="1320004"/>
                  <a:pt x="4666574" y="1320672"/>
                </a:cubicBezTo>
                <a:cubicBezTo>
                  <a:pt x="4665359" y="1320430"/>
                  <a:pt x="4664874" y="1326745"/>
                  <a:pt x="4665116" y="1339618"/>
                </a:cubicBezTo>
                <a:cubicBezTo>
                  <a:pt x="4662202" y="1339860"/>
                  <a:pt x="4659287" y="1340832"/>
                  <a:pt x="4656372" y="1342532"/>
                </a:cubicBezTo>
                <a:lnTo>
                  <a:pt x="4653458" y="1342532"/>
                </a:lnTo>
                <a:lnTo>
                  <a:pt x="4652000" y="1342532"/>
                </a:lnTo>
                <a:cubicBezTo>
                  <a:pt x="4650300" y="1341075"/>
                  <a:pt x="4647871" y="1339618"/>
                  <a:pt x="4644714" y="1338160"/>
                </a:cubicBezTo>
                <a:cubicBezTo>
                  <a:pt x="4644046" y="1338130"/>
                  <a:pt x="4643196" y="1339648"/>
                  <a:pt x="4642163" y="1342714"/>
                </a:cubicBezTo>
                <a:cubicBezTo>
                  <a:pt x="4641131" y="1345781"/>
                  <a:pt x="4639553" y="1350578"/>
                  <a:pt x="4637427" y="1357105"/>
                </a:cubicBezTo>
                <a:cubicBezTo>
                  <a:pt x="4636759" y="1359231"/>
                  <a:pt x="4636274" y="1360810"/>
                  <a:pt x="4635970" y="1361842"/>
                </a:cubicBezTo>
                <a:cubicBezTo>
                  <a:pt x="4635666" y="1362874"/>
                  <a:pt x="4635181" y="1363724"/>
                  <a:pt x="4634512" y="1364392"/>
                </a:cubicBezTo>
                <a:cubicBezTo>
                  <a:pt x="4634512" y="1362267"/>
                  <a:pt x="4634148" y="1360688"/>
                  <a:pt x="4633419" y="1359656"/>
                </a:cubicBezTo>
                <a:cubicBezTo>
                  <a:pt x="4632691" y="1358624"/>
                  <a:pt x="4631598" y="1357773"/>
                  <a:pt x="4630141" y="1357105"/>
                </a:cubicBezTo>
                <a:cubicBezTo>
                  <a:pt x="4624979" y="1354160"/>
                  <a:pt x="4621093" y="1351671"/>
                  <a:pt x="4618482" y="1349637"/>
                </a:cubicBezTo>
                <a:cubicBezTo>
                  <a:pt x="4615871" y="1347603"/>
                  <a:pt x="4614899" y="1346206"/>
                  <a:pt x="4615567" y="1345447"/>
                </a:cubicBezTo>
                <a:lnTo>
                  <a:pt x="4622854" y="1345447"/>
                </a:lnTo>
                <a:cubicBezTo>
                  <a:pt x="4621397" y="1344779"/>
                  <a:pt x="4620304" y="1343565"/>
                  <a:pt x="4619575" y="1341804"/>
                </a:cubicBezTo>
                <a:cubicBezTo>
                  <a:pt x="4618846" y="1340043"/>
                  <a:pt x="4618482" y="1337371"/>
                  <a:pt x="4618482" y="1333788"/>
                </a:cubicBezTo>
                <a:cubicBezTo>
                  <a:pt x="4611438" y="1333788"/>
                  <a:pt x="4608038" y="1335246"/>
                  <a:pt x="4608281" y="1338160"/>
                </a:cubicBezTo>
                <a:lnTo>
                  <a:pt x="4608281" y="1362935"/>
                </a:lnTo>
                <a:cubicBezTo>
                  <a:pt x="4601237" y="1363178"/>
                  <a:pt x="4597837" y="1359777"/>
                  <a:pt x="4598079" y="1352734"/>
                </a:cubicBezTo>
                <a:cubicBezTo>
                  <a:pt x="4598110" y="1352066"/>
                  <a:pt x="4598413" y="1351580"/>
                  <a:pt x="4598990" y="1351276"/>
                </a:cubicBezTo>
                <a:cubicBezTo>
                  <a:pt x="4599567" y="1350973"/>
                  <a:pt x="4600235" y="1350487"/>
                  <a:pt x="4600994" y="1349819"/>
                </a:cubicBezTo>
                <a:cubicBezTo>
                  <a:pt x="4602209" y="1345447"/>
                  <a:pt x="4602694" y="1339618"/>
                  <a:pt x="4602451" y="1332331"/>
                </a:cubicBezTo>
                <a:cubicBezTo>
                  <a:pt x="4600994" y="1332574"/>
                  <a:pt x="4599537" y="1333545"/>
                  <a:pt x="4598079" y="1335246"/>
                </a:cubicBezTo>
                <a:cubicBezTo>
                  <a:pt x="4593040" y="1339618"/>
                  <a:pt x="4589275" y="1342897"/>
                  <a:pt x="4586785" y="1345083"/>
                </a:cubicBezTo>
                <a:cubicBezTo>
                  <a:pt x="4584296" y="1347269"/>
                  <a:pt x="4582717" y="1348362"/>
                  <a:pt x="4582049" y="1348362"/>
                </a:cubicBezTo>
                <a:cubicBezTo>
                  <a:pt x="4582049" y="1352734"/>
                  <a:pt x="4583506" y="1355648"/>
                  <a:pt x="4586421" y="1357105"/>
                </a:cubicBezTo>
                <a:lnTo>
                  <a:pt x="4584963" y="1357105"/>
                </a:lnTo>
                <a:cubicBezTo>
                  <a:pt x="4574520" y="1356863"/>
                  <a:pt x="4569176" y="1352976"/>
                  <a:pt x="4568933" y="1345447"/>
                </a:cubicBezTo>
                <a:cubicBezTo>
                  <a:pt x="4569176" y="1343747"/>
                  <a:pt x="4571605" y="1335489"/>
                  <a:pt x="4576219" y="1320672"/>
                </a:cubicBezTo>
                <a:cubicBezTo>
                  <a:pt x="4577920" y="1312171"/>
                  <a:pt x="4578891" y="1307314"/>
                  <a:pt x="4579134" y="1306099"/>
                </a:cubicBezTo>
                <a:cubicBezTo>
                  <a:pt x="4578466" y="1303883"/>
                  <a:pt x="4577616" y="1302122"/>
                  <a:pt x="4576584" y="1300816"/>
                </a:cubicBezTo>
                <a:cubicBezTo>
                  <a:pt x="4575552" y="1299511"/>
                  <a:pt x="4573973" y="1298843"/>
                  <a:pt x="4571848" y="1298813"/>
                </a:cubicBezTo>
                <a:lnTo>
                  <a:pt x="4564561" y="1306099"/>
                </a:lnTo>
                <a:lnTo>
                  <a:pt x="4564561" y="1291526"/>
                </a:lnTo>
                <a:cubicBezTo>
                  <a:pt x="4570390" y="1293226"/>
                  <a:pt x="4574762" y="1294198"/>
                  <a:pt x="4577677" y="1294441"/>
                </a:cubicBezTo>
                <a:cubicBezTo>
                  <a:pt x="4580349" y="1294198"/>
                  <a:pt x="4582292" y="1291769"/>
                  <a:pt x="4583506" y="1287154"/>
                </a:cubicBezTo>
                <a:cubicBezTo>
                  <a:pt x="4584174" y="1288611"/>
                  <a:pt x="4585024" y="1289704"/>
                  <a:pt x="4586056" y="1290433"/>
                </a:cubicBezTo>
                <a:cubicBezTo>
                  <a:pt x="4587089" y="1291162"/>
                  <a:pt x="4588668" y="1291526"/>
                  <a:pt x="4590793" y="1291526"/>
                </a:cubicBezTo>
                <a:cubicBezTo>
                  <a:pt x="4595408" y="1291283"/>
                  <a:pt x="4597837" y="1287397"/>
                  <a:pt x="4598079" y="1279867"/>
                </a:cubicBezTo>
                <a:cubicBezTo>
                  <a:pt x="4597837" y="1275738"/>
                  <a:pt x="4593950" y="1270880"/>
                  <a:pt x="4586421" y="1265294"/>
                </a:cubicBezTo>
                <a:cubicBezTo>
                  <a:pt x="4587635" y="1263594"/>
                  <a:pt x="4592493" y="1262622"/>
                  <a:pt x="4600994" y="1262379"/>
                </a:cubicBezTo>
                <a:cubicBezTo>
                  <a:pt x="4600964" y="1264505"/>
                  <a:pt x="4600660" y="1266083"/>
                  <a:pt x="4600083" y="1267116"/>
                </a:cubicBezTo>
                <a:cubicBezTo>
                  <a:pt x="4599506" y="1268148"/>
                  <a:pt x="4598839" y="1268998"/>
                  <a:pt x="4598079" y="1269666"/>
                </a:cubicBezTo>
                <a:cubicBezTo>
                  <a:pt x="4598079" y="1272581"/>
                  <a:pt x="4603909" y="1274038"/>
                  <a:pt x="4615567" y="1274038"/>
                </a:cubicBezTo>
                <a:lnTo>
                  <a:pt x="4615567" y="1250721"/>
                </a:lnTo>
                <a:cubicBezTo>
                  <a:pt x="4622611" y="1253878"/>
                  <a:pt x="4626011" y="1260679"/>
                  <a:pt x="4625768" y="1271123"/>
                </a:cubicBezTo>
                <a:lnTo>
                  <a:pt x="4630141" y="1258007"/>
                </a:lnTo>
                <a:cubicBezTo>
                  <a:pt x="4633298" y="1250964"/>
                  <a:pt x="4635727" y="1247563"/>
                  <a:pt x="4637427" y="1247806"/>
                </a:cubicBezTo>
                <a:cubicBezTo>
                  <a:pt x="4640585" y="1248049"/>
                  <a:pt x="4643014" y="1249021"/>
                  <a:pt x="4644714" y="1250721"/>
                </a:cubicBezTo>
                <a:lnTo>
                  <a:pt x="4641799" y="1243434"/>
                </a:lnTo>
                <a:cubicBezTo>
                  <a:pt x="4643499" y="1245134"/>
                  <a:pt x="4651758" y="1247563"/>
                  <a:pt x="4666574" y="1250721"/>
                </a:cubicBezTo>
                <a:lnTo>
                  <a:pt x="4678232" y="1279867"/>
                </a:lnTo>
                <a:cubicBezTo>
                  <a:pt x="4670703" y="1280110"/>
                  <a:pt x="4666817" y="1285454"/>
                  <a:pt x="4666574" y="1295898"/>
                </a:cubicBezTo>
                <a:lnTo>
                  <a:pt x="4666574" y="1298813"/>
                </a:lnTo>
                <a:cubicBezTo>
                  <a:pt x="4669731" y="1294198"/>
                  <a:pt x="4673618" y="1291769"/>
                  <a:pt x="4678232" y="1291526"/>
                </a:cubicBezTo>
                <a:cubicBezTo>
                  <a:pt x="4681390" y="1290311"/>
                  <a:pt x="4683819" y="1291283"/>
                  <a:pt x="4685519" y="1294441"/>
                </a:cubicBezTo>
                <a:lnTo>
                  <a:pt x="4685519" y="1228861"/>
                </a:lnTo>
                <a:lnTo>
                  <a:pt x="4678232" y="1218660"/>
                </a:lnTo>
                <a:cubicBezTo>
                  <a:pt x="4682847" y="1203843"/>
                  <a:pt x="4685276" y="1191213"/>
                  <a:pt x="4685519" y="1180769"/>
                </a:cubicBezTo>
                <a:lnTo>
                  <a:pt x="4685519" y="1170568"/>
                </a:lnTo>
                <a:cubicBezTo>
                  <a:pt x="4682604" y="1115432"/>
                  <a:pt x="4681147" y="1082885"/>
                  <a:pt x="4681147" y="1072927"/>
                </a:cubicBezTo>
                <a:cubicBezTo>
                  <a:pt x="4679447" y="1071227"/>
                  <a:pt x="4678475" y="1068798"/>
                  <a:pt x="4678232" y="1065640"/>
                </a:cubicBezTo>
                <a:cubicBezTo>
                  <a:pt x="4678475" y="1064183"/>
                  <a:pt x="4679447" y="1062726"/>
                  <a:pt x="4681147" y="1061268"/>
                </a:cubicBezTo>
                <a:lnTo>
                  <a:pt x="4681147" y="1058354"/>
                </a:lnTo>
                <a:lnTo>
                  <a:pt x="4681147" y="1053982"/>
                </a:lnTo>
                <a:cubicBezTo>
                  <a:pt x="4677990" y="1036494"/>
                  <a:pt x="4677018" y="1021921"/>
                  <a:pt x="4678232" y="1010262"/>
                </a:cubicBezTo>
                <a:cubicBezTo>
                  <a:pt x="4674103" y="1001275"/>
                  <a:pt x="4667788" y="998846"/>
                  <a:pt x="4659287" y="1002975"/>
                </a:cubicBezTo>
                <a:cubicBezTo>
                  <a:pt x="4662202" y="1001275"/>
                  <a:pt x="4663659" y="998846"/>
                  <a:pt x="4663659" y="995689"/>
                </a:cubicBezTo>
                <a:cubicBezTo>
                  <a:pt x="4661534" y="995689"/>
                  <a:pt x="4659591" y="996053"/>
                  <a:pt x="4657830" y="996782"/>
                </a:cubicBezTo>
                <a:cubicBezTo>
                  <a:pt x="4656069" y="997510"/>
                  <a:pt x="4654126" y="998604"/>
                  <a:pt x="4652000" y="1000061"/>
                </a:cubicBezTo>
                <a:cubicBezTo>
                  <a:pt x="4654915" y="1007105"/>
                  <a:pt x="4656372" y="1013420"/>
                  <a:pt x="4656372" y="1019006"/>
                </a:cubicBezTo>
                <a:lnTo>
                  <a:pt x="4656372" y="1024835"/>
                </a:lnTo>
                <a:cubicBezTo>
                  <a:pt x="4643014" y="1032365"/>
                  <a:pt x="4634755" y="1036251"/>
                  <a:pt x="4631598" y="1036494"/>
                </a:cubicBezTo>
                <a:cubicBezTo>
                  <a:pt x="4628683" y="1036251"/>
                  <a:pt x="4625768" y="1032365"/>
                  <a:pt x="4622854" y="1024835"/>
                </a:cubicBezTo>
                <a:cubicBezTo>
                  <a:pt x="4619939" y="1030665"/>
                  <a:pt x="4618482" y="1035037"/>
                  <a:pt x="4618482" y="1037951"/>
                </a:cubicBezTo>
                <a:cubicBezTo>
                  <a:pt x="4618239" y="1039166"/>
                  <a:pt x="4618725" y="1039651"/>
                  <a:pt x="4619939" y="1039409"/>
                </a:cubicBezTo>
                <a:cubicBezTo>
                  <a:pt x="4620729" y="1040137"/>
                  <a:pt x="4622065" y="1040866"/>
                  <a:pt x="4623947" y="1041595"/>
                </a:cubicBezTo>
                <a:cubicBezTo>
                  <a:pt x="4625830" y="1042323"/>
                  <a:pt x="4627894" y="1043052"/>
                  <a:pt x="4630141" y="1043781"/>
                </a:cubicBezTo>
                <a:cubicBezTo>
                  <a:pt x="4631355" y="1044023"/>
                  <a:pt x="4631841" y="1044995"/>
                  <a:pt x="4631598" y="1046695"/>
                </a:cubicBezTo>
                <a:cubicBezTo>
                  <a:pt x="4631568" y="1047363"/>
                  <a:pt x="4630535" y="1048213"/>
                  <a:pt x="4628501" y="1049246"/>
                </a:cubicBezTo>
                <a:cubicBezTo>
                  <a:pt x="4626467" y="1050278"/>
                  <a:pt x="4623613" y="1051857"/>
                  <a:pt x="4619939" y="1053982"/>
                </a:cubicBezTo>
                <a:lnTo>
                  <a:pt x="4615567" y="1058354"/>
                </a:lnTo>
                <a:cubicBezTo>
                  <a:pt x="4612896" y="1053739"/>
                  <a:pt x="4609495" y="1049853"/>
                  <a:pt x="4605366" y="1046695"/>
                </a:cubicBezTo>
                <a:cubicBezTo>
                  <a:pt x="4601237" y="1043781"/>
                  <a:pt x="4599294" y="1040866"/>
                  <a:pt x="4599537" y="1037951"/>
                </a:cubicBezTo>
                <a:cubicBezTo>
                  <a:pt x="4606823" y="1038194"/>
                  <a:pt x="4611195" y="1037708"/>
                  <a:pt x="4612653" y="1036494"/>
                </a:cubicBezTo>
                <a:cubicBezTo>
                  <a:pt x="4608038" y="1032122"/>
                  <a:pt x="4605609" y="1027750"/>
                  <a:pt x="4605366" y="1023378"/>
                </a:cubicBezTo>
                <a:lnTo>
                  <a:pt x="4605366" y="1021921"/>
                </a:lnTo>
                <a:lnTo>
                  <a:pt x="4612653" y="1029207"/>
                </a:lnTo>
                <a:cubicBezTo>
                  <a:pt x="4613321" y="1027720"/>
                  <a:pt x="4613806" y="1026323"/>
                  <a:pt x="4614110" y="1025018"/>
                </a:cubicBezTo>
                <a:cubicBezTo>
                  <a:pt x="4614414" y="1023712"/>
                  <a:pt x="4614899" y="1022680"/>
                  <a:pt x="4615567" y="1021921"/>
                </a:cubicBezTo>
                <a:lnTo>
                  <a:pt x="4619939" y="1017549"/>
                </a:lnTo>
                <a:cubicBezTo>
                  <a:pt x="4619696" y="1007590"/>
                  <a:pt x="4615810" y="1002733"/>
                  <a:pt x="4608281" y="1002975"/>
                </a:cubicBezTo>
                <a:lnTo>
                  <a:pt x="4608281" y="1013177"/>
                </a:lnTo>
                <a:cubicBezTo>
                  <a:pt x="4604577" y="1013207"/>
                  <a:pt x="4601419" y="1012418"/>
                  <a:pt x="4598808" y="1010809"/>
                </a:cubicBezTo>
                <a:cubicBezTo>
                  <a:pt x="4596197" y="1009199"/>
                  <a:pt x="4594497" y="1006588"/>
                  <a:pt x="4593707" y="1002975"/>
                </a:cubicBezTo>
                <a:cubicBezTo>
                  <a:pt x="4598079" y="1000061"/>
                  <a:pt x="4605366" y="998604"/>
                  <a:pt x="4615567" y="998604"/>
                </a:cubicBezTo>
                <a:cubicBezTo>
                  <a:pt x="4615567" y="995932"/>
                  <a:pt x="4617025" y="993989"/>
                  <a:pt x="4619939" y="992774"/>
                </a:cubicBezTo>
                <a:lnTo>
                  <a:pt x="4612653" y="988402"/>
                </a:lnTo>
                <a:cubicBezTo>
                  <a:pt x="4616357" y="989192"/>
                  <a:pt x="4619514" y="989434"/>
                  <a:pt x="4622125" y="989131"/>
                </a:cubicBezTo>
                <a:cubicBezTo>
                  <a:pt x="4624736" y="988827"/>
                  <a:pt x="4626437" y="987613"/>
                  <a:pt x="4627226" y="985488"/>
                </a:cubicBezTo>
                <a:lnTo>
                  <a:pt x="4622854" y="981116"/>
                </a:lnTo>
                <a:lnTo>
                  <a:pt x="4641799" y="981116"/>
                </a:lnTo>
                <a:lnTo>
                  <a:pt x="4637427" y="973829"/>
                </a:lnTo>
                <a:lnTo>
                  <a:pt x="4638885" y="973829"/>
                </a:lnTo>
                <a:cubicBezTo>
                  <a:pt x="4640342" y="974072"/>
                  <a:pt x="4644714" y="977958"/>
                  <a:pt x="4652000" y="985488"/>
                </a:cubicBezTo>
                <a:cubicBezTo>
                  <a:pt x="4654915" y="987188"/>
                  <a:pt x="4659287" y="988159"/>
                  <a:pt x="4665116" y="988402"/>
                </a:cubicBezTo>
                <a:cubicBezTo>
                  <a:pt x="4673860" y="988159"/>
                  <a:pt x="4678232" y="978444"/>
                  <a:pt x="4678232" y="959256"/>
                </a:cubicBezTo>
                <a:cubicBezTo>
                  <a:pt x="4677990" y="931567"/>
                  <a:pt x="4674103" y="918451"/>
                  <a:pt x="4666574" y="919908"/>
                </a:cubicBezTo>
                <a:cubicBezTo>
                  <a:pt x="4674103" y="917236"/>
                  <a:pt x="4677990" y="912378"/>
                  <a:pt x="4678232" y="905335"/>
                </a:cubicBezTo>
                <a:lnTo>
                  <a:pt x="4678232" y="898048"/>
                </a:lnTo>
                <a:cubicBezTo>
                  <a:pt x="4676775" y="896348"/>
                  <a:pt x="4675317" y="893919"/>
                  <a:pt x="4673860" y="890761"/>
                </a:cubicBezTo>
                <a:cubicBezTo>
                  <a:pt x="4673860" y="889061"/>
                  <a:pt x="4675317" y="886632"/>
                  <a:pt x="4678232" y="883475"/>
                </a:cubicBezTo>
                <a:cubicBezTo>
                  <a:pt x="4677564" y="881987"/>
                  <a:pt x="4676714" y="880226"/>
                  <a:pt x="4675682" y="878192"/>
                </a:cubicBezTo>
                <a:cubicBezTo>
                  <a:pt x="4674650" y="876158"/>
                  <a:pt x="4673071" y="874033"/>
                  <a:pt x="4670946" y="871816"/>
                </a:cubicBezTo>
                <a:cubicBezTo>
                  <a:pt x="4670217" y="871148"/>
                  <a:pt x="4669853" y="870662"/>
                  <a:pt x="4669853" y="870359"/>
                </a:cubicBezTo>
                <a:cubicBezTo>
                  <a:pt x="4669853" y="870055"/>
                  <a:pt x="4670217" y="869569"/>
                  <a:pt x="4670946" y="868902"/>
                </a:cubicBezTo>
                <a:lnTo>
                  <a:pt x="4678232" y="868902"/>
                </a:lnTo>
                <a:cubicBezTo>
                  <a:pt x="4678232" y="865987"/>
                  <a:pt x="4669488" y="857243"/>
                  <a:pt x="4652000" y="842670"/>
                </a:cubicBezTo>
                <a:lnTo>
                  <a:pt x="4657830" y="842670"/>
                </a:lnTo>
                <a:cubicBezTo>
                  <a:pt x="4663902" y="842670"/>
                  <a:pt x="4669246" y="844127"/>
                  <a:pt x="4673860" y="847042"/>
                </a:cubicBezTo>
                <a:lnTo>
                  <a:pt x="4673860" y="813523"/>
                </a:lnTo>
                <a:cubicBezTo>
                  <a:pt x="4671614" y="812764"/>
                  <a:pt x="4669549" y="811732"/>
                  <a:pt x="4667667" y="810426"/>
                </a:cubicBezTo>
                <a:cubicBezTo>
                  <a:pt x="4665785" y="809121"/>
                  <a:pt x="4664448" y="807724"/>
                  <a:pt x="4663659" y="806237"/>
                </a:cubicBezTo>
                <a:lnTo>
                  <a:pt x="4670946" y="806237"/>
                </a:lnTo>
                <a:cubicBezTo>
                  <a:pt x="4670946" y="803079"/>
                  <a:pt x="4669488" y="800650"/>
                  <a:pt x="4666574" y="798950"/>
                </a:cubicBezTo>
                <a:lnTo>
                  <a:pt x="4666574" y="803322"/>
                </a:lnTo>
                <a:cubicBezTo>
                  <a:pt x="4664327" y="802563"/>
                  <a:pt x="4662262" y="801531"/>
                  <a:pt x="4660380" y="800225"/>
                </a:cubicBezTo>
                <a:cubicBezTo>
                  <a:pt x="4658498" y="798920"/>
                  <a:pt x="4657162" y="797523"/>
                  <a:pt x="4656372" y="796035"/>
                </a:cubicBezTo>
                <a:cubicBezTo>
                  <a:pt x="4656130" y="791906"/>
                  <a:pt x="4662445" y="789963"/>
                  <a:pt x="4675317" y="790206"/>
                </a:cubicBezTo>
                <a:cubicBezTo>
                  <a:pt x="4675317" y="763974"/>
                  <a:pt x="4654915" y="750858"/>
                  <a:pt x="4614110" y="750858"/>
                </a:cubicBezTo>
                <a:close/>
                <a:moveTo>
                  <a:pt x="3677964" y="750858"/>
                </a:moveTo>
                <a:cubicBezTo>
                  <a:pt x="3642989" y="750615"/>
                  <a:pt x="3625501" y="768589"/>
                  <a:pt x="3625501" y="804779"/>
                </a:cubicBezTo>
                <a:cubicBezTo>
                  <a:pt x="3625258" y="807694"/>
                  <a:pt x="3625744" y="810609"/>
                  <a:pt x="3626958" y="813523"/>
                </a:cubicBezTo>
                <a:lnTo>
                  <a:pt x="3629872" y="810609"/>
                </a:lnTo>
                <a:lnTo>
                  <a:pt x="3629872" y="817895"/>
                </a:lnTo>
                <a:lnTo>
                  <a:pt x="3622586" y="817895"/>
                </a:lnTo>
                <a:lnTo>
                  <a:pt x="3622586" y="829554"/>
                </a:lnTo>
                <a:lnTo>
                  <a:pt x="3633754" y="835567"/>
                </a:lnTo>
                <a:lnTo>
                  <a:pt x="3622586" y="839755"/>
                </a:lnTo>
                <a:lnTo>
                  <a:pt x="3619671" y="839755"/>
                </a:lnTo>
                <a:cubicBezTo>
                  <a:pt x="3616757" y="853660"/>
                  <a:pt x="3614570" y="865562"/>
                  <a:pt x="3613113" y="875459"/>
                </a:cubicBezTo>
                <a:cubicBezTo>
                  <a:pt x="3611656" y="885357"/>
                  <a:pt x="3610927" y="892887"/>
                  <a:pt x="3610927" y="898048"/>
                </a:cubicBezTo>
                <a:cubicBezTo>
                  <a:pt x="3610958" y="903209"/>
                  <a:pt x="3612354" y="906731"/>
                  <a:pt x="3615117" y="908614"/>
                </a:cubicBezTo>
                <a:cubicBezTo>
                  <a:pt x="3617880" y="910496"/>
                  <a:pt x="3621827" y="910375"/>
                  <a:pt x="3626958" y="908249"/>
                </a:cubicBezTo>
                <a:cubicBezTo>
                  <a:pt x="3625501" y="908917"/>
                  <a:pt x="3624408" y="909767"/>
                  <a:pt x="3623679" y="910800"/>
                </a:cubicBezTo>
                <a:cubicBezTo>
                  <a:pt x="3622950" y="911832"/>
                  <a:pt x="3622586" y="913411"/>
                  <a:pt x="3622586" y="915536"/>
                </a:cubicBezTo>
                <a:lnTo>
                  <a:pt x="3622586" y="919908"/>
                </a:lnTo>
                <a:cubicBezTo>
                  <a:pt x="3622586" y="920576"/>
                  <a:pt x="3622950" y="921062"/>
                  <a:pt x="3623679" y="921365"/>
                </a:cubicBezTo>
                <a:cubicBezTo>
                  <a:pt x="3624408" y="921669"/>
                  <a:pt x="3625501" y="922155"/>
                  <a:pt x="3626958" y="922823"/>
                </a:cubicBezTo>
                <a:lnTo>
                  <a:pt x="3626958" y="928652"/>
                </a:lnTo>
                <a:cubicBezTo>
                  <a:pt x="3627201" y="943225"/>
                  <a:pt x="3620886" y="947597"/>
                  <a:pt x="3608013" y="941768"/>
                </a:cubicBezTo>
                <a:cubicBezTo>
                  <a:pt x="3600483" y="960956"/>
                  <a:pt x="3596597" y="985245"/>
                  <a:pt x="3596354" y="1014634"/>
                </a:cubicBezTo>
                <a:lnTo>
                  <a:pt x="3599269" y="1014634"/>
                </a:lnTo>
                <a:cubicBezTo>
                  <a:pt x="3599239" y="1015302"/>
                  <a:pt x="3599299" y="1015788"/>
                  <a:pt x="3599451" y="1016091"/>
                </a:cubicBezTo>
                <a:cubicBezTo>
                  <a:pt x="3599603" y="1016395"/>
                  <a:pt x="3600028" y="1016881"/>
                  <a:pt x="3600726" y="1017549"/>
                </a:cubicBezTo>
                <a:cubicBezTo>
                  <a:pt x="3597811" y="1020220"/>
                  <a:pt x="3591982" y="1054225"/>
                  <a:pt x="3583238" y="1119562"/>
                </a:cubicBezTo>
                <a:lnTo>
                  <a:pt x="3578866" y="1123933"/>
                </a:lnTo>
                <a:cubicBezTo>
                  <a:pt x="3568422" y="1190728"/>
                  <a:pt x="3560164" y="1252421"/>
                  <a:pt x="3554092" y="1309014"/>
                </a:cubicBezTo>
                <a:cubicBezTo>
                  <a:pt x="3553363" y="1314054"/>
                  <a:pt x="3552634" y="1318911"/>
                  <a:pt x="3551906" y="1323587"/>
                </a:cubicBezTo>
                <a:cubicBezTo>
                  <a:pt x="3551177" y="1328263"/>
                  <a:pt x="3550448" y="1333120"/>
                  <a:pt x="3549719" y="1338160"/>
                </a:cubicBezTo>
                <a:lnTo>
                  <a:pt x="3557006" y="1342532"/>
                </a:lnTo>
                <a:cubicBezTo>
                  <a:pt x="3549719" y="1358320"/>
                  <a:pt x="3542433" y="1392324"/>
                  <a:pt x="3535146" y="1444545"/>
                </a:cubicBezTo>
                <a:cubicBezTo>
                  <a:pt x="3531564" y="1473692"/>
                  <a:pt x="3527435" y="1504660"/>
                  <a:pt x="3522759" y="1537450"/>
                </a:cubicBezTo>
                <a:cubicBezTo>
                  <a:pt x="3518084" y="1570239"/>
                  <a:pt x="3512497" y="1604851"/>
                  <a:pt x="3506000" y="1641284"/>
                </a:cubicBezTo>
                <a:cubicBezTo>
                  <a:pt x="3501385" y="1671645"/>
                  <a:pt x="3498956" y="1693991"/>
                  <a:pt x="3498713" y="1708321"/>
                </a:cubicBezTo>
                <a:cubicBezTo>
                  <a:pt x="3498471" y="1724352"/>
                  <a:pt x="3512072" y="1741839"/>
                  <a:pt x="3539518" y="1760785"/>
                </a:cubicBezTo>
                <a:lnTo>
                  <a:pt x="3578866" y="1760785"/>
                </a:lnTo>
                <a:lnTo>
                  <a:pt x="3578866" y="1753498"/>
                </a:lnTo>
                <a:lnTo>
                  <a:pt x="3586153" y="1760785"/>
                </a:lnTo>
                <a:cubicBezTo>
                  <a:pt x="3585364" y="1758568"/>
                  <a:pt x="3585485" y="1756807"/>
                  <a:pt x="3586517" y="1755502"/>
                </a:cubicBezTo>
                <a:cubicBezTo>
                  <a:pt x="3587550" y="1754196"/>
                  <a:pt x="3589857" y="1753528"/>
                  <a:pt x="3593440" y="1753498"/>
                </a:cubicBezTo>
                <a:cubicBezTo>
                  <a:pt x="3594897" y="1753741"/>
                  <a:pt x="3603641" y="1756170"/>
                  <a:pt x="3619671" y="1760785"/>
                </a:cubicBezTo>
                <a:lnTo>
                  <a:pt x="3622586" y="1760785"/>
                </a:lnTo>
                <a:cubicBezTo>
                  <a:pt x="3640074" y="1760542"/>
                  <a:pt x="3648818" y="1758113"/>
                  <a:pt x="3648818" y="1753498"/>
                </a:cubicBezTo>
                <a:lnTo>
                  <a:pt x="3648818" y="1749126"/>
                </a:lnTo>
                <a:cubicBezTo>
                  <a:pt x="3673835" y="1749126"/>
                  <a:pt x="3689380" y="1715608"/>
                  <a:pt x="3695452" y="1648571"/>
                </a:cubicBezTo>
                <a:cubicBezTo>
                  <a:pt x="3699824" y="1603636"/>
                  <a:pt x="3708568" y="1539028"/>
                  <a:pt x="3721684" y="1454746"/>
                </a:cubicBezTo>
                <a:cubicBezTo>
                  <a:pt x="3727756" y="1415399"/>
                  <a:pt x="3730185" y="1387709"/>
                  <a:pt x="3728970" y="1371679"/>
                </a:cubicBezTo>
                <a:cubicBezTo>
                  <a:pt x="3733586" y="1368521"/>
                  <a:pt x="3736015" y="1361720"/>
                  <a:pt x="3736257" y="1351276"/>
                </a:cubicBezTo>
                <a:lnTo>
                  <a:pt x="3736257" y="1349819"/>
                </a:lnTo>
                <a:cubicBezTo>
                  <a:pt x="3734800" y="1348119"/>
                  <a:pt x="3733343" y="1345690"/>
                  <a:pt x="3731885" y="1342532"/>
                </a:cubicBezTo>
                <a:cubicBezTo>
                  <a:pt x="3731855" y="1340407"/>
                  <a:pt x="3731916" y="1338464"/>
                  <a:pt x="3732067" y="1336703"/>
                </a:cubicBezTo>
                <a:cubicBezTo>
                  <a:pt x="3732219" y="1334942"/>
                  <a:pt x="3732645" y="1332999"/>
                  <a:pt x="3733343" y="1330874"/>
                </a:cubicBezTo>
                <a:lnTo>
                  <a:pt x="3733343" y="1342532"/>
                </a:lnTo>
                <a:lnTo>
                  <a:pt x="3750830" y="1243434"/>
                </a:lnTo>
                <a:cubicBezTo>
                  <a:pt x="3751073" y="1239305"/>
                  <a:pt x="3752045" y="1235905"/>
                  <a:pt x="3753745" y="1233233"/>
                </a:cubicBezTo>
                <a:cubicBezTo>
                  <a:pt x="3755203" y="1233476"/>
                  <a:pt x="3756660" y="1234447"/>
                  <a:pt x="3758117" y="1236147"/>
                </a:cubicBezTo>
                <a:cubicBezTo>
                  <a:pt x="3761275" y="1249263"/>
                  <a:pt x="3763704" y="1256550"/>
                  <a:pt x="3765404" y="1258007"/>
                </a:cubicBezTo>
                <a:cubicBezTo>
                  <a:pt x="3762489" y="1259222"/>
                  <a:pt x="3761032" y="1262622"/>
                  <a:pt x="3761032" y="1268209"/>
                </a:cubicBezTo>
                <a:cubicBezTo>
                  <a:pt x="3761032" y="1335246"/>
                  <a:pt x="3769776" y="1368764"/>
                  <a:pt x="3787264" y="1368764"/>
                </a:cubicBezTo>
                <a:lnTo>
                  <a:pt x="3787264" y="1364392"/>
                </a:lnTo>
                <a:lnTo>
                  <a:pt x="3794550" y="1367307"/>
                </a:lnTo>
                <a:cubicBezTo>
                  <a:pt x="3787021" y="1361720"/>
                  <a:pt x="3783135" y="1353948"/>
                  <a:pt x="3782892" y="1343990"/>
                </a:cubicBezTo>
                <a:lnTo>
                  <a:pt x="3782892" y="1335246"/>
                </a:lnTo>
                <a:cubicBezTo>
                  <a:pt x="3784349" y="1336946"/>
                  <a:pt x="3785806" y="1339375"/>
                  <a:pt x="3787264" y="1342532"/>
                </a:cubicBezTo>
                <a:cubicBezTo>
                  <a:pt x="3792850" y="1351276"/>
                  <a:pt x="3796251" y="1357105"/>
                  <a:pt x="3797465" y="1360020"/>
                </a:cubicBezTo>
                <a:cubicBezTo>
                  <a:pt x="3800622" y="1355405"/>
                  <a:pt x="3804509" y="1352976"/>
                  <a:pt x="3809123" y="1352734"/>
                </a:cubicBezTo>
                <a:cubicBezTo>
                  <a:pt x="3813739" y="1352976"/>
                  <a:pt x="3816167" y="1356863"/>
                  <a:pt x="3816410" y="1364392"/>
                </a:cubicBezTo>
                <a:cubicBezTo>
                  <a:pt x="3816410" y="1365060"/>
                  <a:pt x="3816046" y="1365910"/>
                  <a:pt x="3815317" y="1366942"/>
                </a:cubicBezTo>
                <a:cubicBezTo>
                  <a:pt x="3814589" y="1367975"/>
                  <a:pt x="3813496" y="1369554"/>
                  <a:pt x="3812038" y="1371679"/>
                </a:cubicBezTo>
                <a:cubicBezTo>
                  <a:pt x="3811370" y="1371709"/>
                  <a:pt x="3810885" y="1372013"/>
                  <a:pt x="3810581" y="1372590"/>
                </a:cubicBezTo>
                <a:cubicBezTo>
                  <a:pt x="3810277" y="1373166"/>
                  <a:pt x="3809792" y="1373834"/>
                  <a:pt x="3809123" y="1374593"/>
                </a:cubicBezTo>
                <a:cubicBezTo>
                  <a:pt x="3807909" y="1374351"/>
                  <a:pt x="3807424" y="1374836"/>
                  <a:pt x="3807666" y="1376051"/>
                </a:cubicBezTo>
                <a:cubicBezTo>
                  <a:pt x="3807636" y="1376719"/>
                  <a:pt x="3807697" y="1377204"/>
                  <a:pt x="3807848" y="1377508"/>
                </a:cubicBezTo>
                <a:cubicBezTo>
                  <a:pt x="3808000" y="1377812"/>
                  <a:pt x="3808426" y="1378297"/>
                  <a:pt x="3809123" y="1378965"/>
                </a:cubicBezTo>
                <a:cubicBezTo>
                  <a:pt x="3809154" y="1379633"/>
                  <a:pt x="3809458" y="1380483"/>
                  <a:pt x="3810034" y="1381516"/>
                </a:cubicBezTo>
                <a:cubicBezTo>
                  <a:pt x="3810611" y="1382548"/>
                  <a:pt x="3811279" y="1384127"/>
                  <a:pt x="3812038" y="1386252"/>
                </a:cubicBezTo>
                <a:lnTo>
                  <a:pt x="3812038" y="1387709"/>
                </a:lnTo>
                <a:cubicBezTo>
                  <a:pt x="3812008" y="1388499"/>
                  <a:pt x="3811704" y="1389470"/>
                  <a:pt x="3811127" y="1390624"/>
                </a:cubicBezTo>
                <a:cubicBezTo>
                  <a:pt x="3810551" y="1391778"/>
                  <a:pt x="3809883" y="1392749"/>
                  <a:pt x="3809123" y="1393539"/>
                </a:cubicBezTo>
                <a:lnTo>
                  <a:pt x="3804752" y="1389167"/>
                </a:lnTo>
                <a:cubicBezTo>
                  <a:pt x="3801594" y="1384552"/>
                  <a:pt x="3799165" y="1382123"/>
                  <a:pt x="3797465" y="1381880"/>
                </a:cubicBezTo>
                <a:lnTo>
                  <a:pt x="3794550" y="1381880"/>
                </a:lnTo>
                <a:cubicBezTo>
                  <a:pt x="3792850" y="1381880"/>
                  <a:pt x="3790421" y="1383337"/>
                  <a:pt x="3787264" y="1386252"/>
                </a:cubicBezTo>
                <a:cubicBezTo>
                  <a:pt x="3785564" y="1386252"/>
                  <a:pt x="3783135" y="1384795"/>
                  <a:pt x="3779977" y="1381880"/>
                </a:cubicBezTo>
                <a:lnTo>
                  <a:pt x="3777062" y="1381880"/>
                </a:lnTo>
                <a:lnTo>
                  <a:pt x="3775605" y="1381880"/>
                </a:lnTo>
                <a:lnTo>
                  <a:pt x="3782892" y="1418313"/>
                </a:lnTo>
                <a:lnTo>
                  <a:pt x="3782892" y="1419770"/>
                </a:lnTo>
                <a:lnTo>
                  <a:pt x="3782892" y="1422685"/>
                </a:lnTo>
                <a:cubicBezTo>
                  <a:pt x="3782861" y="1423353"/>
                  <a:pt x="3782558" y="1423839"/>
                  <a:pt x="3781981" y="1424142"/>
                </a:cubicBezTo>
                <a:cubicBezTo>
                  <a:pt x="3781404" y="1424446"/>
                  <a:pt x="3780736" y="1424932"/>
                  <a:pt x="3779977" y="1425600"/>
                </a:cubicBezTo>
                <a:cubicBezTo>
                  <a:pt x="3778763" y="1425357"/>
                  <a:pt x="3778277" y="1425843"/>
                  <a:pt x="3778520" y="1427057"/>
                </a:cubicBezTo>
                <a:cubicBezTo>
                  <a:pt x="3778763" y="1467862"/>
                  <a:pt x="3782649" y="1488265"/>
                  <a:pt x="3790178" y="1488265"/>
                </a:cubicBezTo>
                <a:lnTo>
                  <a:pt x="3794550" y="1488265"/>
                </a:lnTo>
                <a:lnTo>
                  <a:pt x="3794550" y="1483893"/>
                </a:lnTo>
                <a:lnTo>
                  <a:pt x="3801837" y="1483893"/>
                </a:lnTo>
                <a:cubicBezTo>
                  <a:pt x="3801078" y="1487597"/>
                  <a:pt x="3800046" y="1490754"/>
                  <a:pt x="3798740" y="1493365"/>
                </a:cubicBezTo>
                <a:cubicBezTo>
                  <a:pt x="3797435" y="1495976"/>
                  <a:pt x="3796038" y="1497677"/>
                  <a:pt x="3794550" y="1498466"/>
                </a:cubicBezTo>
                <a:cubicBezTo>
                  <a:pt x="3793852" y="1500713"/>
                  <a:pt x="3793427" y="1503142"/>
                  <a:pt x="3793275" y="1505753"/>
                </a:cubicBezTo>
                <a:cubicBezTo>
                  <a:pt x="3793124" y="1508364"/>
                  <a:pt x="3793063" y="1510793"/>
                  <a:pt x="3793093" y="1513039"/>
                </a:cubicBezTo>
                <a:cubicBezTo>
                  <a:pt x="3793336" y="1546558"/>
                  <a:pt x="3797222" y="1569875"/>
                  <a:pt x="3804752" y="1582991"/>
                </a:cubicBezTo>
                <a:lnTo>
                  <a:pt x="3797465" y="1582991"/>
                </a:lnTo>
                <a:cubicBezTo>
                  <a:pt x="3798254" y="1585147"/>
                  <a:pt x="3799955" y="1594316"/>
                  <a:pt x="3802565" y="1610498"/>
                </a:cubicBezTo>
                <a:cubicBezTo>
                  <a:pt x="3805177" y="1626680"/>
                  <a:pt x="3808334" y="1650058"/>
                  <a:pt x="3812038" y="1680632"/>
                </a:cubicBezTo>
                <a:cubicBezTo>
                  <a:pt x="3814194" y="1695994"/>
                  <a:pt x="3816441" y="1708624"/>
                  <a:pt x="3818778" y="1718522"/>
                </a:cubicBezTo>
                <a:cubicBezTo>
                  <a:pt x="3821116" y="1728420"/>
                  <a:pt x="3823727" y="1735221"/>
                  <a:pt x="3826611" y="1738925"/>
                </a:cubicBezTo>
                <a:cubicBezTo>
                  <a:pt x="3827280" y="1738226"/>
                  <a:pt x="3828130" y="1738530"/>
                  <a:pt x="3829162" y="1739835"/>
                </a:cubicBezTo>
                <a:cubicBezTo>
                  <a:pt x="3830194" y="1741141"/>
                  <a:pt x="3831773" y="1743266"/>
                  <a:pt x="3833898" y="1746211"/>
                </a:cubicBezTo>
                <a:cubicBezTo>
                  <a:pt x="3840942" y="1756170"/>
                  <a:pt x="3861830" y="1761027"/>
                  <a:pt x="3896563" y="1760785"/>
                </a:cubicBezTo>
                <a:lnTo>
                  <a:pt x="3921338" y="1760785"/>
                </a:lnTo>
                <a:cubicBezTo>
                  <a:pt x="3922066" y="1760117"/>
                  <a:pt x="3922795" y="1759631"/>
                  <a:pt x="3923523" y="1759327"/>
                </a:cubicBezTo>
                <a:cubicBezTo>
                  <a:pt x="3924252" y="1759024"/>
                  <a:pt x="3924981" y="1758538"/>
                  <a:pt x="3925710" y="1757870"/>
                </a:cubicBezTo>
                <a:cubicBezTo>
                  <a:pt x="3927167" y="1753255"/>
                  <a:pt x="3928624" y="1750826"/>
                  <a:pt x="3930081" y="1750583"/>
                </a:cubicBezTo>
                <a:lnTo>
                  <a:pt x="3930081" y="1762242"/>
                </a:lnTo>
                <a:lnTo>
                  <a:pt x="3972344" y="1760785"/>
                </a:lnTo>
                <a:cubicBezTo>
                  <a:pt x="4009020" y="1758113"/>
                  <a:pt x="4027480" y="1745968"/>
                  <a:pt x="4027722" y="1724352"/>
                </a:cubicBezTo>
                <a:cubicBezTo>
                  <a:pt x="4027722" y="1721194"/>
                  <a:pt x="4026265" y="1718765"/>
                  <a:pt x="4023350" y="1717065"/>
                </a:cubicBezTo>
                <a:lnTo>
                  <a:pt x="4030637" y="1721437"/>
                </a:lnTo>
                <a:cubicBezTo>
                  <a:pt x="4025051" y="1710021"/>
                  <a:pt x="4027480" y="1705163"/>
                  <a:pt x="4037923" y="1706863"/>
                </a:cubicBezTo>
                <a:lnTo>
                  <a:pt x="4037923" y="1666058"/>
                </a:lnTo>
                <a:cubicBezTo>
                  <a:pt x="4040140" y="1665391"/>
                  <a:pt x="4041901" y="1662719"/>
                  <a:pt x="4043206" y="1658043"/>
                </a:cubicBezTo>
                <a:cubicBezTo>
                  <a:pt x="4044512" y="1653368"/>
                  <a:pt x="4045180" y="1646324"/>
                  <a:pt x="4045210" y="1636912"/>
                </a:cubicBezTo>
                <a:lnTo>
                  <a:pt x="4045210" y="1633997"/>
                </a:lnTo>
                <a:cubicBezTo>
                  <a:pt x="4044967" y="1632540"/>
                  <a:pt x="4043996" y="1631083"/>
                  <a:pt x="4042296" y="1629625"/>
                </a:cubicBezTo>
                <a:cubicBezTo>
                  <a:pt x="4042539" y="1627925"/>
                  <a:pt x="4043510" y="1625496"/>
                  <a:pt x="4045210" y="1622339"/>
                </a:cubicBezTo>
                <a:cubicBezTo>
                  <a:pt x="4044967" y="1619181"/>
                  <a:pt x="4043996" y="1616752"/>
                  <a:pt x="4042296" y="1615052"/>
                </a:cubicBezTo>
                <a:lnTo>
                  <a:pt x="4049582" y="1619424"/>
                </a:lnTo>
                <a:lnTo>
                  <a:pt x="4049582" y="1616509"/>
                </a:lnTo>
                <a:lnTo>
                  <a:pt x="4049582" y="1615052"/>
                </a:lnTo>
                <a:cubicBezTo>
                  <a:pt x="4048125" y="1612380"/>
                  <a:pt x="4046667" y="1608980"/>
                  <a:pt x="4045210" y="1604851"/>
                </a:cubicBezTo>
                <a:cubicBezTo>
                  <a:pt x="4044967" y="1594892"/>
                  <a:pt x="4051282" y="1559431"/>
                  <a:pt x="4064155" y="1498466"/>
                </a:cubicBezTo>
                <a:cubicBezTo>
                  <a:pt x="4064186" y="1497798"/>
                  <a:pt x="4064490" y="1497312"/>
                  <a:pt x="4065066" y="1497009"/>
                </a:cubicBezTo>
                <a:cubicBezTo>
                  <a:pt x="4065643" y="1496705"/>
                  <a:pt x="4066311" y="1496219"/>
                  <a:pt x="4067070" y="1495551"/>
                </a:cubicBezTo>
                <a:cubicBezTo>
                  <a:pt x="4066827" y="1493851"/>
                  <a:pt x="4065856" y="1491422"/>
                  <a:pt x="4064155" y="1488265"/>
                </a:cubicBezTo>
                <a:cubicBezTo>
                  <a:pt x="4064186" y="1484561"/>
                  <a:pt x="4064854" y="1479582"/>
                  <a:pt x="4066159" y="1473327"/>
                </a:cubicBezTo>
                <a:cubicBezTo>
                  <a:pt x="4067465" y="1467073"/>
                  <a:pt x="4069226" y="1459908"/>
                  <a:pt x="4071442" y="1451832"/>
                </a:cubicBezTo>
                <a:cubicBezTo>
                  <a:pt x="4072657" y="1447460"/>
                  <a:pt x="4076057" y="1424142"/>
                  <a:pt x="4081643" y="1381880"/>
                </a:cubicBezTo>
                <a:cubicBezTo>
                  <a:pt x="4083101" y="1371922"/>
                  <a:pt x="4084558" y="1367064"/>
                  <a:pt x="4086015" y="1367307"/>
                </a:cubicBezTo>
                <a:lnTo>
                  <a:pt x="4086015" y="1330874"/>
                </a:lnTo>
                <a:cubicBezTo>
                  <a:pt x="4093059" y="1329416"/>
                  <a:pt x="4096459" y="1310471"/>
                  <a:pt x="4096216" y="1274038"/>
                </a:cubicBezTo>
                <a:cubicBezTo>
                  <a:pt x="4095974" y="1266508"/>
                  <a:pt x="4095002" y="1262622"/>
                  <a:pt x="4093302" y="1262379"/>
                </a:cubicBezTo>
                <a:cubicBezTo>
                  <a:pt x="4093970" y="1261681"/>
                  <a:pt x="4094820" y="1260163"/>
                  <a:pt x="4095852" y="1257825"/>
                </a:cubicBezTo>
                <a:cubicBezTo>
                  <a:pt x="4096885" y="1255488"/>
                  <a:pt x="4098463" y="1252148"/>
                  <a:pt x="4100588" y="1247806"/>
                </a:cubicBezTo>
                <a:cubicBezTo>
                  <a:pt x="4101257" y="1246318"/>
                  <a:pt x="4101742" y="1244922"/>
                  <a:pt x="4102046" y="1243616"/>
                </a:cubicBezTo>
                <a:cubicBezTo>
                  <a:pt x="4102350" y="1242311"/>
                  <a:pt x="4102835" y="1241278"/>
                  <a:pt x="4103503" y="1240519"/>
                </a:cubicBezTo>
                <a:cubicBezTo>
                  <a:pt x="4095974" y="1242220"/>
                  <a:pt x="4092088" y="1240277"/>
                  <a:pt x="4091845" y="1234690"/>
                </a:cubicBezTo>
                <a:cubicBezTo>
                  <a:pt x="4091845" y="1230561"/>
                  <a:pt x="4093302" y="1228618"/>
                  <a:pt x="4096216" y="1228861"/>
                </a:cubicBezTo>
                <a:cubicBezTo>
                  <a:pt x="4099374" y="1228861"/>
                  <a:pt x="4101803" y="1230318"/>
                  <a:pt x="4103503" y="1233233"/>
                </a:cubicBezTo>
                <a:lnTo>
                  <a:pt x="4103503" y="1211373"/>
                </a:lnTo>
                <a:lnTo>
                  <a:pt x="4093302" y="1221574"/>
                </a:lnTo>
                <a:lnTo>
                  <a:pt x="4093302" y="1215745"/>
                </a:lnTo>
                <a:cubicBezTo>
                  <a:pt x="4093302" y="1199957"/>
                  <a:pt x="4099131" y="1186356"/>
                  <a:pt x="4110790" y="1174940"/>
                </a:cubicBezTo>
                <a:cubicBezTo>
                  <a:pt x="4118319" y="1167410"/>
                  <a:pt x="4122206" y="1138750"/>
                  <a:pt x="4122448" y="1088958"/>
                </a:cubicBezTo>
                <a:cubicBezTo>
                  <a:pt x="4122206" y="1087500"/>
                  <a:pt x="4118319" y="1084586"/>
                  <a:pt x="4110790" y="1080214"/>
                </a:cubicBezTo>
                <a:cubicBezTo>
                  <a:pt x="4110031" y="1079424"/>
                  <a:pt x="4109727" y="1078453"/>
                  <a:pt x="4109879" y="1077299"/>
                </a:cubicBezTo>
                <a:cubicBezTo>
                  <a:pt x="4110031" y="1076145"/>
                  <a:pt x="4110820" y="1075174"/>
                  <a:pt x="4112247" y="1074384"/>
                </a:cubicBezTo>
                <a:cubicBezTo>
                  <a:pt x="4123906" y="1074142"/>
                  <a:pt x="4129735" y="1064426"/>
                  <a:pt x="4129735" y="1045238"/>
                </a:cubicBezTo>
                <a:cubicBezTo>
                  <a:pt x="4129735" y="1042323"/>
                  <a:pt x="4128278" y="1037951"/>
                  <a:pt x="4125363" y="1032122"/>
                </a:cubicBezTo>
                <a:lnTo>
                  <a:pt x="4132650" y="1032122"/>
                </a:lnTo>
                <a:cubicBezTo>
                  <a:pt x="4129735" y="1030908"/>
                  <a:pt x="4128278" y="1027507"/>
                  <a:pt x="4128278" y="1021921"/>
                </a:cubicBezTo>
                <a:cubicBezTo>
                  <a:pt x="4128521" y="1020463"/>
                  <a:pt x="4132407" y="997146"/>
                  <a:pt x="4139936" y="951969"/>
                </a:cubicBezTo>
                <a:cubicBezTo>
                  <a:pt x="4139936" y="950269"/>
                  <a:pt x="4141394" y="947840"/>
                  <a:pt x="4144308" y="944682"/>
                </a:cubicBezTo>
                <a:cubicBezTo>
                  <a:pt x="4144065" y="940310"/>
                  <a:pt x="4141637" y="934481"/>
                  <a:pt x="4137022" y="927195"/>
                </a:cubicBezTo>
                <a:lnTo>
                  <a:pt x="4144308" y="930109"/>
                </a:lnTo>
                <a:lnTo>
                  <a:pt x="4145766" y="890761"/>
                </a:lnTo>
                <a:lnTo>
                  <a:pt x="4145766" y="905335"/>
                </a:lnTo>
                <a:lnTo>
                  <a:pt x="4148680" y="905335"/>
                </a:lnTo>
                <a:lnTo>
                  <a:pt x="4148680" y="886389"/>
                </a:lnTo>
                <a:lnTo>
                  <a:pt x="4151595" y="883475"/>
                </a:lnTo>
                <a:cubicBezTo>
                  <a:pt x="4152263" y="876947"/>
                  <a:pt x="4152749" y="872150"/>
                  <a:pt x="4153052" y="869084"/>
                </a:cubicBezTo>
                <a:cubicBezTo>
                  <a:pt x="4153356" y="866017"/>
                  <a:pt x="4153842" y="864499"/>
                  <a:pt x="4154510" y="864530"/>
                </a:cubicBezTo>
                <a:lnTo>
                  <a:pt x="4154510" y="839755"/>
                </a:lnTo>
                <a:cubicBezTo>
                  <a:pt x="4155967" y="838966"/>
                  <a:pt x="4157060" y="837994"/>
                  <a:pt x="4157788" y="836840"/>
                </a:cubicBezTo>
                <a:cubicBezTo>
                  <a:pt x="4158517" y="835687"/>
                  <a:pt x="4158881" y="834715"/>
                  <a:pt x="4158881" y="833926"/>
                </a:cubicBezTo>
                <a:cubicBezTo>
                  <a:pt x="4158881" y="831011"/>
                  <a:pt x="4157424" y="826639"/>
                  <a:pt x="4154510" y="820810"/>
                </a:cubicBezTo>
                <a:lnTo>
                  <a:pt x="4161796" y="820810"/>
                </a:lnTo>
                <a:cubicBezTo>
                  <a:pt x="4160096" y="820567"/>
                  <a:pt x="4159124" y="819595"/>
                  <a:pt x="4158881" y="817895"/>
                </a:cubicBezTo>
                <a:cubicBezTo>
                  <a:pt x="4159124" y="813766"/>
                  <a:pt x="4160096" y="808908"/>
                  <a:pt x="4161796" y="803322"/>
                </a:cubicBezTo>
                <a:cubicBezTo>
                  <a:pt x="4161553" y="800407"/>
                  <a:pt x="4160582" y="798950"/>
                  <a:pt x="4158881" y="798950"/>
                </a:cubicBezTo>
                <a:cubicBezTo>
                  <a:pt x="4160582" y="797736"/>
                  <a:pt x="4161553" y="795792"/>
                  <a:pt x="4161796" y="793121"/>
                </a:cubicBezTo>
                <a:cubicBezTo>
                  <a:pt x="4162039" y="765674"/>
                  <a:pt x="4151352" y="752073"/>
                  <a:pt x="4129735" y="752316"/>
                </a:cubicBezTo>
                <a:lnTo>
                  <a:pt x="4027722" y="752316"/>
                </a:lnTo>
                <a:cubicBezTo>
                  <a:pt x="4024018" y="753803"/>
                  <a:pt x="4020861" y="754836"/>
                  <a:pt x="4018250" y="755412"/>
                </a:cubicBezTo>
                <a:cubicBezTo>
                  <a:pt x="4015639" y="755989"/>
                  <a:pt x="4013939" y="755929"/>
                  <a:pt x="4013149" y="755230"/>
                </a:cubicBezTo>
                <a:cubicBezTo>
                  <a:pt x="4002948" y="760817"/>
                  <a:pt x="3986917" y="796278"/>
                  <a:pt x="3965057" y="861615"/>
                </a:cubicBezTo>
                <a:lnTo>
                  <a:pt x="3962143" y="864530"/>
                </a:lnTo>
                <a:cubicBezTo>
                  <a:pt x="3963600" y="874488"/>
                  <a:pt x="3962143" y="888090"/>
                  <a:pt x="3957771" y="905335"/>
                </a:cubicBezTo>
                <a:lnTo>
                  <a:pt x="3957771" y="906792"/>
                </a:lnTo>
                <a:lnTo>
                  <a:pt x="3957771" y="908249"/>
                </a:lnTo>
                <a:lnTo>
                  <a:pt x="3962143" y="912621"/>
                </a:lnTo>
                <a:cubicBezTo>
                  <a:pt x="3962143" y="919665"/>
                  <a:pt x="3954856" y="959499"/>
                  <a:pt x="3940283" y="1032122"/>
                </a:cubicBezTo>
                <a:lnTo>
                  <a:pt x="3940283" y="1033579"/>
                </a:lnTo>
                <a:lnTo>
                  <a:pt x="3940283" y="1036494"/>
                </a:lnTo>
                <a:cubicBezTo>
                  <a:pt x="3940313" y="1037283"/>
                  <a:pt x="3940617" y="1038619"/>
                  <a:pt x="3941194" y="1040502"/>
                </a:cubicBezTo>
                <a:cubicBezTo>
                  <a:pt x="3941771" y="1042384"/>
                  <a:pt x="3942439" y="1044449"/>
                  <a:pt x="3943198" y="1046695"/>
                </a:cubicBezTo>
                <a:cubicBezTo>
                  <a:pt x="3942955" y="1048153"/>
                  <a:pt x="3941983" y="1049610"/>
                  <a:pt x="3940283" y="1051067"/>
                </a:cubicBezTo>
                <a:cubicBezTo>
                  <a:pt x="3932753" y="1072927"/>
                  <a:pt x="3928867" y="1097702"/>
                  <a:pt x="3928624" y="1125391"/>
                </a:cubicBezTo>
                <a:cubicBezTo>
                  <a:pt x="3928624" y="1132920"/>
                  <a:pt x="3930081" y="1138264"/>
                  <a:pt x="3932996" y="1141421"/>
                </a:cubicBezTo>
                <a:lnTo>
                  <a:pt x="3925710" y="1138507"/>
                </a:lnTo>
                <a:lnTo>
                  <a:pt x="3925710" y="1153080"/>
                </a:lnTo>
                <a:lnTo>
                  <a:pt x="3918423" y="1145793"/>
                </a:lnTo>
                <a:cubicBezTo>
                  <a:pt x="3918393" y="1143668"/>
                  <a:pt x="3917725" y="1138446"/>
                  <a:pt x="3916419" y="1130127"/>
                </a:cubicBezTo>
                <a:cubicBezTo>
                  <a:pt x="3915114" y="1121808"/>
                  <a:pt x="3913353" y="1110028"/>
                  <a:pt x="3911136" y="1094787"/>
                </a:cubicBezTo>
                <a:cubicBezTo>
                  <a:pt x="3909922" y="1090415"/>
                  <a:pt x="3909436" y="1086043"/>
                  <a:pt x="3909679" y="1081671"/>
                </a:cubicBezTo>
                <a:cubicBezTo>
                  <a:pt x="3905550" y="1081671"/>
                  <a:pt x="3903607" y="1078756"/>
                  <a:pt x="3903850" y="1072927"/>
                </a:cubicBezTo>
                <a:cubicBezTo>
                  <a:pt x="3904093" y="1070255"/>
                  <a:pt x="3906522" y="1063940"/>
                  <a:pt x="3911136" y="1053982"/>
                </a:cubicBezTo>
                <a:lnTo>
                  <a:pt x="3911136" y="1052525"/>
                </a:lnTo>
                <a:cubicBezTo>
                  <a:pt x="3911136" y="1011962"/>
                  <a:pt x="3902392" y="951726"/>
                  <a:pt x="3884904" y="871816"/>
                </a:cubicBezTo>
                <a:cubicBezTo>
                  <a:pt x="3884662" y="870116"/>
                  <a:pt x="3883690" y="867687"/>
                  <a:pt x="3881990" y="864530"/>
                </a:cubicBezTo>
                <a:cubicBezTo>
                  <a:pt x="3882020" y="863862"/>
                  <a:pt x="3882324" y="863376"/>
                  <a:pt x="3882901" y="863072"/>
                </a:cubicBezTo>
                <a:cubicBezTo>
                  <a:pt x="3883478" y="862769"/>
                  <a:pt x="3884146" y="862283"/>
                  <a:pt x="3884904" y="861615"/>
                </a:cubicBezTo>
                <a:lnTo>
                  <a:pt x="3884904" y="858700"/>
                </a:lnTo>
                <a:cubicBezTo>
                  <a:pt x="3884874" y="853539"/>
                  <a:pt x="3884206" y="849288"/>
                  <a:pt x="3882901" y="845949"/>
                </a:cubicBezTo>
                <a:cubicBezTo>
                  <a:pt x="3881595" y="842609"/>
                  <a:pt x="3879834" y="840544"/>
                  <a:pt x="3877618" y="839755"/>
                </a:cubicBezTo>
                <a:cubicBezTo>
                  <a:pt x="3879075" y="839087"/>
                  <a:pt x="3880168" y="838237"/>
                  <a:pt x="3880897" y="837205"/>
                </a:cubicBezTo>
                <a:cubicBezTo>
                  <a:pt x="3881625" y="836173"/>
                  <a:pt x="3881990" y="834594"/>
                  <a:pt x="3881990" y="832468"/>
                </a:cubicBezTo>
                <a:cubicBezTo>
                  <a:pt x="3882233" y="778790"/>
                  <a:pt x="3868631" y="752073"/>
                  <a:pt x="3841185" y="752316"/>
                </a:cubicBezTo>
                <a:lnTo>
                  <a:pt x="3731885" y="752316"/>
                </a:lnTo>
                <a:cubicBezTo>
                  <a:pt x="3731126" y="754562"/>
                  <a:pt x="3730094" y="756627"/>
                  <a:pt x="3728789" y="758509"/>
                </a:cubicBezTo>
                <a:cubicBezTo>
                  <a:pt x="3727483" y="760392"/>
                  <a:pt x="3726087" y="761727"/>
                  <a:pt x="3724599" y="762517"/>
                </a:cubicBezTo>
                <a:cubicBezTo>
                  <a:pt x="3727756" y="754987"/>
                  <a:pt x="3722899" y="751101"/>
                  <a:pt x="3710025" y="750858"/>
                </a:cubicBezTo>
                <a:lnTo>
                  <a:pt x="3710025" y="755230"/>
                </a:lnTo>
                <a:cubicBezTo>
                  <a:pt x="3707779" y="753773"/>
                  <a:pt x="3705350" y="752680"/>
                  <a:pt x="3702739" y="751951"/>
                </a:cubicBezTo>
                <a:cubicBezTo>
                  <a:pt x="3700128" y="751223"/>
                  <a:pt x="3697699" y="750858"/>
                  <a:pt x="3695452" y="750858"/>
                </a:cubicBezTo>
                <a:cubicBezTo>
                  <a:pt x="3694784" y="750828"/>
                  <a:pt x="3694299" y="750889"/>
                  <a:pt x="3693995" y="751040"/>
                </a:cubicBezTo>
                <a:cubicBezTo>
                  <a:pt x="3693691" y="751192"/>
                  <a:pt x="3693206" y="751617"/>
                  <a:pt x="3692538" y="752316"/>
                </a:cubicBezTo>
                <a:cubicBezTo>
                  <a:pt x="3693297" y="754562"/>
                  <a:pt x="3694329" y="756627"/>
                  <a:pt x="3695634" y="758509"/>
                </a:cubicBezTo>
                <a:cubicBezTo>
                  <a:pt x="3696940" y="760392"/>
                  <a:pt x="3698337" y="761727"/>
                  <a:pt x="3699824" y="762517"/>
                </a:cubicBezTo>
                <a:lnTo>
                  <a:pt x="3696909" y="762517"/>
                </a:lnTo>
                <a:lnTo>
                  <a:pt x="3695452" y="762517"/>
                </a:lnTo>
                <a:cubicBezTo>
                  <a:pt x="3685251" y="754987"/>
                  <a:pt x="3679421" y="751101"/>
                  <a:pt x="3677964" y="750858"/>
                </a:cubicBezTo>
                <a:close/>
                <a:moveTo>
                  <a:pt x="2717397" y="750858"/>
                </a:moveTo>
                <a:cubicBezTo>
                  <a:pt x="2685336" y="751101"/>
                  <a:pt x="2669305" y="779762"/>
                  <a:pt x="2669305" y="836840"/>
                </a:cubicBezTo>
                <a:cubicBezTo>
                  <a:pt x="2661775" y="837083"/>
                  <a:pt x="2657889" y="838055"/>
                  <a:pt x="2657646" y="839755"/>
                </a:cubicBezTo>
                <a:cubicBezTo>
                  <a:pt x="2657677" y="840423"/>
                  <a:pt x="2657980" y="841273"/>
                  <a:pt x="2658557" y="842305"/>
                </a:cubicBezTo>
                <a:cubicBezTo>
                  <a:pt x="2659134" y="843338"/>
                  <a:pt x="2659802" y="844916"/>
                  <a:pt x="2660561" y="847042"/>
                </a:cubicBezTo>
                <a:cubicBezTo>
                  <a:pt x="2661229" y="849956"/>
                  <a:pt x="2661350" y="852871"/>
                  <a:pt x="2660925" y="855786"/>
                </a:cubicBezTo>
                <a:cubicBezTo>
                  <a:pt x="2660500" y="858700"/>
                  <a:pt x="2659893" y="861615"/>
                  <a:pt x="2659104" y="864530"/>
                </a:cubicBezTo>
                <a:lnTo>
                  <a:pt x="2657646" y="864530"/>
                </a:lnTo>
                <a:lnTo>
                  <a:pt x="2657646" y="876188"/>
                </a:lnTo>
                <a:cubicBezTo>
                  <a:pt x="2656918" y="876856"/>
                  <a:pt x="2656189" y="877706"/>
                  <a:pt x="2655460" y="878739"/>
                </a:cubicBezTo>
                <a:cubicBezTo>
                  <a:pt x="2654732" y="879771"/>
                  <a:pt x="2654003" y="881350"/>
                  <a:pt x="2653275" y="883475"/>
                </a:cubicBezTo>
                <a:cubicBezTo>
                  <a:pt x="2655400" y="898716"/>
                  <a:pt x="2660622" y="910132"/>
                  <a:pt x="2668941" y="917722"/>
                </a:cubicBezTo>
                <a:cubicBezTo>
                  <a:pt x="2677259" y="925312"/>
                  <a:pt x="2689039" y="929441"/>
                  <a:pt x="2704281" y="930109"/>
                </a:cubicBezTo>
                <a:cubicBezTo>
                  <a:pt x="2721738" y="930777"/>
                  <a:pt x="2739287" y="930899"/>
                  <a:pt x="2756927" y="930474"/>
                </a:cubicBezTo>
                <a:cubicBezTo>
                  <a:pt x="2774566" y="930048"/>
                  <a:pt x="2792479" y="929441"/>
                  <a:pt x="2810665" y="928652"/>
                </a:cubicBezTo>
                <a:lnTo>
                  <a:pt x="2810665" y="956341"/>
                </a:lnTo>
                <a:lnTo>
                  <a:pt x="2803379" y="963628"/>
                </a:lnTo>
                <a:cubicBezTo>
                  <a:pt x="2804168" y="974618"/>
                  <a:pt x="2804047" y="986520"/>
                  <a:pt x="2803014" y="999332"/>
                </a:cubicBezTo>
                <a:cubicBezTo>
                  <a:pt x="2801982" y="1012144"/>
                  <a:pt x="2799675" y="1025503"/>
                  <a:pt x="2796092" y="1039409"/>
                </a:cubicBezTo>
                <a:cubicBezTo>
                  <a:pt x="2794635" y="1041109"/>
                  <a:pt x="2793178" y="1043538"/>
                  <a:pt x="2791720" y="1046695"/>
                </a:cubicBezTo>
                <a:cubicBezTo>
                  <a:pt x="2791720" y="1049853"/>
                  <a:pt x="2793178" y="1053739"/>
                  <a:pt x="2796092" y="1058354"/>
                </a:cubicBezTo>
                <a:cubicBezTo>
                  <a:pt x="2796092" y="1128548"/>
                  <a:pt x="2788806" y="1165953"/>
                  <a:pt x="2774233" y="1170568"/>
                </a:cubicBezTo>
                <a:lnTo>
                  <a:pt x="2774233" y="1211373"/>
                </a:lnTo>
                <a:cubicBezTo>
                  <a:pt x="2766703" y="1212587"/>
                  <a:pt x="2762817" y="1227646"/>
                  <a:pt x="2762574" y="1256550"/>
                </a:cubicBezTo>
                <a:cubicBezTo>
                  <a:pt x="2762817" y="1274038"/>
                  <a:pt x="2765246" y="1284239"/>
                  <a:pt x="2769860" y="1287154"/>
                </a:cubicBezTo>
                <a:lnTo>
                  <a:pt x="2769860" y="1276953"/>
                </a:lnTo>
                <a:cubicBezTo>
                  <a:pt x="2777390" y="1279867"/>
                  <a:pt x="2781276" y="1285697"/>
                  <a:pt x="2781519" y="1294441"/>
                </a:cubicBezTo>
                <a:cubicBezTo>
                  <a:pt x="2781519" y="1298023"/>
                  <a:pt x="2781155" y="1300695"/>
                  <a:pt x="2780426" y="1302456"/>
                </a:cubicBezTo>
                <a:cubicBezTo>
                  <a:pt x="2779697" y="1304217"/>
                  <a:pt x="2778604" y="1305431"/>
                  <a:pt x="2777147" y="1306099"/>
                </a:cubicBezTo>
                <a:cubicBezTo>
                  <a:pt x="2780062" y="1307556"/>
                  <a:pt x="2781519" y="1309014"/>
                  <a:pt x="2781519" y="1310471"/>
                </a:cubicBezTo>
                <a:lnTo>
                  <a:pt x="2781519" y="1313386"/>
                </a:lnTo>
                <a:cubicBezTo>
                  <a:pt x="2778361" y="1310714"/>
                  <a:pt x="2774475" y="1305856"/>
                  <a:pt x="2769860" y="1298813"/>
                </a:cubicBezTo>
                <a:cubicBezTo>
                  <a:pt x="2769101" y="1296687"/>
                  <a:pt x="2768069" y="1294744"/>
                  <a:pt x="2766764" y="1292983"/>
                </a:cubicBezTo>
                <a:cubicBezTo>
                  <a:pt x="2765458" y="1291222"/>
                  <a:pt x="2764061" y="1289279"/>
                  <a:pt x="2762574" y="1287154"/>
                </a:cubicBezTo>
                <a:cubicBezTo>
                  <a:pt x="2758900" y="1293651"/>
                  <a:pt x="2756046" y="1301424"/>
                  <a:pt x="2754012" y="1310471"/>
                </a:cubicBezTo>
                <a:cubicBezTo>
                  <a:pt x="2751978" y="1319519"/>
                  <a:pt x="2750946" y="1330206"/>
                  <a:pt x="2750915" y="1342532"/>
                </a:cubicBezTo>
                <a:lnTo>
                  <a:pt x="2759659" y="1342532"/>
                </a:lnTo>
                <a:cubicBezTo>
                  <a:pt x="2757959" y="1343990"/>
                  <a:pt x="2756987" y="1349819"/>
                  <a:pt x="2756744" y="1360020"/>
                </a:cubicBezTo>
                <a:lnTo>
                  <a:pt x="2752373" y="1360020"/>
                </a:lnTo>
                <a:lnTo>
                  <a:pt x="2752373" y="1374593"/>
                </a:lnTo>
                <a:cubicBezTo>
                  <a:pt x="2753830" y="1371679"/>
                  <a:pt x="2755287" y="1370221"/>
                  <a:pt x="2756744" y="1370221"/>
                </a:cubicBezTo>
                <a:cubicBezTo>
                  <a:pt x="2759416" y="1370221"/>
                  <a:pt x="2761359" y="1373136"/>
                  <a:pt x="2762574" y="1378965"/>
                </a:cubicBezTo>
                <a:cubicBezTo>
                  <a:pt x="2761147" y="1378176"/>
                  <a:pt x="2759629" y="1378297"/>
                  <a:pt x="2758020" y="1379330"/>
                </a:cubicBezTo>
                <a:cubicBezTo>
                  <a:pt x="2756410" y="1380362"/>
                  <a:pt x="2754528" y="1382669"/>
                  <a:pt x="2752373" y="1386252"/>
                </a:cubicBezTo>
                <a:cubicBezTo>
                  <a:pt x="2768646" y="1383337"/>
                  <a:pt x="2776904" y="1386252"/>
                  <a:pt x="2777147" y="1394996"/>
                </a:cubicBezTo>
                <a:cubicBezTo>
                  <a:pt x="2777147" y="1399125"/>
                  <a:pt x="2771318" y="1401068"/>
                  <a:pt x="2759659" y="1400825"/>
                </a:cubicBezTo>
                <a:cubicBezTo>
                  <a:pt x="2759902" y="1393296"/>
                  <a:pt x="2756501" y="1389410"/>
                  <a:pt x="2749458" y="1389167"/>
                </a:cubicBezTo>
                <a:lnTo>
                  <a:pt x="2737799" y="1462033"/>
                </a:lnTo>
                <a:cubicBezTo>
                  <a:pt x="2734126" y="1462822"/>
                  <a:pt x="2731271" y="1467437"/>
                  <a:pt x="2729238" y="1475877"/>
                </a:cubicBezTo>
                <a:cubicBezTo>
                  <a:pt x="2727203" y="1484318"/>
                  <a:pt x="2726171" y="1496219"/>
                  <a:pt x="2726141" y="1511582"/>
                </a:cubicBezTo>
                <a:lnTo>
                  <a:pt x="2726141" y="1513039"/>
                </a:lnTo>
                <a:cubicBezTo>
                  <a:pt x="2727841" y="1515711"/>
                  <a:pt x="2728812" y="1520569"/>
                  <a:pt x="2729055" y="1527613"/>
                </a:cubicBezTo>
                <a:lnTo>
                  <a:pt x="2727598" y="1527613"/>
                </a:lnTo>
                <a:cubicBezTo>
                  <a:pt x="2727598" y="1562345"/>
                  <a:pt x="2724683" y="1583234"/>
                  <a:pt x="2718854" y="1590278"/>
                </a:cubicBezTo>
                <a:lnTo>
                  <a:pt x="2715939" y="1593192"/>
                </a:lnTo>
                <a:lnTo>
                  <a:pt x="2715939" y="1629625"/>
                </a:lnTo>
                <a:lnTo>
                  <a:pt x="2711567" y="1633997"/>
                </a:lnTo>
                <a:cubicBezTo>
                  <a:pt x="2710899" y="1634696"/>
                  <a:pt x="2710049" y="1639857"/>
                  <a:pt x="2709017" y="1649481"/>
                </a:cubicBezTo>
                <a:cubicBezTo>
                  <a:pt x="2707985" y="1659106"/>
                  <a:pt x="2706406" y="1673375"/>
                  <a:pt x="2704281" y="1692290"/>
                </a:cubicBezTo>
                <a:cubicBezTo>
                  <a:pt x="2703522" y="1701702"/>
                  <a:pt x="2702489" y="1708746"/>
                  <a:pt x="2701184" y="1713421"/>
                </a:cubicBezTo>
                <a:cubicBezTo>
                  <a:pt x="2699878" y="1718097"/>
                  <a:pt x="2698482" y="1720769"/>
                  <a:pt x="2696994" y="1721437"/>
                </a:cubicBezTo>
                <a:cubicBezTo>
                  <a:pt x="2703066" y="1747669"/>
                  <a:pt x="2721526" y="1760785"/>
                  <a:pt x="2752373" y="1760785"/>
                </a:cubicBezTo>
                <a:cubicBezTo>
                  <a:pt x="2754619" y="1760754"/>
                  <a:pt x="2756684" y="1760086"/>
                  <a:pt x="2758566" y="1758781"/>
                </a:cubicBezTo>
                <a:cubicBezTo>
                  <a:pt x="2760448" y="1757475"/>
                  <a:pt x="2761784" y="1755714"/>
                  <a:pt x="2762574" y="1753498"/>
                </a:cubicBezTo>
                <a:lnTo>
                  <a:pt x="2766946" y="1760785"/>
                </a:lnTo>
                <a:lnTo>
                  <a:pt x="2799007" y="1760785"/>
                </a:lnTo>
                <a:lnTo>
                  <a:pt x="2799007" y="1757870"/>
                </a:lnTo>
                <a:cubicBezTo>
                  <a:pt x="2801132" y="1758629"/>
                  <a:pt x="2804897" y="1759297"/>
                  <a:pt x="2810301" y="1759874"/>
                </a:cubicBezTo>
                <a:cubicBezTo>
                  <a:pt x="2815705" y="1760451"/>
                  <a:pt x="2823114" y="1760754"/>
                  <a:pt x="2832525" y="1760785"/>
                </a:cubicBezTo>
                <a:lnTo>
                  <a:pt x="2854385" y="1760785"/>
                </a:lnTo>
                <a:cubicBezTo>
                  <a:pt x="2854628" y="1759084"/>
                  <a:pt x="2855600" y="1758113"/>
                  <a:pt x="2857300" y="1757870"/>
                </a:cubicBezTo>
                <a:cubicBezTo>
                  <a:pt x="2889604" y="1747669"/>
                  <a:pt x="2908063" y="1718522"/>
                  <a:pt x="2912678" y="1670430"/>
                </a:cubicBezTo>
                <a:lnTo>
                  <a:pt x="2915593" y="1636912"/>
                </a:lnTo>
                <a:lnTo>
                  <a:pt x="2919965" y="1633997"/>
                </a:lnTo>
                <a:lnTo>
                  <a:pt x="2919965" y="1607765"/>
                </a:lnTo>
                <a:lnTo>
                  <a:pt x="2912678" y="1607765"/>
                </a:lnTo>
                <a:cubicBezTo>
                  <a:pt x="2912921" y="1604608"/>
                  <a:pt x="2913893" y="1602179"/>
                  <a:pt x="2915593" y="1600479"/>
                </a:cubicBezTo>
                <a:cubicBezTo>
                  <a:pt x="2921179" y="1594650"/>
                  <a:pt x="2926037" y="1574247"/>
                  <a:pt x="2930166" y="1539271"/>
                </a:cubicBezTo>
                <a:cubicBezTo>
                  <a:pt x="2935327" y="1491908"/>
                  <a:pt x="2941400" y="1444181"/>
                  <a:pt x="2948383" y="1396089"/>
                </a:cubicBezTo>
                <a:cubicBezTo>
                  <a:pt x="2955366" y="1347997"/>
                  <a:pt x="2962895" y="1299541"/>
                  <a:pt x="2970971" y="1250721"/>
                </a:cubicBezTo>
                <a:lnTo>
                  <a:pt x="2970971" y="1246349"/>
                </a:lnTo>
                <a:lnTo>
                  <a:pt x="2970971" y="1243434"/>
                </a:lnTo>
                <a:cubicBezTo>
                  <a:pt x="2963442" y="1228618"/>
                  <a:pt x="2959556" y="1220360"/>
                  <a:pt x="2959313" y="1218660"/>
                </a:cubicBezTo>
                <a:cubicBezTo>
                  <a:pt x="2961468" y="1217992"/>
                  <a:pt x="2962986" y="1213863"/>
                  <a:pt x="2963867" y="1206272"/>
                </a:cubicBezTo>
                <a:cubicBezTo>
                  <a:pt x="2964747" y="1198682"/>
                  <a:pt x="2965172" y="1187266"/>
                  <a:pt x="2965142" y="1172025"/>
                </a:cubicBezTo>
                <a:cubicBezTo>
                  <a:pt x="2977043" y="1172025"/>
                  <a:pt x="2983844" y="1170568"/>
                  <a:pt x="2985545" y="1167653"/>
                </a:cubicBezTo>
                <a:cubicBezTo>
                  <a:pt x="2984117" y="1156663"/>
                  <a:pt x="2984057" y="1147676"/>
                  <a:pt x="2985362" y="1140693"/>
                </a:cubicBezTo>
                <a:cubicBezTo>
                  <a:pt x="2986668" y="1133710"/>
                  <a:pt x="2989157" y="1129095"/>
                  <a:pt x="2992831" y="1126848"/>
                </a:cubicBezTo>
                <a:cubicBezTo>
                  <a:pt x="2988702" y="1081914"/>
                  <a:pt x="2991131" y="1055196"/>
                  <a:pt x="3000118" y="1046695"/>
                </a:cubicBezTo>
                <a:lnTo>
                  <a:pt x="3003033" y="1043781"/>
                </a:lnTo>
                <a:lnTo>
                  <a:pt x="3003033" y="1032122"/>
                </a:lnTo>
                <a:lnTo>
                  <a:pt x="3003033" y="1017549"/>
                </a:lnTo>
                <a:cubicBezTo>
                  <a:pt x="3002790" y="1015848"/>
                  <a:pt x="3001818" y="1013420"/>
                  <a:pt x="3000118" y="1010262"/>
                </a:cubicBezTo>
                <a:cubicBezTo>
                  <a:pt x="3000786" y="1008137"/>
                  <a:pt x="3001636" y="1006558"/>
                  <a:pt x="3002668" y="1005526"/>
                </a:cubicBezTo>
                <a:cubicBezTo>
                  <a:pt x="3003700" y="1004494"/>
                  <a:pt x="3005279" y="1003643"/>
                  <a:pt x="3007404" y="1002975"/>
                </a:cubicBezTo>
                <a:lnTo>
                  <a:pt x="3007404" y="978201"/>
                </a:lnTo>
                <a:cubicBezTo>
                  <a:pt x="3012019" y="976501"/>
                  <a:pt x="3021735" y="958041"/>
                  <a:pt x="3036551" y="922823"/>
                </a:cubicBezTo>
                <a:lnTo>
                  <a:pt x="3046752" y="930109"/>
                </a:lnTo>
                <a:lnTo>
                  <a:pt x="3051124" y="922823"/>
                </a:lnTo>
                <a:cubicBezTo>
                  <a:pt x="3058411" y="927437"/>
                  <a:pt x="3067155" y="929866"/>
                  <a:pt x="3077356" y="930109"/>
                </a:cubicBezTo>
                <a:lnTo>
                  <a:pt x="3087557" y="930109"/>
                </a:lnTo>
                <a:cubicBezTo>
                  <a:pt x="3081971" y="925737"/>
                  <a:pt x="3075656" y="918451"/>
                  <a:pt x="3068612" y="908249"/>
                </a:cubicBezTo>
                <a:lnTo>
                  <a:pt x="3075899" y="905335"/>
                </a:lnTo>
                <a:lnTo>
                  <a:pt x="3072984" y="898048"/>
                </a:lnTo>
                <a:cubicBezTo>
                  <a:pt x="3070312" y="902663"/>
                  <a:pt x="3065454" y="905092"/>
                  <a:pt x="3058411" y="905335"/>
                </a:cubicBezTo>
                <a:cubicBezTo>
                  <a:pt x="3056710" y="905335"/>
                  <a:pt x="3054282" y="903877"/>
                  <a:pt x="3051124" y="900963"/>
                </a:cubicBezTo>
                <a:cubicBezTo>
                  <a:pt x="3049667" y="900963"/>
                  <a:pt x="3048209" y="902420"/>
                  <a:pt x="3046752" y="905335"/>
                </a:cubicBezTo>
                <a:lnTo>
                  <a:pt x="3032179" y="898048"/>
                </a:lnTo>
                <a:cubicBezTo>
                  <a:pt x="3032422" y="896834"/>
                  <a:pt x="3031936" y="896348"/>
                  <a:pt x="3030722" y="896591"/>
                </a:cubicBezTo>
                <a:cubicBezTo>
                  <a:pt x="3029507" y="896348"/>
                  <a:pt x="3029021" y="896834"/>
                  <a:pt x="3029264" y="898048"/>
                </a:cubicBezTo>
                <a:cubicBezTo>
                  <a:pt x="3027807" y="898291"/>
                  <a:pt x="3026350" y="899262"/>
                  <a:pt x="3024892" y="900963"/>
                </a:cubicBezTo>
                <a:lnTo>
                  <a:pt x="3023435" y="900963"/>
                </a:lnTo>
                <a:lnTo>
                  <a:pt x="3021978" y="900963"/>
                </a:lnTo>
                <a:cubicBezTo>
                  <a:pt x="3022646" y="895892"/>
                  <a:pt x="3025317" y="892553"/>
                  <a:pt x="3029993" y="890944"/>
                </a:cubicBezTo>
                <a:cubicBezTo>
                  <a:pt x="3034668" y="889334"/>
                  <a:pt x="3041712" y="889274"/>
                  <a:pt x="3051124" y="890761"/>
                </a:cubicBezTo>
                <a:cubicBezTo>
                  <a:pt x="3052824" y="889061"/>
                  <a:pt x="3053796" y="886632"/>
                  <a:pt x="3054039" y="883475"/>
                </a:cubicBezTo>
                <a:cubicBezTo>
                  <a:pt x="3054008" y="881350"/>
                  <a:pt x="3053705" y="879771"/>
                  <a:pt x="3053128" y="878739"/>
                </a:cubicBezTo>
                <a:cubicBezTo>
                  <a:pt x="3052551" y="877706"/>
                  <a:pt x="3051883" y="876856"/>
                  <a:pt x="3051124" y="876188"/>
                </a:cubicBezTo>
                <a:lnTo>
                  <a:pt x="3046752" y="883475"/>
                </a:lnTo>
                <a:lnTo>
                  <a:pt x="3039465" y="868902"/>
                </a:lnTo>
                <a:cubicBezTo>
                  <a:pt x="3036794" y="861615"/>
                  <a:pt x="3039222" y="860158"/>
                  <a:pt x="3046752" y="864530"/>
                </a:cubicBezTo>
                <a:cubicBezTo>
                  <a:pt x="3048240" y="862283"/>
                  <a:pt x="3049636" y="859854"/>
                  <a:pt x="3050942" y="857243"/>
                </a:cubicBezTo>
                <a:cubicBezTo>
                  <a:pt x="3052247" y="854632"/>
                  <a:pt x="3053280" y="852203"/>
                  <a:pt x="3054039" y="849956"/>
                </a:cubicBezTo>
                <a:cubicBezTo>
                  <a:pt x="3055496" y="845341"/>
                  <a:pt x="3056953" y="842913"/>
                  <a:pt x="3058411" y="842670"/>
                </a:cubicBezTo>
                <a:cubicBezTo>
                  <a:pt x="3063026" y="850199"/>
                  <a:pt x="3066912" y="854085"/>
                  <a:pt x="3070069" y="854328"/>
                </a:cubicBezTo>
                <a:lnTo>
                  <a:pt x="3072984" y="854328"/>
                </a:lnTo>
                <a:cubicBezTo>
                  <a:pt x="3068369" y="851171"/>
                  <a:pt x="3065940" y="847285"/>
                  <a:pt x="3065697" y="842670"/>
                </a:cubicBezTo>
                <a:lnTo>
                  <a:pt x="3072984" y="842670"/>
                </a:lnTo>
                <a:lnTo>
                  <a:pt x="3072984" y="832468"/>
                </a:lnTo>
                <a:cubicBezTo>
                  <a:pt x="3077356" y="848742"/>
                  <a:pt x="3083185" y="857000"/>
                  <a:pt x="3090472" y="857243"/>
                </a:cubicBezTo>
                <a:cubicBezTo>
                  <a:pt x="3096301" y="857000"/>
                  <a:pt x="3103588" y="856029"/>
                  <a:pt x="3112332" y="854328"/>
                </a:cubicBezTo>
                <a:lnTo>
                  <a:pt x="3116704" y="849956"/>
                </a:lnTo>
                <a:cubicBezTo>
                  <a:pt x="3119861" y="849956"/>
                  <a:pt x="3122290" y="851414"/>
                  <a:pt x="3123990" y="854328"/>
                </a:cubicBezTo>
                <a:lnTo>
                  <a:pt x="3123990" y="849956"/>
                </a:lnTo>
                <a:lnTo>
                  <a:pt x="3131277" y="854328"/>
                </a:lnTo>
                <a:lnTo>
                  <a:pt x="3131277" y="849956"/>
                </a:lnTo>
                <a:lnTo>
                  <a:pt x="3135649" y="849956"/>
                </a:lnTo>
                <a:cubicBezTo>
                  <a:pt x="3135679" y="849288"/>
                  <a:pt x="3135619" y="848803"/>
                  <a:pt x="3135467" y="848499"/>
                </a:cubicBezTo>
                <a:cubicBezTo>
                  <a:pt x="3135315" y="848195"/>
                  <a:pt x="3134890" y="847710"/>
                  <a:pt x="3134192" y="847042"/>
                </a:cubicBezTo>
                <a:cubicBezTo>
                  <a:pt x="3133949" y="845584"/>
                  <a:pt x="3132977" y="844127"/>
                  <a:pt x="3131277" y="842670"/>
                </a:cubicBezTo>
                <a:cubicBezTo>
                  <a:pt x="3130063" y="842913"/>
                  <a:pt x="3129577" y="842427"/>
                  <a:pt x="3129820" y="841212"/>
                </a:cubicBezTo>
                <a:cubicBezTo>
                  <a:pt x="3129577" y="839998"/>
                  <a:pt x="3130063" y="839512"/>
                  <a:pt x="3131277" y="839755"/>
                </a:cubicBezTo>
                <a:cubicBezTo>
                  <a:pt x="3135406" y="836840"/>
                  <a:pt x="3140264" y="835383"/>
                  <a:pt x="3145850" y="835383"/>
                </a:cubicBezTo>
                <a:cubicBezTo>
                  <a:pt x="3149008" y="835383"/>
                  <a:pt x="3151437" y="836840"/>
                  <a:pt x="3153137" y="839755"/>
                </a:cubicBezTo>
                <a:lnTo>
                  <a:pt x="3153137" y="835383"/>
                </a:lnTo>
                <a:cubicBezTo>
                  <a:pt x="3153380" y="830768"/>
                  <a:pt x="3151437" y="828339"/>
                  <a:pt x="3147308" y="828096"/>
                </a:cubicBezTo>
                <a:lnTo>
                  <a:pt x="3145850" y="828096"/>
                </a:lnTo>
                <a:lnTo>
                  <a:pt x="3135649" y="831011"/>
                </a:lnTo>
                <a:cubicBezTo>
                  <a:pt x="3135679" y="830343"/>
                  <a:pt x="3135619" y="829857"/>
                  <a:pt x="3135467" y="829554"/>
                </a:cubicBezTo>
                <a:cubicBezTo>
                  <a:pt x="3135315" y="829250"/>
                  <a:pt x="3134890" y="828764"/>
                  <a:pt x="3134192" y="828096"/>
                </a:cubicBezTo>
                <a:cubicBezTo>
                  <a:pt x="3135892" y="825425"/>
                  <a:pt x="3139778" y="822024"/>
                  <a:pt x="3145850" y="817895"/>
                </a:cubicBezTo>
                <a:cubicBezTo>
                  <a:pt x="3146548" y="814313"/>
                  <a:pt x="3146245" y="811641"/>
                  <a:pt x="3144940" y="809880"/>
                </a:cubicBezTo>
                <a:cubicBezTo>
                  <a:pt x="3143634" y="808119"/>
                  <a:pt x="3141509" y="806904"/>
                  <a:pt x="3138564" y="806237"/>
                </a:cubicBezTo>
                <a:lnTo>
                  <a:pt x="3142936" y="806237"/>
                </a:lnTo>
                <a:cubicBezTo>
                  <a:pt x="3143725" y="806206"/>
                  <a:pt x="3145061" y="807724"/>
                  <a:pt x="3146943" y="810791"/>
                </a:cubicBezTo>
                <a:cubicBezTo>
                  <a:pt x="3148826" y="813857"/>
                  <a:pt x="3150890" y="818654"/>
                  <a:pt x="3153137" y="825182"/>
                </a:cubicBezTo>
                <a:cubicBezTo>
                  <a:pt x="3154351" y="829797"/>
                  <a:pt x="3157752" y="832226"/>
                  <a:pt x="3163338" y="832468"/>
                </a:cubicBezTo>
                <a:lnTo>
                  <a:pt x="3167710" y="832468"/>
                </a:lnTo>
                <a:cubicBezTo>
                  <a:pt x="3164796" y="831011"/>
                  <a:pt x="3163338" y="826639"/>
                  <a:pt x="3163338" y="819353"/>
                </a:cubicBezTo>
                <a:cubicBezTo>
                  <a:pt x="3163338" y="812066"/>
                  <a:pt x="3164796" y="807694"/>
                  <a:pt x="3167710" y="806237"/>
                </a:cubicBezTo>
                <a:cubicBezTo>
                  <a:pt x="3172325" y="804779"/>
                  <a:pt x="3174754" y="800407"/>
                  <a:pt x="3174997" y="793121"/>
                </a:cubicBezTo>
                <a:cubicBezTo>
                  <a:pt x="3185198" y="793364"/>
                  <a:pt x="3191027" y="794335"/>
                  <a:pt x="3192485" y="796035"/>
                </a:cubicBezTo>
                <a:cubicBezTo>
                  <a:pt x="3191817" y="789477"/>
                  <a:pt x="3190966" y="784377"/>
                  <a:pt x="3189934" y="780733"/>
                </a:cubicBezTo>
                <a:cubicBezTo>
                  <a:pt x="3188902" y="777090"/>
                  <a:pt x="3187323" y="774904"/>
                  <a:pt x="3185198" y="774175"/>
                </a:cubicBezTo>
                <a:lnTo>
                  <a:pt x="3185198" y="777090"/>
                </a:lnTo>
                <a:cubicBezTo>
                  <a:pt x="3183498" y="775390"/>
                  <a:pt x="3181069" y="774418"/>
                  <a:pt x="3177911" y="774175"/>
                </a:cubicBezTo>
                <a:cubicBezTo>
                  <a:pt x="3176211" y="774418"/>
                  <a:pt x="3175239" y="775390"/>
                  <a:pt x="3174997" y="777090"/>
                </a:cubicBezTo>
                <a:cubicBezTo>
                  <a:pt x="3174298" y="776422"/>
                  <a:pt x="3173873" y="775936"/>
                  <a:pt x="3173722" y="775633"/>
                </a:cubicBezTo>
                <a:cubicBezTo>
                  <a:pt x="3173570" y="775329"/>
                  <a:pt x="3173509" y="774843"/>
                  <a:pt x="3173540" y="774175"/>
                </a:cubicBezTo>
                <a:cubicBezTo>
                  <a:pt x="3173540" y="769561"/>
                  <a:pt x="3176454" y="765674"/>
                  <a:pt x="3182283" y="762517"/>
                </a:cubicBezTo>
                <a:cubicBezTo>
                  <a:pt x="3180583" y="760817"/>
                  <a:pt x="3178154" y="759845"/>
                  <a:pt x="3174997" y="759602"/>
                </a:cubicBezTo>
                <a:cubicBezTo>
                  <a:pt x="3173297" y="759845"/>
                  <a:pt x="3170868" y="760817"/>
                  <a:pt x="3167710" y="762517"/>
                </a:cubicBezTo>
                <a:lnTo>
                  <a:pt x="3161881" y="762517"/>
                </a:lnTo>
                <a:cubicBezTo>
                  <a:pt x="3161911" y="758813"/>
                  <a:pt x="3161486" y="756020"/>
                  <a:pt x="3160606" y="754137"/>
                </a:cubicBezTo>
                <a:cubicBezTo>
                  <a:pt x="3159725" y="752255"/>
                  <a:pt x="3158207" y="751648"/>
                  <a:pt x="3156052" y="752316"/>
                </a:cubicBezTo>
                <a:lnTo>
                  <a:pt x="3153137" y="759602"/>
                </a:lnTo>
                <a:lnTo>
                  <a:pt x="3152071" y="761024"/>
                </a:lnTo>
                <a:lnTo>
                  <a:pt x="3145850" y="752316"/>
                </a:lnTo>
                <a:lnTo>
                  <a:pt x="2748000" y="752316"/>
                </a:lnTo>
                <a:lnTo>
                  <a:pt x="2740714" y="759602"/>
                </a:lnTo>
                <a:cubicBezTo>
                  <a:pt x="2739499" y="753773"/>
                  <a:pt x="2737556" y="750858"/>
                  <a:pt x="2734885" y="750858"/>
                </a:cubicBezTo>
                <a:cubicBezTo>
                  <a:pt x="2733670" y="750615"/>
                  <a:pt x="2733184" y="751101"/>
                  <a:pt x="2733427" y="752316"/>
                </a:cubicBezTo>
                <a:cubicBezTo>
                  <a:pt x="2732759" y="752346"/>
                  <a:pt x="2732273" y="752650"/>
                  <a:pt x="2731970" y="753226"/>
                </a:cubicBezTo>
                <a:cubicBezTo>
                  <a:pt x="2731666" y="753803"/>
                  <a:pt x="2731181" y="754471"/>
                  <a:pt x="2730513" y="755230"/>
                </a:cubicBezTo>
                <a:cubicBezTo>
                  <a:pt x="2728812" y="754987"/>
                  <a:pt x="2726383" y="754016"/>
                  <a:pt x="2723226" y="752316"/>
                </a:cubicBezTo>
                <a:cubicBezTo>
                  <a:pt x="2722012" y="751101"/>
                  <a:pt x="2720068" y="750615"/>
                  <a:pt x="2717397" y="750858"/>
                </a:cubicBezTo>
                <a:close/>
                <a:moveTo>
                  <a:pt x="1487214" y="750858"/>
                </a:moveTo>
                <a:cubicBezTo>
                  <a:pt x="1452239" y="750615"/>
                  <a:pt x="1434751" y="768589"/>
                  <a:pt x="1434751" y="804779"/>
                </a:cubicBezTo>
                <a:cubicBezTo>
                  <a:pt x="1434508" y="807694"/>
                  <a:pt x="1434994" y="810609"/>
                  <a:pt x="1436208" y="813523"/>
                </a:cubicBezTo>
                <a:lnTo>
                  <a:pt x="1439123" y="810609"/>
                </a:lnTo>
                <a:lnTo>
                  <a:pt x="1439123" y="817895"/>
                </a:lnTo>
                <a:lnTo>
                  <a:pt x="1431836" y="817895"/>
                </a:lnTo>
                <a:lnTo>
                  <a:pt x="1431836" y="829554"/>
                </a:lnTo>
                <a:lnTo>
                  <a:pt x="1443004" y="835567"/>
                </a:lnTo>
                <a:lnTo>
                  <a:pt x="1431836" y="839755"/>
                </a:lnTo>
                <a:lnTo>
                  <a:pt x="1428922" y="839755"/>
                </a:lnTo>
                <a:cubicBezTo>
                  <a:pt x="1426007" y="853660"/>
                  <a:pt x="1423821" y="865562"/>
                  <a:pt x="1422364" y="875459"/>
                </a:cubicBezTo>
                <a:cubicBezTo>
                  <a:pt x="1420906" y="885357"/>
                  <a:pt x="1420178" y="892887"/>
                  <a:pt x="1420178" y="898048"/>
                </a:cubicBezTo>
                <a:cubicBezTo>
                  <a:pt x="1420208" y="903209"/>
                  <a:pt x="1421605" y="906731"/>
                  <a:pt x="1424367" y="908614"/>
                </a:cubicBezTo>
                <a:cubicBezTo>
                  <a:pt x="1427130" y="910496"/>
                  <a:pt x="1431077" y="910375"/>
                  <a:pt x="1436208" y="908249"/>
                </a:cubicBezTo>
                <a:cubicBezTo>
                  <a:pt x="1434751" y="908917"/>
                  <a:pt x="1433658" y="909767"/>
                  <a:pt x="1432929" y="910800"/>
                </a:cubicBezTo>
                <a:cubicBezTo>
                  <a:pt x="1432200" y="911832"/>
                  <a:pt x="1431836" y="913411"/>
                  <a:pt x="1431836" y="915536"/>
                </a:cubicBezTo>
                <a:lnTo>
                  <a:pt x="1431836" y="919908"/>
                </a:lnTo>
                <a:cubicBezTo>
                  <a:pt x="1431836" y="920576"/>
                  <a:pt x="1432200" y="921062"/>
                  <a:pt x="1432929" y="921365"/>
                </a:cubicBezTo>
                <a:cubicBezTo>
                  <a:pt x="1433658" y="921669"/>
                  <a:pt x="1434751" y="922155"/>
                  <a:pt x="1436208" y="922823"/>
                </a:cubicBezTo>
                <a:lnTo>
                  <a:pt x="1436208" y="928652"/>
                </a:lnTo>
                <a:cubicBezTo>
                  <a:pt x="1436451" y="943225"/>
                  <a:pt x="1430136" y="947597"/>
                  <a:pt x="1417263" y="941768"/>
                </a:cubicBezTo>
                <a:cubicBezTo>
                  <a:pt x="1409733" y="960956"/>
                  <a:pt x="1405847" y="985245"/>
                  <a:pt x="1405604" y="1014634"/>
                </a:cubicBezTo>
                <a:lnTo>
                  <a:pt x="1408519" y="1014634"/>
                </a:lnTo>
                <a:cubicBezTo>
                  <a:pt x="1408488" y="1015302"/>
                  <a:pt x="1408549" y="1015788"/>
                  <a:pt x="1408701" y="1016091"/>
                </a:cubicBezTo>
                <a:cubicBezTo>
                  <a:pt x="1408853" y="1016395"/>
                  <a:pt x="1409278" y="1016881"/>
                  <a:pt x="1409976" y="1017549"/>
                </a:cubicBezTo>
                <a:cubicBezTo>
                  <a:pt x="1407062" y="1020220"/>
                  <a:pt x="1401232" y="1054225"/>
                  <a:pt x="1392488" y="1119562"/>
                </a:cubicBezTo>
                <a:lnTo>
                  <a:pt x="1388116" y="1123933"/>
                </a:lnTo>
                <a:cubicBezTo>
                  <a:pt x="1377672" y="1190728"/>
                  <a:pt x="1369414" y="1252421"/>
                  <a:pt x="1363342" y="1309014"/>
                </a:cubicBezTo>
                <a:cubicBezTo>
                  <a:pt x="1362613" y="1314054"/>
                  <a:pt x="1361885" y="1318911"/>
                  <a:pt x="1361156" y="1323587"/>
                </a:cubicBezTo>
                <a:cubicBezTo>
                  <a:pt x="1360427" y="1328263"/>
                  <a:pt x="1359698" y="1333120"/>
                  <a:pt x="1358970" y="1338160"/>
                </a:cubicBezTo>
                <a:lnTo>
                  <a:pt x="1366257" y="1342532"/>
                </a:lnTo>
                <a:cubicBezTo>
                  <a:pt x="1358970" y="1358320"/>
                  <a:pt x="1351683" y="1392324"/>
                  <a:pt x="1344396" y="1444545"/>
                </a:cubicBezTo>
                <a:cubicBezTo>
                  <a:pt x="1340814" y="1473692"/>
                  <a:pt x="1336685" y="1504660"/>
                  <a:pt x="1332009" y="1537450"/>
                </a:cubicBezTo>
                <a:cubicBezTo>
                  <a:pt x="1327334" y="1570239"/>
                  <a:pt x="1321747" y="1604851"/>
                  <a:pt x="1315250" y="1641284"/>
                </a:cubicBezTo>
                <a:cubicBezTo>
                  <a:pt x="1310635" y="1671645"/>
                  <a:pt x="1308206" y="1693991"/>
                  <a:pt x="1307963" y="1708321"/>
                </a:cubicBezTo>
                <a:cubicBezTo>
                  <a:pt x="1307721" y="1724352"/>
                  <a:pt x="1321322" y="1741839"/>
                  <a:pt x="1348769" y="1760785"/>
                </a:cubicBezTo>
                <a:lnTo>
                  <a:pt x="1388116" y="1760785"/>
                </a:lnTo>
                <a:lnTo>
                  <a:pt x="1388116" y="1753498"/>
                </a:lnTo>
                <a:lnTo>
                  <a:pt x="1395403" y="1760785"/>
                </a:lnTo>
                <a:cubicBezTo>
                  <a:pt x="1394614" y="1758568"/>
                  <a:pt x="1394735" y="1756807"/>
                  <a:pt x="1395767" y="1755502"/>
                </a:cubicBezTo>
                <a:cubicBezTo>
                  <a:pt x="1396800" y="1754196"/>
                  <a:pt x="1399107" y="1753528"/>
                  <a:pt x="1402690" y="1753498"/>
                </a:cubicBezTo>
                <a:cubicBezTo>
                  <a:pt x="1404147" y="1753741"/>
                  <a:pt x="1412891" y="1756170"/>
                  <a:pt x="1428922" y="1760785"/>
                </a:cubicBezTo>
                <a:lnTo>
                  <a:pt x="1431836" y="1760785"/>
                </a:lnTo>
                <a:cubicBezTo>
                  <a:pt x="1449324" y="1760542"/>
                  <a:pt x="1458068" y="1758113"/>
                  <a:pt x="1458068" y="1753498"/>
                </a:cubicBezTo>
                <a:lnTo>
                  <a:pt x="1458068" y="1749126"/>
                </a:lnTo>
                <a:cubicBezTo>
                  <a:pt x="1483086" y="1749126"/>
                  <a:pt x="1498630" y="1715608"/>
                  <a:pt x="1504702" y="1648571"/>
                </a:cubicBezTo>
                <a:cubicBezTo>
                  <a:pt x="1509074" y="1603636"/>
                  <a:pt x="1517818" y="1539028"/>
                  <a:pt x="1530934" y="1454746"/>
                </a:cubicBezTo>
                <a:cubicBezTo>
                  <a:pt x="1537006" y="1415399"/>
                  <a:pt x="1539435" y="1387709"/>
                  <a:pt x="1538221" y="1371679"/>
                </a:cubicBezTo>
                <a:cubicBezTo>
                  <a:pt x="1542836" y="1368521"/>
                  <a:pt x="1545265" y="1361720"/>
                  <a:pt x="1545508" y="1351276"/>
                </a:cubicBezTo>
                <a:lnTo>
                  <a:pt x="1545508" y="1349819"/>
                </a:lnTo>
                <a:cubicBezTo>
                  <a:pt x="1544050" y="1348119"/>
                  <a:pt x="1542593" y="1345690"/>
                  <a:pt x="1541135" y="1342532"/>
                </a:cubicBezTo>
                <a:cubicBezTo>
                  <a:pt x="1541105" y="1340407"/>
                  <a:pt x="1541166" y="1338464"/>
                  <a:pt x="1541318" y="1336703"/>
                </a:cubicBezTo>
                <a:cubicBezTo>
                  <a:pt x="1541469" y="1334942"/>
                  <a:pt x="1541894" y="1332999"/>
                  <a:pt x="1542593" y="1330874"/>
                </a:cubicBezTo>
                <a:lnTo>
                  <a:pt x="1542593" y="1342532"/>
                </a:lnTo>
                <a:lnTo>
                  <a:pt x="1560081" y="1243434"/>
                </a:lnTo>
                <a:cubicBezTo>
                  <a:pt x="1560324" y="1239305"/>
                  <a:pt x="1561295" y="1235905"/>
                  <a:pt x="1562995" y="1233233"/>
                </a:cubicBezTo>
                <a:cubicBezTo>
                  <a:pt x="1564453" y="1233476"/>
                  <a:pt x="1565910" y="1234447"/>
                  <a:pt x="1567367" y="1236147"/>
                </a:cubicBezTo>
                <a:cubicBezTo>
                  <a:pt x="1570525" y="1249263"/>
                  <a:pt x="1572954" y="1256550"/>
                  <a:pt x="1574654" y="1258007"/>
                </a:cubicBezTo>
                <a:cubicBezTo>
                  <a:pt x="1571739" y="1259222"/>
                  <a:pt x="1570282" y="1262622"/>
                  <a:pt x="1570282" y="1268209"/>
                </a:cubicBezTo>
                <a:cubicBezTo>
                  <a:pt x="1570282" y="1335246"/>
                  <a:pt x="1579026" y="1368764"/>
                  <a:pt x="1596514" y="1368764"/>
                </a:cubicBezTo>
                <a:lnTo>
                  <a:pt x="1596514" y="1364392"/>
                </a:lnTo>
                <a:lnTo>
                  <a:pt x="1603800" y="1367307"/>
                </a:lnTo>
                <a:cubicBezTo>
                  <a:pt x="1596271" y="1361720"/>
                  <a:pt x="1592385" y="1353948"/>
                  <a:pt x="1592142" y="1343990"/>
                </a:cubicBezTo>
                <a:lnTo>
                  <a:pt x="1592142" y="1335246"/>
                </a:lnTo>
                <a:cubicBezTo>
                  <a:pt x="1593599" y="1336946"/>
                  <a:pt x="1595057" y="1339375"/>
                  <a:pt x="1596514" y="1342532"/>
                </a:cubicBezTo>
                <a:cubicBezTo>
                  <a:pt x="1602100" y="1351276"/>
                  <a:pt x="1605501" y="1357105"/>
                  <a:pt x="1606715" y="1360020"/>
                </a:cubicBezTo>
                <a:cubicBezTo>
                  <a:pt x="1609873" y="1355405"/>
                  <a:pt x="1613759" y="1352976"/>
                  <a:pt x="1618374" y="1352734"/>
                </a:cubicBezTo>
                <a:cubicBezTo>
                  <a:pt x="1622988" y="1352976"/>
                  <a:pt x="1625418" y="1356863"/>
                  <a:pt x="1625660" y="1364392"/>
                </a:cubicBezTo>
                <a:cubicBezTo>
                  <a:pt x="1625660" y="1365060"/>
                  <a:pt x="1625296" y="1365910"/>
                  <a:pt x="1624567" y="1366942"/>
                </a:cubicBezTo>
                <a:cubicBezTo>
                  <a:pt x="1623839" y="1367975"/>
                  <a:pt x="1622746" y="1369554"/>
                  <a:pt x="1621288" y="1371679"/>
                </a:cubicBezTo>
                <a:cubicBezTo>
                  <a:pt x="1620620" y="1371709"/>
                  <a:pt x="1620135" y="1372013"/>
                  <a:pt x="1619831" y="1372590"/>
                </a:cubicBezTo>
                <a:cubicBezTo>
                  <a:pt x="1619527" y="1373166"/>
                  <a:pt x="1619042" y="1373834"/>
                  <a:pt x="1618374" y="1374593"/>
                </a:cubicBezTo>
                <a:cubicBezTo>
                  <a:pt x="1617159" y="1374351"/>
                  <a:pt x="1616674" y="1374836"/>
                  <a:pt x="1616916" y="1376051"/>
                </a:cubicBezTo>
                <a:cubicBezTo>
                  <a:pt x="1616886" y="1376719"/>
                  <a:pt x="1616947" y="1377204"/>
                  <a:pt x="1617099" y="1377508"/>
                </a:cubicBezTo>
                <a:cubicBezTo>
                  <a:pt x="1617250" y="1377812"/>
                  <a:pt x="1617675" y="1378297"/>
                  <a:pt x="1618374" y="1378965"/>
                </a:cubicBezTo>
                <a:cubicBezTo>
                  <a:pt x="1618404" y="1379633"/>
                  <a:pt x="1618708" y="1380483"/>
                  <a:pt x="1619285" y="1381516"/>
                </a:cubicBezTo>
                <a:cubicBezTo>
                  <a:pt x="1619861" y="1382548"/>
                  <a:pt x="1620529" y="1384127"/>
                  <a:pt x="1621288" y="1386252"/>
                </a:cubicBezTo>
                <a:lnTo>
                  <a:pt x="1621288" y="1387709"/>
                </a:lnTo>
                <a:cubicBezTo>
                  <a:pt x="1621258" y="1388499"/>
                  <a:pt x="1620954" y="1389470"/>
                  <a:pt x="1620377" y="1390624"/>
                </a:cubicBezTo>
                <a:cubicBezTo>
                  <a:pt x="1619801" y="1391778"/>
                  <a:pt x="1619133" y="1392749"/>
                  <a:pt x="1618374" y="1393539"/>
                </a:cubicBezTo>
                <a:lnTo>
                  <a:pt x="1614002" y="1389167"/>
                </a:lnTo>
                <a:cubicBezTo>
                  <a:pt x="1610844" y="1384552"/>
                  <a:pt x="1608416" y="1382123"/>
                  <a:pt x="1606715" y="1381880"/>
                </a:cubicBezTo>
                <a:lnTo>
                  <a:pt x="1603800" y="1381880"/>
                </a:lnTo>
                <a:cubicBezTo>
                  <a:pt x="1602100" y="1381880"/>
                  <a:pt x="1599671" y="1383337"/>
                  <a:pt x="1596514" y="1386252"/>
                </a:cubicBezTo>
                <a:cubicBezTo>
                  <a:pt x="1594814" y="1386252"/>
                  <a:pt x="1592385" y="1384795"/>
                  <a:pt x="1589227" y="1381880"/>
                </a:cubicBezTo>
                <a:lnTo>
                  <a:pt x="1586313" y="1381880"/>
                </a:lnTo>
                <a:lnTo>
                  <a:pt x="1584855" y="1381880"/>
                </a:lnTo>
                <a:lnTo>
                  <a:pt x="1592142" y="1418313"/>
                </a:lnTo>
                <a:lnTo>
                  <a:pt x="1592142" y="1419770"/>
                </a:lnTo>
                <a:lnTo>
                  <a:pt x="1592142" y="1422685"/>
                </a:lnTo>
                <a:cubicBezTo>
                  <a:pt x="1592111" y="1423353"/>
                  <a:pt x="1591808" y="1423839"/>
                  <a:pt x="1591231" y="1424142"/>
                </a:cubicBezTo>
                <a:cubicBezTo>
                  <a:pt x="1590654" y="1424446"/>
                  <a:pt x="1589986" y="1424932"/>
                  <a:pt x="1589227" y="1425600"/>
                </a:cubicBezTo>
                <a:cubicBezTo>
                  <a:pt x="1588013" y="1425357"/>
                  <a:pt x="1587527" y="1425843"/>
                  <a:pt x="1587770" y="1427057"/>
                </a:cubicBezTo>
                <a:cubicBezTo>
                  <a:pt x="1588013" y="1467862"/>
                  <a:pt x="1591899" y="1488265"/>
                  <a:pt x="1599429" y="1488265"/>
                </a:cubicBezTo>
                <a:lnTo>
                  <a:pt x="1603800" y="1488265"/>
                </a:lnTo>
                <a:lnTo>
                  <a:pt x="1603800" y="1483893"/>
                </a:lnTo>
                <a:lnTo>
                  <a:pt x="1611087" y="1483893"/>
                </a:lnTo>
                <a:cubicBezTo>
                  <a:pt x="1610328" y="1487597"/>
                  <a:pt x="1609296" y="1490754"/>
                  <a:pt x="1607990" y="1493365"/>
                </a:cubicBezTo>
                <a:cubicBezTo>
                  <a:pt x="1606685" y="1495976"/>
                  <a:pt x="1605288" y="1497677"/>
                  <a:pt x="1603800" y="1498466"/>
                </a:cubicBezTo>
                <a:cubicBezTo>
                  <a:pt x="1603102" y="1500713"/>
                  <a:pt x="1602677" y="1503142"/>
                  <a:pt x="1602525" y="1505753"/>
                </a:cubicBezTo>
                <a:cubicBezTo>
                  <a:pt x="1602374" y="1508364"/>
                  <a:pt x="1602313" y="1510793"/>
                  <a:pt x="1602343" y="1513039"/>
                </a:cubicBezTo>
                <a:cubicBezTo>
                  <a:pt x="1602586" y="1546558"/>
                  <a:pt x="1606472" y="1569875"/>
                  <a:pt x="1614002" y="1582991"/>
                </a:cubicBezTo>
                <a:lnTo>
                  <a:pt x="1606715" y="1582991"/>
                </a:lnTo>
                <a:cubicBezTo>
                  <a:pt x="1607505" y="1585147"/>
                  <a:pt x="1609205" y="1594316"/>
                  <a:pt x="1611816" y="1610498"/>
                </a:cubicBezTo>
                <a:cubicBezTo>
                  <a:pt x="1614427" y="1626680"/>
                  <a:pt x="1617584" y="1650058"/>
                  <a:pt x="1621288" y="1680632"/>
                </a:cubicBezTo>
                <a:cubicBezTo>
                  <a:pt x="1623444" y="1695994"/>
                  <a:pt x="1625691" y="1708624"/>
                  <a:pt x="1628029" y="1718522"/>
                </a:cubicBezTo>
                <a:cubicBezTo>
                  <a:pt x="1630366" y="1728420"/>
                  <a:pt x="1632977" y="1735221"/>
                  <a:pt x="1635862" y="1738925"/>
                </a:cubicBezTo>
                <a:cubicBezTo>
                  <a:pt x="1636530" y="1738226"/>
                  <a:pt x="1637380" y="1738530"/>
                  <a:pt x="1638412" y="1739835"/>
                </a:cubicBezTo>
                <a:cubicBezTo>
                  <a:pt x="1639444" y="1741141"/>
                  <a:pt x="1641023" y="1743266"/>
                  <a:pt x="1643148" y="1746211"/>
                </a:cubicBezTo>
                <a:cubicBezTo>
                  <a:pt x="1650192" y="1756170"/>
                  <a:pt x="1671080" y="1761027"/>
                  <a:pt x="1705813" y="1760785"/>
                </a:cubicBezTo>
                <a:lnTo>
                  <a:pt x="1730588" y="1760785"/>
                </a:lnTo>
                <a:cubicBezTo>
                  <a:pt x="1731316" y="1760117"/>
                  <a:pt x="1732045" y="1759631"/>
                  <a:pt x="1732774" y="1759327"/>
                </a:cubicBezTo>
                <a:cubicBezTo>
                  <a:pt x="1733502" y="1759024"/>
                  <a:pt x="1734231" y="1758538"/>
                  <a:pt x="1734960" y="1757870"/>
                </a:cubicBezTo>
                <a:cubicBezTo>
                  <a:pt x="1736417" y="1753255"/>
                  <a:pt x="1737874" y="1750826"/>
                  <a:pt x="1739332" y="1750583"/>
                </a:cubicBezTo>
                <a:lnTo>
                  <a:pt x="1739332" y="1762242"/>
                </a:lnTo>
                <a:lnTo>
                  <a:pt x="1781594" y="1760785"/>
                </a:lnTo>
                <a:cubicBezTo>
                  <a:pt x="1818270" y="1758113"/>
                  <a:pt x="1836729" y="1745968"/>
                  <a:pt x="1836973" y="1724352"/>
                </a:cubicBezTo>
                <a:cubicBezTo>
                  <a:pt x="1836973" y="1721194"/>
                  <a:pt x="1835515" y="1718765"/>
                  <a:pt x="1832601" y="1717065"/>
                </a:cubicBezTo>
                <a:lnTo>
                  <a:pt x="1839887" y="1721437"/>
                </a:lnTo>
                <a:cubicBezTo>
                  <a:pt x="1834301" y="1710021"/>
                  <a:pt x="1836729" y="1705163"/>
                  <a:pt x="1847174" y="1706863"/>
                </a:cubicBezTo>
                <a:lnTo>
                  <a:pt x="1847174" y="1666058"/>
                </a:lnTo>
                <a:cubicBezTo>
                  <a:pt x="1849390" y="1665391"/>
                  <a:pt x="1851151" y="1662719"/>
                  <a:pt x="1852457" y="1658043"/>
                </a:cubicBezTo>
                <a:cubicBezTo>
                  <a:pt x="1853762" y="1653368"/>
                  <a:pt x="1854430" y="1646324"/>
                  <a:pt x="1854460" y="1636912"/>
                </a:cubicBezTo>
                <a:lnTo>
                  <a:pt x="1854460" y="1633997"/>
                </a:lnTo>
                <a:cubicBezTo>
                  <a:pt x="1854218" y="1632540"/>
                  <a:pt x="1853246" y="1631083"/>
                  <a:pt x="1851546" y="1629625"/>
                </a:cubicBezTo>
                <a:cubicBezTo>
                  <a:pt x="1851789" y="1627925"/>
                  <a:pt x="1852760" y="1625496"/>
                  <a:pt x="1854460" y="1622339"/>
                </a:cubicBezTo>
                <a:cubicBezTo>
                  <a:pt x="1854218" y="1619181"/>
                  <a:pt x="1853246" y="1616752"/>
                  <a:pt x="1851546" y="1615052"/>
                </a:cubicBezTo>
                <a:lnTo>
                  <a:pt x="1858832" y="1619424"/>
                </a:lnTo>
                <a:lnTo>
                  <a:pt x="1858832" y="1616509"/>
                </a:lnTo>
                <a:lnTo>
                  <a:pt x="1858832" y="1615052"/>
                </a:lnTo>
                <a:cubicBezTo>
                  <a:pt x="1857375" y="1612380"/>
                  <a:pt x="1855918" y="1608980"/>
                  <a:pt x="1854460" y="1604851"/>
                </a:cubicBezTo>
                <a:cubicBezTo>
                  <a:pt x="1854218" y="1594892"/>
                  <a:pt x="1860533" y="1559431"/>
                  <a:pt x="1873406" y="1498466"/>
                </a:cubicBezTo>
                <a:cubicBezTo>
                  <a:pt x="1873436" y="1497798"/>
                  <a:pt x="1873740" y="1497312"/>
                  <a:pt x="1874316" y="1497009"/>
                </a:cubicBezTo>
                <a:cubicBezTo>
                  <a:pt x="1874893" y="1496705"/>
                  <a:pt x="1875561" y="1496219"/>
                  <a:pt x="1876320" y="1495551"/>
                </a:cubicBezTo>
                <a:cubicBezTo>
                  <a:pt x="1876077" y="1493851"/>
                  <a:pt x="1875106" y="1491422"/>
                  <a:pt x="1873406" y="1488265"/>
                </a:cubicBezTo>
                <a:cubicBezTo>
                  <a:pt x="1873436" y="1484561"/>
                  <a:pt x="1874104" y="1479582"/>
                  <a:pt x="1875409" y="1473327"/>
                </a:cubicBezTo>
                <a:cubicBezTo>
                  <a:pt x="1876715" y="1467073"/>
                  <a:pt x="1878476" y="1459908"/>
                  <a:pt x="1880692" y="1451832"/>
                </a:cubicBezTo>
                <a:cubicBezTo>
                  <a:pt x="1881907" y="1447460"/>
                  <a:pt x="1885307" y="1424142"/>
                  <a:pt x="1890893" y="1381880"/>
                </a:cubicBezTo>
                <a:cubicBezTo>
                  <a:pt x="1892351" y="1371922"/>
                  <a:pt x="1893808" y="1367064"/>
                  <a:pt x="1895265" y="1367307"/>
                </a:cubicBezTo>
                <a:lnTo>
                  <a:pt x="1895265" y="1330874"/>
                </a:lnTo>
                <a:cubicBezTo>
                  <a:pt x="1902309" y="1329416"/>
                  <a:pt x="1905710" y="1310471"/>
                  <a:pt x="1905467" y="1274038"/>
                </a:cubicBezTo>
                <a:cubicBezTo>
                  <a:pt x="1905224" y="1266508"/>
                  <a:pt x="1904252" y="1262622"/>
                  <a:pt x="1902552" y="1262379"/>
                </a:cubicBezTo>
                <a:cubicBezTo>
                  <a:pt x="1903220" y="1261681"/>
                  <a:pt x="1904070" y="1260163"/>
                  <a:pt x="1905103" y="1257825"/>
                </a:cubicBezTo>
                <a:cubicBezTo>
                  <a:pt x="1906135" y="1255488"/>
                  <a:pt x="1907713" y="1252148"/>
                  <a:pt x="1909839" y="1247806"/>
                </a:cubicBezTo>
                <a:cubicBezTo>
                  <a:pt x="1910507" y="1246318"/>
                  <a:pt x="1910992" y="1244922"/>
                  <a:pt x="1911296" y="1243616"/>
                </a:cubicBezTo>
                <a:cubicBezTo>
                  <a:pt x="1911600" y="1242311"/>
                  <a:pt x="1912085" y="1241278"/>
                  <a:pt x="1912753" y="1240519"/>
                </a:cubicBezTo>
                <a:cubicBezTo>
                  <a:pt x="1905224" y="1242220"/>
                  <a:pt x="1901338" y="1240277"/>
                  <a:pt x="1901095" y="1234690"/>
                </a:cubicBezTo>
                <a:cubicBezTo>
                  <a:pt x="1901095" y="1230561"/>
                  <a:pt x="1902552" y="1228618"/>
                  <a:pt x="1905467" y="1228861"/>
                </a:cubicBezTo>
                <a:cubicBezTo>
                  <a:pt x="1908624" y="1228861"/>
                  <a:pt x="1911053" y="1230318"/>
                  <a:pt x="1912753" y="1233233"/>
                </a:cubicBezTo>
                <a:lnTo>
                  <a:pt x="1912753" y="1211373"/>
                </a:lnTo>
                <a:lnTo>
                  <a:pt x="1902552" y="1221574"/>
                </a:lnTo>
                <a:lnTo>
                  <a:pt x="1902552" y="1215745"/>
                </a:lnTo>
                <a:cubicBezTo>
                  <a:pt x="1902552" y="1199957"/>
                  <a:pt x="1908381" y="1186356"/>
                  <a:pt x="1920040" y="1174940"/>
                </a:cubicBezTo>
                <a:cubicBezTo>
                  <a:pt x="1927569" y="1167410"/>
                  <a:pt x="1931456" y="1138750"/>
                  <a:pt x="1931699" y="1088958"/>
                </a:cubicBezTo>
                <a:cubicBezTo>
                  <a:pt x="1931456" y="1087500"/>
                  <a:pt x="1927569" y="1084586"/>
                  <a:pt x="1920040" y="1080214"/>
                </a:cubicBezTo>
                <a:cubicBezTo>
                  <a:pt x="1919281" y="1079424"/>
                  <a:pt x="1918977" y="1078453"/>
                  <a:pt x="1919129" y="1077299"/>
                </a:cubicBezTo>
                <a:cubicBezTo>
                  <a:pt x="1919281" y="1076145"/>
                  <a:pt x="1920070" y="1075174"/>
                  <a:pt x="1921497" y="1074384"/>
                </a:cubicBezTo>
                <a:cubicBezTo>
                  <a:pt x="1933156" y="1074142"/>
                  <a:pt x="1938985" y="1064426"/>
                  <a:pt x="1938985" y="1045238"/>
                </a:cubicBezTo>
                <a:cubicBezTo>
                  <a:pt x="1938985" y="1042323"/>
                  <a:pt x="1937528" y="1037951"/>
                  <a:pt x="1934613" y="1032122"/>
                </a:cubicBezTo>
                <a:lnTo>
                  <a:pt x="1941900" y="1032122"/>
                </a:lnTo>
                <a:cubicBezTo>
                  <a:pt x="1938985" y="1030908"/>
                  <a:pt x="1937528" y="1027507"/>
                  <a:pt x="1937528" y="1021921"/>
                </a:cubicBezTo>
                <a:cubicBezTo>
                  <a:pt x="1937771" y="1020463"/>
                  <a:pt x="1941657" y="997146"/>
                  <a:pt x="1949187" y="951969"/>
                </a:cubicBezTo>
                <a:cubicBezTo>
                  <a:pt x="1949187" y="950269"/>
                  <a:pt x="1950644" y="947840"/>
                  <a:pt x="1953559" y="944682"/>
                </a:cubicBezTo>
                <a:cubicBezTo>
                  <a:pt x="1953316" y="940310"/>
                  <a:pt x="1950887" y="934481"/>
                  <a:pt x="1946272" y="927195"/>
                </a:cubicBezTo>
                <a:lnTo>
                  <a:pt x="1953559" y="930109"/>
                </a:lnTo>
                <a:lnTo>
                  <a:pt x="1955016" y="890761"/>
                </a:lnTo>
                <a:lnTo>
                  <a:pt x="1955016" y="905335"/>
                </a:lnTo>
                <a:lnTo>
                  <a:pt x="1957931" y="905335"/>
                </a:lnTo>
                <a:lnTo>
                  <a:pt x="1957931" y="886389"/>
                </a:lnTo>
                <a:lnTo>
                  <a:pt x="1960845" y="883475"/>
                </a:lnTo>
                <a:cubicBezTo>
                  <a:pt x="1961513" y="876947"/>
                  <a:pt x="1961999" y="872150"/>
                  <a:pt x="1962302" y="869084"/>
                </a:cubicBezTo>
                <a:cubicBezTo>
                  <a:pt x="1962606" y="866017"/>
                  <a:pt x="1963092" y="864499"/>
                  <a:pt x="1963760" y="864530"/>
                </a:cubicBezTo>
                <a:lnTo>
                  <a:pt x="1963760" y="839755"/>
                </a:lnTo>
                <a:cubicBezTo>
                  <a:pt x="1965217" y="838966"/>
                  <a:pt x="1966310" y="837994"/>
                  <a:pt x="1967039" y="836840"/>
                </a:cubicBezTo>
                <a:cubicBezTo>
                  <a:pt x="1967767" y="835687"/>
                  <a:pt x="1968132" y="834715"/>
                  <a:pt x="1968132" y="833926"/>
                </a:cubicBezTo>
                <a:cubicBezTo>
                  <a:pt x="1968132" y="831011"/>
                  <a:pt x="1966674" y="826639"/>
                  <a:pt x="1963760" y="820810"/>
                </a:cubicBezTo>
                <a:lnTo>
                  <a:pt x="1971046" y="820810"/>
                </a:lnTo>
                <a:cubicBezTo>
                  <a:pt x="1969346" y="820567"/>
                  <a:pt x="1968374" y="819595"/>
                  <a:pt x="1968132" y="817895"/>
                </a:cubicBezTo>
                <a:cubicBezTo>
                  <a:pt x="1968374" y="813766"/>
                  <a:pt x="1969346" y="808908"/>
                  <a:pt x="1971046" y="803322"/>
                </a:cubicBezTo>
                <a:cubicBezTo>
                  <a:pt x="1970804" y="800407"/>
                  <a:pt x="1969832" y="798950"/>
                  <a:pt x="1968132" y="798950"/>
                </a:cubicBezTo>
                <a:cubicBezTo>
                  <a:pt x="1969832" y="797736"/>
                  <a:pt x="1970804" y="795792"/>
                  <a:pt x="1971046" y="793121"/>
                </a:cubicBezTo>
                <a:cubicBezTo>
                  <a:pt x="1971289" y="765674"/>
                  <a:pt x="1960602" y="752073"/>
                  <a:pt x="1938985" y="752316"/>
                </a:cubicBezTo>
                <a:lnTo>
                  <a:pt x="1836973" y="752316"/>
                </a:lnTo>
                <a:cubicBezTo>
                  <a:pt x="1833268" y="753803"/>
                  <a:pt x="1830111" y="754836"/>
                  <a:pt x="1827500" y="755412"/>
                </a:cubicBezTo>
                <a:cubicBezTo>
                  <a:pt x="1824889" y="755989"/>
                  <a:pt x="1823189" y="755929"/>
                  <a:pt x="1822399" y="755230"/>
                </a:cubicBezTo>
                <a:cubicBezTo>
                  <a:pt x="1812198" y="760817"/>
                  <a:pt x="1796167" y="796278"/>
                  <a:pt x="1774307" y="861615"/>
                </a:cubicBezTo>
                <a:lnTo>
                  <a:pt x="1771393" y="864530"/>
                </a:lnTo>
                <a:cubicBezTo>
                  <a:pt x="1772850" y="874488"/>
                  <a:pt x="1771393" y="888090"/>
                  <a:pt x="1767021" y="905335"/>
                </a:cubicBezTo>
                <a:lnTo>
                  <a:pt x="1767021" y="906792"/>
                </a:lnTo>
                <a:lnTo>
                  <a:pt x="1767021" y="908249"/>
                </a:lnTo>
                <a:lnTo>
                  <a:pt x="1771393" y="912621"/>
                </a:lnTo>
                <a:cubicBezTo>
                  <a:pt x="1771393" y="919665"/>
                  <a:pt x="1764106" y="959499"/>
                  <a:pt x="1749533" y="1032122"/>
                </a:cubicBezTo>
                <a:lnTo>
                  <a:pt x="1749533" y="1033579"/>
                </a:lnTo>
                <a:lnTo>
                  <a:pt x="1749533" y="1036494"/>
                </a:lnTo>
                <a:cubicBezTo>
                  <a:pt x="1749563" y="1037283"/>
                  <a:pt x="1749867" y="1038619"/>
                  <a:pt x="1750444" y="1040502"/>
                </a:cubicBezTo>
                <a:cubicBezTo>
                  <a:pt x="1751021" y="1042384"/>
                  <a:pt x="1751689" y="1044449"/>
                  <a:pt x="1752448" y="1046695"/>
                </a:cubicBezTo>
                <a:cubicBezTo>
                  <a:pt x="1752205" y="1048153"/>
                  <a:pt x="1751233" y="1049610"/>
                  <a:pt x="1749533" y="1051067"/>
                </a:cubicBezTo>
                <a:cubicBezTo>
                  <a:pt x="1742004" y="1072927"/>
                  <a:pt x="1738117" y="1097702"/>
                  <a:pt x="1737874" y="1125391"/>
                </a:cubicBezTo>
                <a:cubicBezTo>
                  <a:pt x="1737874" y="1132920"/>
                  <a:pt x="1739332" y="1138264"/>
                  <a:pt x="1742246" y="1141421"/>
                </a:cubicBezTo>
                <a:lnTo>
                  <a:pt x="1734960" y="1138507"/>
                </a:lnTo>
                <a:lnTo>
                  <a:pt x="1734960" y="1153080"/>
                </a:lnTo>
                <a:lnTo>
                  <a:pt x="1727673" y="1145793"/>
                </a:lnTo>
                <a:cubicBezTo>
                  <a:pt x="1727643" y="1143668"/>
                  <a:pt x="1726975" y="1138446"/>
                  <a:pt x="1725669" y="1130127"/>
                </a:cubicBezTo>
                <a:cubicBezTo>
                  <a:pt x="1724364" y="1121808"/>
                  <a:pt x="1722603" y="1110028"/>
                  <a:pt x="1720386" y="1094787"/>
                </a:cubicBezTo>
                <a:cubicBezTo>
                  <a:pt x="1719172" y="1090415"/>
                  <a:pt x="1718686" y="1086043"/>
                  <a:pt x="1718929" y="1081671"/>
                </a:cubicBezTo>
                <a:cubicBezTo>
                  <a:pt x="1714800" y="1081671"/>
                  <a:pt x="1712857" y="1078756"/>
                  <a:pt x="1713100" y="1072927"/>
                </a:cubicBezTo>
                <a:cubicBezTo>
                  <a:pt x="1713343" y="1070255"/>
                  <a:pt x="1715771" y="1063940"/>
                  <a:pt x="1720386" y="1053982"/>
                </a:cubicBezTo>
                <a:lnTo>
                  <a:pt x="1720386" y="1052525"/>
                </a:lnTo>
                <a:cubicBezTo>
                  <a:pt x="1720386" y="1011962"/>
                  <a:pt x="1711643" y="951726"/>
                  <a:pt x="1694154" y="871816"/>
                </a:cubicBezTo>
                <a:cubicBezTo>
                  <a:pt x="1693912" y="870116"/>
                  <a:pt x="1692940" y="867687"/>
                  <a:pt x="1691240" y="864530"/>
                </a:cubicBezTo>
                <a:cubicBezTo>
                  <a:pt x="1691270" y="863862"/>
                  <a:pt x="1691574" y="863376"/>
                  <a:pt x="1692151" y="863072"/>
                </a:cubicBezTo>
                <a:cubicBezTo>
                  <a:pt x="1692728" y="862769"/>
                  <a:pt x="1693395" y="862283"/>
                  <a:pt x="1694154" y="861615"/>
                </a:cubicBezTo>
                <a:lnTo>
                  <a:pt x="1694154" y="858700"/>
                </a:lnTo>
                <a:cubicBezTo>
                  <a:pt x="1694124" y="853539"/>
                  <a:pt x="1693456" y="849288"/>
                  <a:pt x="1692151" y="845949"/>
                </a:cubicBezTo>
                <a:cubicBezTo>
                  <a:pt x="1690845" y="842609"/>
                  <a:pt x="1689084" y="840544"/>
                  <a:pt x="1686868" y="839755"/>
                </a:cubicBezTo>
                <a:cubicBezTo>
                  <a:pt x="1688325" y="839087"/>
                  <a:pt x="1689418" y="838237"/>
                  <a:pt x="1690147" y="837205"/>
                </a:cubicBezTo>
                <a:cubicBezTo>
                  <a:pt x="1690876" y="836173"/>
                  <a:pt x="1691240" y="834594"/>
                  <a:pt x="1691240" y="832468"/>
                </a:cubicBezTo>
                <a:cubicBezTo>
                  <a:pt x="1691483" y="778790"/>
                  <a:pt x="1677881" y="752073"/>
                  <a:pt x="1650435" y="752316"/>
                </a:cubicBezTo>
                <a:lnTo>
                  <a:pt x="1541135" y="752316"/>
                </a:lnTo>
                <a:cubicBezTo>
                  <a:pt x="1540377" y="754562"/>
                  <a:pt x="1539344" y="756627"/>
                  <a:pt x="1538039" y="758509"/>
                </a:cubicBezTo>
                <a:cubicBezTo>
                  <a:pt x="1536733" y="760392"/>
                  <a:pt x="1535337" y="761727"/>
                  <a:pt x="1533849" y="762517"/>
                </a:cubicBezTo>
                <a:cubicBezTo>
                  <a:pt x="1537006" y="754987"/>
                  <a:pt x="1532149" y="751101"/>
                  <a:pt x="1519276" y="750858"/>
                </a:cubicBezTo>
                <a:lnTo>
                  <a:pt x="1519276" y="755230"/>
                </a:lnTo>
                <a:cubicBezTo>
                  <a:pt x="1517029" y="753773"/>
                  <a:pt x="1514600" y="752680"/>
                  <a:pt x="1511989" y="751951"/>
                </a:cubicBezTo>
                <a:cubicBezTo>
                  <a:pt x="1509378" y="751223"/>
                  <a:pt x="1506949" y="750858"/>
                  <a:pt x="1504702" y="750858"/>
                </a:cubicBezTo>
                <a:cubicBezTo>
                  <a:pt x="1504034" y="750828"/>
                  <a:pt x="1503549" y="750889"/>
                  <a:pt x="1503245" y="751040"/>
                </a:cubicBezTo>
                <a:cubicBezTo>
                  <a:pt x="1502941" y="751192"/>
                  <a:pt x="1502456" y="751617"/>
                  <a:pt x="1501788" y="752316"/>
                </a:cubicBezTo>
                <a:cubicBezTo>
                  <a:pt x="1502547" y="754562"/>
                  <a:pt x="1503579" y="756627"/>
                  <a:pt x="1504885" y="758509"/>
                </a:cubicBezTo>
                <a:cubicBezTo>
                  <a:pt x="1506190" y="760392"/>
                  <a:pt x="1507587" y="761727"/>
                  <a:pt x="1509074" y="762517"/>
                </a:cubicBezTo>
                <a:lnTo>
                  <a:pt x="1506160" y="762517"/>
                </a:lnTo>
                <a:lnTo>
                  <a:pt x="1504702" y="762517"/>
                </a:lnTo>
                <a:cubicBezTo>
                  <a:pt x="1494501" y="754987"/>
                  <a:pt x="1488672" y="751101"/>
                  <a:pt x="1487214" y="750858"/>
                </a:cubicBezTo>
                <a:close/>
                <a:moveTo>
                  <a:pt x="1189025" y="750858"/>
                </a:moveTo>
                <a:cubicBezTo>
                  <a:pt x="1149434" y="750615"/>
                  <a:pt x="1129517" y="794821"/>
                  <a:pt x="1129275" y="883475"/>
                </a:cubicBezTo>
                <a:lnTo>
                  <a:pt x="1129275" y="900963"/>
                </a:lnTo>
                <a:cubicBezTo>
                  <a:pt x="1130033" y="901631"/>
                  <a:pt x="1130702" y="902481"/>
                  <a:pt x="1131278" y="903513"/>
                </a:cubicBezTo>
                <a:cubicBezTo>
                  <a:pt x="1131855" y="904545"/>
                  <a:pt x="1132159" y="906124"/>
                  <a:pt x="1132189" y="908249"/>
                </a:cubicBezTo>
                <a:cubicBezTo>
                  <a:pt x="1128060" y="908006"/>
                  <a:pt x="1124660" y="907035"/>
                  <a:pt x="1121988" y="905335"/>
                </a:cubicBezTo>
                <a:cubicBezTo>
                  <a:pt x="1124902" y="908006"/>
                  <a:pt x="1126360" y="911407"/>
                  <a:pt x="1126360" y="915536"/>
                </a:cubicBezTo>
                <a:cubicBezTo>
                  <a:pt x="1126603" y="918693"/>
                  <a:pt x="1121745" y="944440"/>
                  <a:pt x="1111786" y="992774"/>
                </a:cubicBezTo>
                <a:cubicBezTo>
                  <a:pt x="1108872" y="1005890"/>
                  <a:pt x="1107414" y="1017549"/>
                  <a:pt x="1107414" y="1027750"/>
                </a:cubicBezTo>
                <a:cubicBezTo>
                  <a:pt x="1107172" y="1036737"/>
                  <a:pt x="1112029" y="1042080"/>
                  <a:pt x="1121988" y="1043781"/>
                </a:cubicBezTo>
                <a:cubicBezTo>
                  <a:pt x="1107414" y="1039166"/>
                  <a:pt x="1100128" y="1049853"/>
                  <a:pt x="1100128" y="1075842"/>
                </a:cubicBezTo>
                <a:cubicBezTo>
                  <a:pt x="1100128" y="1078514"/>
                  <a:pt x="1101585" y="1083371"/>
                  <a:pt x="1104500" y="1090415"/>
                </a:cubicBezTo>
                <a:cubicBezTo>
                  <a:pt x="1104500" y="1093330"/>
                  <a:pt x="1103043" y="1094787"/>
                  <a:pt x="1100128" y="1094787"/>
                </a:cubicBezTo>
                <a:lnTo>
                  <a:pt x="1104500" y="1097702"/>
                </a:lnTo>
                <a:lnTo>
                  <a:pt x="1100128" y="1102074"/>
                </a:lnTo>
                <a:cubicBezTo>
                  <a:pt x="1092598" y="1109117"/>
                  <a:pt x="1088712" y="1132920"/>
                  <a:pt x="1088469" y="1173482"/>
                </a:cubicBezTo>
                <a:cubicBezTo>
                  <a:pt x="1092052" y="1173482"/>
                  <a:pt x="1094724" y="1173847"/>
                  <a:pt x="1096485" y="1174576"/>
                </a:cubicBezTo>
                <a:cubicBezTo>
                  <a:pt x="1098246" y="1175304"/>
                  <a:pt x="1099460" y="1176397"/>
                  <a:pt x="1100128" y="1177854"/>
                </a:cubicBezTo>
                <a:lnTo>
                  <a:pt x="1089927" y="1185141"/>
                </a:lnTo>
                <a:lnTo>
                  <a:pt x="1085555" y="1189513"/>
                </a:lnTo>
                <a:lnTo>
                  <a:pt x="1095756" y="1189513"/>
                </a:lnTo>
                <a:cubicBezTo>
                  <a:pt x="1095756" y="1193885"/>
                  <a:pt x="1092841" y="1199714"/>
                  <a:pt x="1087012" y="1207001"/>
                </a:cubicBezTo>
                <a:lnTo>
                  <a:pt x="1087012" y="1196800"/>
                </a:lnTo>
                <a:cubicBezTo>
                  <a:pt x="1084097" y="1196800"/>
                  <a:pt x="1082640" y="1198257"/>
                  <a:pt x="1082640" y="1201172"/>
                </a:cubicBezTo>
                <a:lnTo>
                  <a:pt x="1082640" y="1204086"/>
                </a:lnTo>
                <a:cubicBezTo>
                  <a:pt x="1082670" y="1204876"/>
                  <a:pt x="1082974" y="1206212"/>
                  <a:pt x="1083551" y="1208094"/>
                </a:cubicBezTo>
                <a:cubicBezTo>
                  <a:pt x="1084128" y="1209976"/>
                  <a:pt x="1084796" y="1212041"/>
                  <a:pt x="1085555" y="1214288"/>
                </a:cubicBezTo>
                <a:cubicBezTo>
                  <a:pt x="1085312" y="1215988"/>
                  <a:pt x="1084340" y="1218417"/>
                  <a:pt x="1082640" y="1221574"/>
                </a:cubicBezTo>
                <a:cubicBezTo>
                  <a:pt x="1081425" y="1223032"/>
                  <a:pt x="1080940" y="1224489"/>
                  <a:pt x="1081183" y="1225946"/>
                </a:cubicBezTo>
                <a:lnTo>
                  <a:pt x="1089927" y="1225946"/>
                </a:lnTo>
                <a:lnTo>
                  <a:pt x="1089927" y="1234690"/>
                </a:lnTo>
                <a:cubicBezTo>
                  <a:pt x="1081183" y="1234933"/>
                  <a:pt x="1073896" y="1263594"/>
                  <a:pt x="1068067" y="1320672"/>
                </a:cubicBezTo>
                <a:lnTo>
                  <a:pt x="1060780" y="1381880"/>
                </a:lnTo>
                <a:cubicBezTo>
                  <a:pt x="1059323" y="1383580"/>
                  <a:pt x="1057865" y="1386009"/>
                  <a:pt x="1056408" y="1389167"/>
                </a:cubicBezTo>
                <a:cubicBezTo>
                  <a:pt x="1057076" y="1391292"/>
                  <a:pt x="1057926" y="1392871"/>
                  <a:pt x="1058959" y="1393903"/>
                </a:cubicBezTo>
                <a:cubicBezTo>
                  <a:pt x="1059991" y="1394935"/>
                  <a:pt x="1061570" y="1395785"/>
                  <a:pt x="1063695" y="1396453"/>
                </a:cubicBezTo>
                <a:lnTo>
                  <a:pt x="1057865" y="1396453"/>
                </a:lnTo>
                <a:cubicBezTo>
                  <a:pt x="1057896" y="1398579"/>
                  <a:pt x="1057835" y="1400522"/>
                  <a:pt x="1057683" y="1402283"/>
                </a:cubicBezTo>
                <a:cubicBezTo>
                  <a:pt x="1057532" y="1404044"/>
                  <a:pt x="1057106" y="1405987"/>
                  <a:pt x="1056408" y="1408112"/>
                </a:cubicBezTo>
                <a:cubicBezTo>
                  <a:pt x="1049364" y="1437016"/>
                  <a:pt x="1045964" y="1459361"/>
                  <a:pt x="1046207" y="1475149"/>
                </a:cubicBezTo>
                <a:lnTo>
                  <a:pt x="1046207" y="1476606"/>
                </a:lnTo>
                <a:cubicBezTo>
                  <a:pt x="1054708" y="1485350"/>
                  <a:pt x="1058108" y="1492637"/>
                  <a:pt x="1056408" y="1498466"/>
                </a:cubicBezTo>
                <a:cubicBezTo>
                  <a:pt x="1065395" y="1495551"/>
                  <a:pt x="1070739" y="1494094"/>
                  <a:pt x="1072439" y="1494094"/>
                </a:cubicBezTo>
                <a:cubicBezTo>
                  <a:pt x="1073107" y="1494064"/>
                  <a:pt x="1073592" y="1494124"/>
                  <a:pt x="1073896" y="1494276"/>
                </a:cubicBezTo>
                <a:cubicBezTo>
                  <a:pt x="1074200" y="1494428"/>
                  <a:pt x="1074686" y="1494853"/>
                  <a:pt x="1075354" y="1495551"/>
                </a:cubicBezTo>
                <a:cubicBezTo>
                  <a:pt x="1073107" y="1499164"/>
                  <a:pt x="1070314" y="1501775"/>
                  <a:pt x="1066974" y="1503385"/>
                </a:cubicBezTo>
                <a:cubicBezTo>
                  <a:pt x="1063634" y="1504994"/>
                  <a:pt x="1060112" y="1505783"/>
                  <a:pt x="1056408" y="1505753"/>
                </a:cubicBezTo>
                <a:lnTo>
                  <a:pt x="1054316" y="1504959"/>
                </a:lnTo>
                <a:lnTo>
                  <a:pt x="1049121" y="1498466"/>
                </a:lnTo>
                <a:cubicBezTo>
                  <a:pt x="1049243" y="1500774"/>
                  <a:pt x="1049911" y="1502534"/>
                  <a:pt x="1051125" y="1503749"/>
                </a:cubicBezTo>
                <a:lnTo>
                  <a:pt x="1054316" y="1504959"/>
                </a:lnTo>
                <a:lnTo>
                  <a:pt x="1060780" y="1513039"/>
                </a:lnTo>
                <a:cubicBezTo>
                  <a:pt x="1059991" y="1514497"/>
                  <a:pt x="1059019" y="1515590"/>
                  <a:pt x="1057865" y="1516318"/>
                </a:cubicBezTo>
                <a:cubicBezTo>
                  <a:pt x="1056712" y="1517047"/>
                  <a:pt x="1055740" y="1517411"/>
                  <a:pt x="1054951" y="1517411"/>
                </a:cubicBezTo>
                <a:lnTo>
                  <a:pt x="1053493" y="1517411"/>
                </a:lnTo>
                <a:lnTo>
                  <a:pt x="1046207" y="1502838"/>
                </a:lnTo>
                <a:cubicBezTo>
                  <a:pt x="1042078" y="1506967"/>
                  <a:pt x="1035763" y="1539514"/>
                  <a:pt x="1027262" y="1600479"/>
                </a:cubicBezTo>
                <a:cubicBezTo>
                  <a:pt x="1020218" y="1646870"/>
                  <a:pt x="1016818" y="1682332"/>
                  <a:pt x="1017060" y="1706863"/>
                </a:cubicBezTo>
                <a:lnTo>
                  <a:pt x="1011231" y="1706863"/>
                </a:lnTo>
                <a:cubicBezTo>
                  <a:pt x="1011474" y="1743054"/>
                  <a:pt x="1032848" y="1761027"/>
                  <a:pt x="1075354" y="1760785"/>
                </a:cubicBezTo>
                <a:lnTo>
                  <a:pt x="1097213" y="1760785"/>
                </a:lnTo>
                <a:cubicBezTo>
                  <a:pt x="1100128" y="1756170"/>
                  <a:pt x="1103043" y="1753741"/>
                  <a:pt x="1105957" y="1753498"/>
                </a:cubicBezTo>
                <a:cubicBezTo>
                  <a:pt x="1106747" y="1753498"/>
                  <a:pt x="1107718" y="1753862"/>
                  <a:pt x="1108872" y="1754591"/>
                </a:cubicBezTo>
                <a:cubicBezTo>
                  <a:pt x="1110026" y="1755320"/>
                  <a:pt x="1110997" y="1756413"/>
                  <a:pt x="1111786" y="1757870"/>
                </a:cubicBezTo>
                <a:lnTo>
                  <a:pt x="1107414" y="1760785"/>
                </a:lnTo>
                <a:lnTo>
                  <a:pt x="1116158" y="1760785"/>
                </a:lnTo>
                <a:lnTo>
                  <a:pt x="1126360" y="1760785"/>
                </a:lnTo>
                <a:cubicBezTo>
                  <a:pt x="1127028" y="1760754"/>
                  <a:pt x="1127878" y="1760451"/>
                  <a:pt x="1128910" y="1759874"/>
                </a:cubicBezTo>
                <a:cubicBezTo>
                  <a:pt x="1129942" y="1759297"/>
                  <a:pt x="1131521" y="1758629"/>
                  <a:pt x="1133646" y="1757870"/>
                </a:cubicBezTo>
                <a:cubicBezTo>
                  <a:pt x="1133646" y="1756655"/>
                  <a:pt x="1136561" y="1756170"/>
                  <a:pt x="1142390" y="1756413"/>
                </a:cubicBezTo>
                <a:lnTo>
                  <a:pt x="1158421" y="1760785"/>
                </a:lnTo>
                <a:lnTo>
                  <a:pt x="1162793" y="1760785"/>
                </a:lnTo>
                <a:cubicBezTo>
                  <a:pt x="1203598" y="1761027"/>
                  <a:pt x="1224001" y="1735767"/>
                  <a:pt x="1224001" y="1685004"/>
                </a:cubicBezTo>
                <a:cubicBezTo>
                  <a:pt x="1223758" y="1681846"/>
                  <a:pt x="1222786" y="1677960"/>
                  <a:pt x="1221086" y="1673345"/>
                </a:cubicBezTo>
                <a:cubicBezTo>
                  <a:pt x="1221116" y="1672677"/>
                  <a:pt x="1221420" y="1672191"/>
                  <a:pt x="1221997" y="1671888"/>
                </a:cubicBezTo>
                <a:cubicBezTo>
                  <a:pt x="1222574" y="1671584"/>
                  <a:pt x="1223242" y="1671098"/>
                  <a:pt x="1224001" y="1670430"/>
                </a:cubicBezTo>
                <a:lnTo>
                  <a:pt x="1224001" y="1667516"/>
                </a:lnTo>
                <a:lnTo>
                  <a:pt x="1224001" y="1666058"/>
                </a:lnTo>
                <a:cubicBezTo>
                  <a:pt x="1223758" y="1664358"/>
                  <a:pt x="1222786" y="1661929"/>
                  <a:pt x="1221086" y="1658772"/>
                </a:cubicBezTo>
                <a:lnTo>
                  <a:pt x="1221086" y="1657314"/>
                </a:lnTo>
                <a:lnTo>
                  <a:pt x="1221086" y="1655857"/>
                </a:lnTo>
                <a:lnTo>
                  <a:pt x="1228373" y="1658772"/>
                </a:lnTo>
                <a:cubicBezTo>
                  <a:pt x="1227583" y="1650028"/>
                  <a:pt x="1227340" y="1640191"/>
                  <a:pt x="1227644" y="1629261"/>
                </a:cubicBezTo>
                <a:cubicBezTo>
                  <a:pt x="1227948" y="1618331"/>
                  <a:pt x="1229162" y="1606308"/>
                  <a:pt x="1231287" y="1593192"/>
                </a:cubicBezTo>
                <a:lnTo>
                  <a:pt x="1238574" y="1549472"/>
                </a:lnTo>
                <a:cubicBezTo>
                  <a:pt x="1238574" y="1547772"/>
                  <a:pt x="1240031" y="1545343"/>
                  <a:pt x="1242946" y="1542186"/>
                </a:cubicBezTo>
                <a:lnTo>
                  <a:pt x="1242946" y="1530527"/>
                </a:lnTo>
                <a:cubicBezTo>
                  <a:pt x="1242946" y="1526155"/>
                  <a:pt x="1241488" y="1521783"/>
                  <a:pt x="1238574" y="1517411"/>
                </a:cubicBezTo>
                <a:lnTo>
                  <a:pt x="1238574" y="1514497"/>
                </a:lnTo>
                <a:lnTo>
                  <a:pt x="1238574" y="1513039"/>
                </a:lnTo>
                <a:lnTo>
                  <a:pt x="1245860" y="1517411"/>
                </a:lnTo>
                <a:cubicBezTo>
                  <a:pt x="1244403" y="1513282"/>
                  <a:pt x="1245860" y="1501138"/>
                  <a:pt x="1250232" y="1480978"/>
                </a:cubicBezTo>
                <a:cubicBezTo>
                  <a:pt x="1250475" y="1479278"/>
                  <a:pt x="1251447" y="1476849"/>
                  <a:pt x="1253147" y="1473692"/>
                </a:cubicBezTo>
                <a:cubicBezTo>
                  <a:pt x="1252479" y="1471566"/>
                  <a:pt x="1251629" y="1469988"/>
                  <a:pt x="1250597" y="1468955"/>
                </a:cubicBezTo>
                <a:cubicBezTo>
                  <a:pt x="1249564" y="1467923"/>
                  <a:pt x="1247986" y="1467073"/>
                  <a:pt x="1245860" y="1466405"/>
                </a:cubicBezTo>
                <a:cubicBezTo>
                  <a:pt x="1256305" y="1462276"/>
                  <a:pt x="1261648" y="1442845"/>
                  <a:pt x="1261891" y="1408112"/>
                </a:cubicBezTo>
                <a:lnTo>
                  <a:pt x="1257519" y="1408112"/>
                </a:lnTo>
                <a:lnTo>
                  <a:pt x="1257519" y="1403740"/>
                </a:lnTo>
                <a:cubicBezTo>
                  <a:pt x="1264563" y="1383337"/>
                  <a:pt x="1267963" y="1370221"/>
                  <a:pt x="1267720" y="1364392"/>
                </a:cubicBezTo>
                <a:cubicBezTo>
                  <a:pt x="1268419" y="1359231"/>
                  <a:pt x="1268115" y="1354980"/>
                  <a:pt x="1266809" y="1351641"/>
                </a:cubicBezTo>
                <a:cubicBezTo>
                  <a:pt x="1265504" y="1348301"/>
                  <a:pt x="1263379" y="1346236"/>
                  <a:pt x="1260434" y="1345447"/>
                </a:cubicBezTo>
                <a:lnTo>
                  <a:pt x="1260434" y="1349819"/>
                </a:lnTo>
                <a:lnTo>
                  <a:pt x="1253147" y="1349819"/>
                </a:lnTo>
                <a:lnTo>
                  <a:pt x="1253147" y="1357105"/>
                </a:lnTo>
                <a:lnTo>
                  <a:pt x="1245860" y="1352734"/>
                </a:lnTo>
                <a:lnTo>
                  <a:pt x="1250232" y="1360020"/>
                </a:lnTo>
                <a:lnTo>
                  <a:pt x="1238574" y="1349819"/>
                </a:lnTo>
                <a:lnTo>
                  <a:pt x="1242946" y="1345447"/>
                </a:lnTo>
                <a:cubicBezTo>
                  <a:pt x="1245162" y="1344658"/>
                  <a:pt x="1246923" y="1343322"/>
                  <a:pt x="1248229" y="1341439"/>
                </a:cubicBezTo>
                <a:cubicBezTo>
                  <a:pt x="1249534" y="1339557"/>
                  <a:pt x="1250202" y="1337492"/>
                  <a:pt x="1250232" y="1335246"/>
                </a:cubicBezTo>
                <a:cubicBezTo>
                  <a:pt x="1250232" y="1333788"/>
                  <a:pt x="1248775" y="1332331"/>
                  <a:pt x="1245860" y="1330874"/>
                </a:cubicBezTo>
                <a:lnTo>
                  <a:pt x="1245860" y="1326502"/>
                </a:lnTo>
                <a:cubicBezTo>
                  <a:pt x="1245860" y="1321887"/>
                  <a:pt x="1248775" y="1319458"/>
                  <a:pt x="1254604" y="1319215"/>
                </a:cubicBezTo>
                <a:cubicBezTo>
                  <a:pt x="1255272" y="1319185"/>
                  <a:pt x="1255758" y="1319245"/>
                  <a:pt x="1256062" y="1319397"/>
                </a:cubicBezTo>
                <a:cubicBezTo>
                  <a:pt x="1256365" y="1319549"/>
                  <a:pt x="1256851" y="1319974"/>
                  <a:pt x="1257519" y="1320672"/>
                </a:cubicBezTo>
                <a:cubicBezTo>
                  <a:pt x="1258187" y="1320703"/>
                  <a:pt x="1258673" y="1321006"/>
                  <a:pt x="1258976" y="1321583"/>
                </a:cubicBezTo>
                <a:cubicBezTo>
                  <a:pt x="1259280" y="1322160"/>
                  <a:pt x="1259766" y="1322828"/>
                  <a:pt x="1260434" y="1323587"/>
                </a:cubicBezTo>
                <a:lnTo>
                  <a:pt x="1261891" y="1323587"/>
                </a:lnTo>
                <a:cubicBezTo>
                  <a:pt x="1264563" y="1323344"/>
                  <a:pt x="1267963" y="1320915"/>
                  <a:pt x="1272092" y="1316300"/>
                </a:cubicBezTo>
                <a:cubicBezTo>
                  <a:pt x="1267477" y="1313386"/>
                  <a:pt x="1263591" y="1311928"/>
                  <a:pt x="1260434" y="1311928"/>
                </a:cubicBezTo>
                <a:lnTo>
                  <a:pt x="1260434" y="1316300"/>
                </a:lnTo>
                <a:cubicBezTo>
                  <a:pt x="1255819" y="1315086"/>
                  <a:pt x="1253390" y="1313143"/>
                  <a:pt x="1253147" y="1310471"/>
                </a:cubicBezTo>
                <a:lnTo>
                  <a:pt x="1253147" y="1309014"/>
                </a:lnTo>
                <a:cubicBezTo>
                  <a:pt x="1253876" y="1308346"/>
                  <a:pt x="1254604" y="1307860"/>
                  <a:pt x="1255333" y="1307556"/>
                </a:cubicBezTo>
                <a:cubicBezTo>
                  <a:pt x="1256062" y="1307253"/>
                  <a:pt x="1256790" y="1306767"/>
                  <a:pt x="1257519" y="1306099"/>
                </a:cubicBezTo>
                <a:lnTo>
                  <a:pt x="1257519" y="1301727"/>
                </a:lnTo>
                <a:lnTo>
                  <a:pt x="1254604" y="1301727"/>
                </a:lnTo>
                <a:cubicBezTo>
                  <a:pt x="1254604" y="1294198"/>
                  <a:pt x="1256062" y="1290311"/>
                  <a:pt x="1258976" y="1290069"/>
                </a:cubicBezTo>
                <a:cubicBezTo>
                  <a:pt x="1263591" y="1290311"/>
                  <a:pt x="1266020" y="1295655"/>
                  <a:pt x="1266263" y="1306099"/>
                </a:cubicBezTo>
                <a:lnTo>
                  <a:pt x="1275007" y="1306099"/>
                </a:lnTo>
                <a:cubicBezTo>
                  <a:pt x="1272882" y="1303852"/>
                  <a:pt x="1271303" y="1301424"/>
                  <a:pt x="1270271" y="1298813"/>
                </a:cubicBezTo>
                <a:cubicBezTo>
                  <a:pt x="1269238" y="1296202"/>
                  <a:pt x="1268388" y="1293773"/>
                  <a:pt x="1267720" y="1291526"/>
                </a:cubicBezTo>
                <a:cubicBezTo>
                  <a:pt x="1267963" y="1290069"/>
                  <a:pt x="1270392" y="1281325"/>
                  <a:pt x="1275007" y="1265294"/>
                </a:cubicBezTo>
                <a:cubicBezTo>
                  <a:pt x="1276495" y="1266083"/>
                  <a:pt x="1277891" y="1266326"/>
                  <a:pt x="1279197" y="1266023"/>
                </a:cubicBezTo>
                <a:cubicBezTo>
                  <a:pt x="1280502" y="1265719"/>
                  <a:pt x="1281535" y="1264505"/>
                  <a:pt x="1282294" y="1262379"/>
                </a:cubicBezTo>
                <a:cubicBezTo>
                  <a:pt x="1277679" y="1255093"/>
                  <a:pt x="1275250" y="1250721"/>
                  <a:pt x="1275007" y="1249263"/>
                </a:cubicBezTo>
                <a:cubicBezTo>
                  <a:pt x="1275250" y="1246592"/>
                  <a:pt x="1277679" y="1244649"/>
                  <a:pt x="1282294" y="1243434"/>
                </a:cubicBezTo>
                <a:cubicBezTo>
                  <a:pt x="1285208" y="1232990"/>
                  <a:pt x="1286666" y="1223274"/>
                  <a:pt x="1286666" y="1214288"/>
                </a:cubicBezTo>
                <a:cubicBezTo>
                  <a:pt x="1286666" y="1207244"/>
                  <a:pt x="1285208" y="1203843"/>
                  <a:pt x="1282294" y="1204086"/>
                </a:cubicBezTo>
                <a:cubicBezTo>
                  <a:pt x="1295167" y="1198257"/>
                  <a:pt x="1301482" y="1176397"/>
                  <a:pt x="1301239" y="1138507"/>
                </a:cubicBezTo>
                <a:cubicBezTo>
                  <a:pt x="1301239" y="1135349"/>
                  <a:pt x="1299781" y="1131463"/>
                  <a:pt x="1296867" y="1126848"/>
                </a:cubicBezTo>
                <a:cubicBezTo>
                  <a:pt x="1297110" y="1122233"/>
                  <a:pt x="1300996" y="1105231"/>
                  <a:pt x="1308525" y="1075842"/>
                </a:cubicBezTo>
                <a:lnTo>
                  <a:pt x="1308525" y="1072927"/>
                </a:lnTo>
                <a:cubicBezTo>
                  <a:pt x="1308525" y="1068312"/>
                  <a:pt x="1307068" y="1064426"/>
                  <a:pt x="1304153" y="1061268"/>
                </a:cubicBezTo>
                <a:cubicBezTo>
                  <a:pt x="1302696" y="1064183"/>
                  <a:pt x="1299781" y="1065640"/>
                  <a:pt x="1295409" y="1065640"/>
                </a:cubicBezTo>
                <a:cubicBezTo>
                  <a:pt x="1289580" y="1065398"/>
                  <a:pt x="1285208" y="1061511"/>
                  <a:pt x="1282294" y="1053982"/>
                </a:cubicBezTo>
                <a:cubicBezTo>
                  <a:pt x="1285451" y="1058597"/>
                  <a:pt x="1289338" y="1061026"/>
                  <a:pt x="1293952" y="1061268"/>
                </a:cubicBezTo>
                <a:cubicBezTo>
                  <a:pt x="1305611" y="1061268"/>
                  <a:pt x="1311440" y="1055439"/>
                  <a:pt x="1311440" y="1043781"/>
                </a:cubicBezTo>
                <a:cubicBezTo>
                  <a:pt x="1311197" y="1037708"/>
                  <a:pt x="1308768" y="1033822"/>
                  <a:pt x="1304153" y="1032122"/>
                </a:cubicBezTo>
                <a:lnTo>
                  <a:pt x="1308525" y="1029207"/>
                </a:lnTo>
                <a:lnTo>
                  <a:pt x="1296867" y="1017549"/>
                </a:lnTo>
                <a:lnTo>
                  <a:pt x="1296867" y="1042323"/>
                </a:lnTo>
                <a:cubicBezTo>
                  <a:pt x="1298992" y="1042323"/>
                  <a:pt x="1300571" y="1042688"/>
                  <a:pt x="1301603" y="1043416"/>
                </a:cubicBezTo>
                <a:cubicBezTo>
                  <a:pt x="1302635" y="1044145"/>
                  <a:pt x="1303485" y="1045238"/>
                  <a:pt x="1304153" y="1046695"/>
                </a:cubicBezTo>
                <a:cubicBezTo>
                  <a:pt x="1300996" y="1048153"/>
                  <a:pt x="1298567" y="1049610"/>
                  <a:pt x="1296867" y="1051067"/>
                </a:cubicBezTo>
                <a:cubicBezTo>
                  <a:pt x="1296199" y="1051098"/>
                  <a:pt x="1295713" y="1051401"/>
                  <a:pt x="1295409" y="1051978"/>
                </a:cubicBezTo>
                <a:cubicBezTo>
                  <a:pt x="1295106" y="1052555"/>
                  <a:pt x="1294620" y="1053223"/>
                  <a:pt x="1293952" y="1053982"/>
                </a:cubicBezTo>
                <a:lnTo>
                  <a:pt x="1291037" y="1053982"/>
                </a:lnTo>
                <a:cubicBezTo>
                  <a:pt x="1287455" y="1054012"/>
                  <a:pt x="1284419" y="1053223"/>
                  <a:pt x="1281929" y="1051614"/>
                </a:cubicBezTo>
                <a:cubicBezTo>
                  <a:pt x="1279440" y="1050005"/>
                  <a:pt x="1277132" y="1047394"/>
                  <a:pt x="1275007" y="1043781"/>
                </a:cubicBezTo>
                <a:lnTo>
                  <a:pt x="1289580" y="1036494"/>
                </a:lnTo>
                <a:cubicBezTo>
                  <a:pt x="1288912" y="1035765"/>
                  <a:pt x="1288427" y="1035037"/>
                  <a:pt x="1288123" y="1034308"/>
                </a:cubicBezTo>
                <a:cubicBezTo>
                  <a:pt x="1287819" y="1033579"/>
                  <a:pt x="1287333" y="1032851"/>
                  <a:pt x="1286666" y="1032122"/>
                </a:cubicBezTo>
                <a:cubicBezTo>
                  <a:pt x="1283751" y="1027993"/>
                  <a:pt x="1280836" y="1026050"/>
                  <a:pt x="1277922" y="1026293"/>
                </a:cubicBezTo>
                <a:cubicBezTo>
                  <a:pt x="1277952" y="1025503"/>
                  <a:pt x="1277527" y="1023439"/>
                  <a:pt x="1276647" y="1020099"/>
                </a:cubicBezTo>
                <a:cubicBezTo>
                  <a:pt x="1275766" y="1016759"/>
                  <a:pt x="1274248" y="1012509"/>
                  <a:pt x="1272092" y="1007347"/>
                </a:cubicBezTo>
                <a:cubicBezTo>
                  <a:pt x="1271394" y="1006680"/>
                  <a:pt x="1270969" y="1006194"/>
                  <a:pt x="1270817" y="1005890"/>
                </a:cubicBezTo>
                <a:cubicBezTo>
                  <a:pt x="1270665" y="1005587"/>
                  <a:pt x="1270605" y="1005101"/>
                  <a:pt x="1270635" y="1004433"/>
                </a:cubicBezTo>
                <a:cubicBezTo>
                  <a:pt x="1270878" y="984273"/>
                  <a:pt x="1282051" y="977958"/>
                  <a:pt x="1304153" y="985488"/>
                </a:cubicBezTo>
                <a:cubicBezTo>
                  <a:pt x="1303394" y="984820"/>
                  <a:pt x="1302727" y="983969"/>
                  <a:pt x="1302150" y="982937"/>
                </a:cubicBezTo>
                <a:cubicBezTo>
                  <a:pt x="1301573" y="981905"/>
                  <a:pt x="1301269" y="980326"/>
                  <a:pt x="1301239" y="978201"/>
                </a:cubicBezTo>
                <a:cubicBezTo>
                  <a:pt x="1305368" y="978444"/>
                  <a:pt x="1308768" y="979415"/>
                  <a:pt x="1311440" y="981116"/>
                </a:cubicBezTo>
                <a:cubicBezTo>
                  <a:pt x="1310651" y="978990"/>
                  <a:pt x="1311137" y="975954"/>
                  <a:pt x="1312897" y="972007"/>
                </a:cubicBezTo>
                <a:cubicBezTo>
                  <a:pt x="1314658" y="968060"/>
                  <a:pt x="1318059" y="962838"/>
                  <a:pt x="1323099" y="956341"/>
                </a:cubicBezTo>
                <a:cubicBezTo>
                  <a:pt x="1330143" y="944682"/>
                  <a:pt x="1333543" y="919908"/>
                  <a:pt x="1333300" y="882017"/>
                </a:cubicBezTo>
                <a:cubicBezTo>
                  <a:pt x="1333057" y="877888"/>
                  <a:pt x="1332085" y="874488"/>
                  <a:pt x="1330385" y="871816"/>
                </a:cubicBezTo>
                <a:cubicBezTo>
                  <a:pt x="1326712" y="866776"/>
                  <a:pt x="1323858" y="863011"/>
                  <a:pt x="1321823" y="860522"/>
                </a:cubicBezTo>
                <a:cubicBezTo>
                  <a:pt x="1319789" y="858032"/>
                  <a:pt x="1318757" y="856454"/>
                  <a:pt x="1318727" y="855786"/>
                </a:cubicBezTo>
                <a:cubicBezTo>
                  <a:pt x="1318727" y="849956"/>
                  <a:pt x="1320184" y="847042"/>
                  <a:pt x="1323099" y="847042"/>
                </a:cubicBezTo>
                <a:lnTo>
                  <a:pt x="1333300" y="868902"/>
                </a:lnTo>
                <a:lnTo>
                  <a:pt x="1339129" y="868902"/>
                </a:lnTo>
                <a:cubicBezTo>
                  <a:pt x="1339129" y="864773"/>
                  <a:pt x="1336215" y="859915"/>
                  <a:pt x="1330385" y="854328"/>
                </a:cubicBezTo>
                <a:cubicBezTo>
                  <a:pt x="1329626" y="853539"/>
                  <a:pt x="1329323" y="852567"/>
                  <a:pt x="1329474" y="851414"/>
                </a:cubicBezTo>
                <a:cubicBezTo>
                  <a:pt x="1329626" y="850260"/>
                  <a:pt x="1330416" y="849288"/>
                  <a:pt x="1331843" y="848499"/>
                </a:cubicBezTo>
                <a:cubicBezTo>
                  <a:pt x="1340587" y="848256"/>
                  <a:pt x="1344959" y="838541"/>
                  <a:pt x="1344959" y="819353"/>
                </a:cubicBezTo>
                <a:cubicBezTo>
                  <a:pt x="1344716" y="810609"/>
                  <a:pt x="1340829" y="807694"/>
                  <a:pt x="1333300" y="810609"/>
                </a:cubicBezTo>
                <a:lnTo>
                  <a:pt x="1340587" y="803322"/>
                </a:lnTo>
                <a:cubicBezTo>
                  <a:pt x="1338431" y="802654"/>
                  <a:pt x="1336913" y="801804"/>
                  <a:pt x="1336032" y="800772"/>
                </a:cubicBezTo>
                <a:cubicBezTo>
                  <a:pt x="1335152" y="799739"/>
                  <a:pt x="1334727" y="798161"/>
                  <a:pt x="1334757" y="796035"/>
                </a:cubicBezTo>
                <a:lnTo>
                  <a:pt x="1344959" y="796035"/>
                </a:lnTo>
                <a:cubicBezTo>
                  <a:pt x="1341376" y="781462"/>
                  <a:pt x="1337247" y="770532"/>
                  <a:pt x="1332571" y="763245"/>
                </a:cubicBezTo>
                <a:cubicBezTo>
                  <a:pt x="1327896" y="755959"/>
                  <a:pt x="1322309" y="752316"/>
                  <a:pt x="1315812" y="752316"/>
                </a:cubicBezTo>
                <a:lnTo>
                  <a:pt x="1202141" y="752316"/>
                </a:lnTo>
                <a:cubicBezTo>
                  <a:pt x="1201898" y="754016"/>
                  <a:pt x="1200926" y="754987"/>
                  <a:pt x="1199226" y="755230"/>
                </a:cubicBezTo>
                <a:cubicBezTo>
                  <a:pt x="1197526" y="754987"/>
                  <a:pt x="1195097" y="754016"/>
                  <a:pt x="1191939" y="752316"/>
                </a:cubicBezTo>
                <a:cubicBezTo>
                  <a:pt x="1191271" y="751617"/>
                  <a:pt x="1190786" y="751192"/>
                  <a:pt x="1190482" y="751040"/>
                </a:cubicBezTo>
                <a:cubicBezTo>
                  <a:pt x="1190178" y="750889"/>
                  <a:pt x="1189693" y="750828"/>
                  <a:pt x="1189025" y="750858"/>
                </a:cubicBezTo>
                <a:close/>
                <a:moveTo>
                  <a:pt x="0" y="0"/>
                </a:moveTo>
                <a:lnTo>
                  <a:pt x="6849036" y="0"/>
                </a:lnTo>
                <a:lnTo>
                  <a:pt x="6849036" y="2653553"/>
                </a:lnTo>
                <a:lnTo>
                  <a:pt x="0" y="26535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sl-SI" sz="11500" b="1" dirty="0">
              <a:solidFill>
                <a:schemeClr val="accent1">
                  <a:lumMod val="20000"/>
                  <a:lumOff val="80000"/>
                </a:schemeClr>
              </a:solidFill>
              <a:latin typeface="BREAKING! ITALIC PERSONAL USE C" pitchFamily="50" charset="0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079569D-26AB-4AB6-B04C-748C2DB42E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487" y="4283401"/>
            <a:ext cx="3905451" cy="269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2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7357C5-2E48-4AB8-956C-CEFEBB861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latin typeface="CrackMan" panose="04010400000000000000" pitchFamily="82" charset="-18"/>
              </a:rPr>
              <a:t>Fizično računalništvo</a:t>
            </a:r>
            <a:br>
              <a:rPr lang="sl-SI" dirty="0">
                <a:latin typeface="CrackMan" panose="04010400000000000000" pitchFamily="82" charset="-18"/>
              </a:rPr>
            </a:br>
            <a:r>
              <a:rPr lang="sl-SI" dirty="0">
                <a:latin typeface="CrackMan" panose="04010400000000000000" pitchFamily="82" charset="-18"/>
              </a:rPr>
              <a:t>pri pouku fizike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6E8F6D0-5750-437A-A624-47529B1CD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sl-SI" sz="2800" dirty="0"/>
              <a:t>Prenasičenost z informacijami</a:t>
            </a:r>
          </a:p>
          <a:p>
            <a:pPr lvl="1"/>
            <a:r>
              <a:rPr lang="sl-SI" sz="2800" dirty="0"/>
              <a:t>Nosljiva tehnologija, enostavna, čedalje več informacij dosegljivih</a:t>
            </a:r>
          </a:p>
          <a:p>
            <a:pPr lvl="1"/>
            <a:r>
              <a:rPr lang="sl-SI" sz="2800" dirty="0"/>
              <a:t>Novi didaktični pogledi na poučevanje naravoslovja in tehnologij</a:t>
            </a:r>
          </a:p>
          <a:p>
            <a:pPr lvl="2"/>
            <a:r>
              <a:rPr lang="sl-SI" sz="2400" dirty="0"/>
              <a:t>ZANIMIVA </a:t>
            </a:r>
            <a:r>
              <a:rPr lang="sl-SI" sz="2400" b="1" dirty="0"/>
              <a:t>NOVOST</a:t>
            </a:r>
            <a:r>
              <a:rPr lang="sl-SI" sz="2400" dirty="0"/>
              <a:t>,</a:t>
            </a:r>
          </a:p>
          <a:p>
            <a:pPr lvl="2"/>
            <a:r>
              <a:rPr lang="sl-SI" sz="2400" dirty="0"/>
              <a:t>NEIZČRPEN VIR </a:t>
            </a:r>
            <a:r>
              <a:rPr lang="sl-SI" sz="2400" b="1" dirty="0"/>
              <a:t>REŠLJIVIH</a:t>
            </a:r>
            <a:r>
              <a:rPr lang="sl-SI" sz="2400" dirty="0"/>
              <a:t> PROBLEMOV</a:t>
            </a:r>
          </a:p>
          <a:p>
            <a:pPr lvl="2"/>
            <a:r>
              <a:rPr lang="sl-SI" sz="2400" b="1" dirty="0"/>
              <a:t>USMERJA</a:t>
            </a:r>
            <a:r>
              <a:rPr lang="sl-SI" sz="2400" dirty="0"/>
              <a:t> UČENCE PRI DELU</a:t>
            </a:r>
          </a:p>
          <a:p>
            <a:pPr lvl="2"/>
            <a:r>
              <a:rPr lang="sl-SI" sz="2400" dirty="0"/>
              <a:t>PODAJA </a:t>
            </a:r>
            <a:r>
              <a:rPr lang="sl-SI" sz="2400" b="1" dirty="0"/>
              <a:t>POVRATNO</a:t>
            </a:r>
            <a:r>
              <a:rPr lang="sl-SI" sz="2400" dirty="0"/>
              <a:t> INFORMACIJO</a:t>
            </a:r>
          </a:p>
          <a:p>
            <a:pPr lvl="2"/>
            <a:r>
              <a:rPr lang="sl-SI" sz="2400" b="1" dirty="0"/>
              <a:t>USMERJA</a:t>
            </a:r>
            <a:r>
              <a:rPr lang="sl-SI" sz="2400" dirty="0"/>
              <a:t> V RAZISKOVANJE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E0D9DE8-2DF4-4537-921C-161D430B7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07" y="4264740"/>
            <a:ext cx="3905451" cy="269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40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7357C5-2E48-4AB8-956C-CEFEBB861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latin typeface="CrackMan" panose="04010400000000000000" pitchFamily="82" charset="-18"/>
              </a:rPr>
              <a:t>Fizično računalništvo</a:t>
            </a:r>
            <a:br>
              <a:rPr lang="sl-SI" dirty="0">
                <a:latin typeface="CrackMan" panose="04010400000000000000" pitchFamily="82" charset="-18"/>
              </a:rPr>
            </a:br>
            <a:r>
              <a:rPr lang="sl-SI" dirty="0">
                <a:latin typeface="CrackMan" panose="04010400000000000000" pitchFamily="82" charset="-18"/>
              </a:rPr>
              <a:t>pri pouku fizike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6E8F6D0-5750-437A-A624-47529B1CD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9482" y="1825625"/>
            <a:ext cx="9444318" cy="4351338"/>
          </a:xfrm>
        </p:spPr>
        <p:txBody>
          <a:bodyPr>
            <a:normAutofit/>
          </a:bodyPr>
          <a:lstStyle/>
          <a:p>
            <a:pPr lvl="1"/>
            <a:r>
              <a:rPr lang="sl-SI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hitro izmenjevanje: moda, načini komunikacije, vzorniki, trendi …</a:t>
            </a:r>
          </a:p>
          <a:p>
            <a:pPr lvl="1"/>
            <a:r>
              <a:rPr lang="sl-SI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Nespremenljiv sistem izobraževanje – tudi dobro – </a:t>
            </a:r>
            <a:r>
              <a:rPr lang="sl-SI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stabilen temelj</a:t>
            </a:r>
          </a:p>
          <a:p>
            <a:pPr lvl="1"/>
            <a:r>
              <a:rPr lang="sl-SI" sz="3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POSODOBITEV</a:t>
            </a:r>
          </a:p>
          <a:p>
            <a:pPr lvl="2"/>
            <a:r>
              <a:rPr lang="sl-SI" sz="2400" dirty="0"/>
              <a:t>Tehnologija</a:t>
            </a:r>
          </a:p>
          <a:p>
            <a:pPr lvl="2"/>
            <a:r>
              <a:rPr lang="sl-SI" sz="2400" dirty="0"/>
              <a:t>Ni motečih „stranskih učinkov“</a:t>
            </a:r>
          </a:p>
          <a:p>
            <a:pPr lvl="2"/>
            <a:r>
              <a:rPr lang="sl-SI" sz="2400" dirty="0"/>
              <a:t>Dela kar želiš oz.- ukažeš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78119E8-7E39-45F7-BEBB-C4246377D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07" y="4264740"/>
            <a:ext cx="3905451" cy="269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1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106</Words>
  <Application>Microsoft Office PowerPoint</Application>
  <PresentationFormat>Širokozaslonsko</PresentationFormat>
  <Paragraphs>18</Paragraphs>
  <Slides>3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9" baseType="lpstr">
      <vt:lpstr>Arial</vt:lpstr>
      <vt:lpstr>BREAKING! ITALIC PERSONAL USE C</vt:lpstr>
      <vt:lpstr>Calibri</vt:lpstr>
      <vt:lpstr>Calibri Light</vt:lpstr>
      <vt:lpstr>CrackMan</vt:lpstr>
      <vt:lpstr>Officeova tema</vt:lpstr>
      <vt:lpstr>Vabljeni na splet sprememb obiščite</vt:lpstr>
      <vt:lpstr>Fizično računalništvo pri pouku fizike</vt:lpstr>
      <vt:lpstr>Fizično računalništvo pri pouku fizike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Vabljeni na splet sprememb  obiščite.</dc:title>
  <dc:creator>Roman Bobnarič</dc:creator>
  <cp:lastModifiedBy>Roman Bobnarič</cp:lastModifiedBy>
  <cp:revision>3</cp:revision>
  <dcterms:created xsi:type="dcterms:W3CDTF">2023-10-07T08:30:00Z</dcterms:created>
  <dcterms:modified xsi:type="dcterms:W3CDTF">2023-10-07T08:46:15Z</dcterms:modified>
</cp:coreProperties>
</file>