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4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46710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1630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90596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96833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4408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692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196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2875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5100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21707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58093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98F34-4342-4340-B8D6-7E7DBB1E9F23}" type="datetimeFigureOut">
              <a:rPr lang="sl-SI" smtClean="0"/>
              <a:t>30.12.2022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3B8546-E249-46F2-B32B-9F5CA05E283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611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Sklop nalog iz kemije s programiranjem v projektu Tomo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403" t="7508" r="25000" b="3689"/>
          <a:stretch/>
        </p:blipFill>
        <p:spPr>
          <a:xfrm>
            <a:off x="4785064" y="1161220"/>
            <a:ext cx="6568736" cy="5696779"/>
          </a:xfrm>
          <a:prstGeom prst="rect">
            <a:avLst/>
          </a:prstGeom>
        </p:spPr>
      </p:pic>
      <p:sp>
        <p:nvSpPr>
          <p:cNvPr id="7" name="Pravokotnik 6"/>
          <p:cNvSpPr/>
          <p:nvPr/>
        </p:nvSpPr>
        <p:spPr>
          <a:xfrm>
            <a:off x="838200" y="4774959"/>
            <a:ext cx="39120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sl-SI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Uredi enačbe kemijskih reakcij</a:t>
            </a:r>
          </a:p>
          <a:p>
            <a:pPr fontAlgn="base"/>
            <a:endParaRPr lang="sl-SI" b="0" i="0" u="none" strike="noStrike" dirty="0" smtClean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fontAlgn="base"/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</a:t>
            </a:r>
            <a:r>
              <a:rPr lang="pt-BR" b="0" i="0" u="none" strike="noStrike" baseline="-25000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 + O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→ SO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+ H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</a:p>
          <a:p>
            <a:pPr fontAlgn="base"/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NH</a:t>
            </a:r>
            <a:r>
              <a:rPr lang="pt-BR" baseline="-25000" dirty="0" smtClean="0">
                <a:solidFill>
                  <a:srgbClr val="000000"/>
                </a:solidFill>
                <a:latin typeface="Arial" panose="020B0604020202020204" pitchFamily="34" charset="0"/>
              </a:rPr>
              <a:t>3 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+ O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 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→ NO + H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</a:p>
          <a:p>
            <a:pPr fontAlgn="base"/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Ag+ HNO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→ AgNO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+ NO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+ H</a:t>
            </a:r>
            <a:r>
              <a:rPr lang="pt-BR" baseline="-25000" dirty="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  <a:r>
              <a:rPr lang="pt-BR" b="0" i="0" u="none" strike="noStrike" dirty="0" smtClean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</a:t>
            </a:r>
            <a:endParaRPr lang="pt-BR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" name="Pravokotnik 7"/>
          <p:cNvSpPr/>
          <p:nvPr/>
        </p:nvSpPr>
        <p:spPr>
          <a:xfrm>
            <a:off x="372862" y="2097303"/>
            <a:ext cx="416362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aa-ET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Dijaki bodo v Pythonu programirali naloge s področja kemije in s tem utrjevali koncepte programiranja na konkretnem primeru, ki so ga spoznali pri kemiji. </a:t>
            </a:r>
            <a:br>
              <a:rPr lang="aa-ET" sz="2400" dirty="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1341511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Cilji pri pouku informatike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825625"/>
            <a:ext cx="10400930" cy="2409024"/>
          </a:xfrm>
        </p:spPr>
        <p:txBody>
          <a:bodyPr/>
          <a:lstStyle/>
          <a:p>
            <a:r>
              <a:rPr lang="sl-SI" dirty="0" smtClean="0"/>
              <a:t>naučiti se zapisati algoritem in program za pravilnost uporabe simbolov kemijskih elementov </a:t>
            </a:r>
          </a:p>
          <a:p>
            <a:r>
              <a:rPr lang="sl-SI" dirty="0" smtClean="0"/>
              <a:t>spoznati in utrjevati koncepte programiranja, </a:t>
            </a:r>
          </a:p>
          <a:p>
            <a:pPr lvl="1"/>
            <a:r>
              <a:rPr lang="sl-SI" dirty="0" smtClean="0"/>
              <a:t>seznami, funkcije, slovarji,… v programskem jeziku </a:t>
            </a:r>
            <a:r>
              <a:rPr lang="sl-SI" dirty="0" err="1" smtClean="0"/>
              <a:t>Python</a:t>
            </a:r>
            <a:r>
              <a:rPr lang="sl-SI" dirty="0" smtClean="0"/>
              <a:t> </a:t>
            </a:r>
          </a:p>
          <a:p>
            <a:r>
              <a:rPr lang="sl-SI" dirty="0" smtClean="0"/>
              <a:t>uporaba knjižnice </a:t>
            </a:r>
            <a:r>
              <a:rPr lang="sl-SI" dirty="0" err="1" smtClean="0"/>
              <a:t>ChemPy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38200" y="4234649"/>
            <a:ext cx="11079331" cy="221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2625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97</Words>
  <Application>Microsoft Office PowerPoint</Application>
  <PresentationFormat>Širokozaslonsko</PresentationFormat>
  <Paragraphs>12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Sklop nalog iz kemije s programiranjem v projektu Tomo</vt:lpstr>
      <vt:lpstr>Cilji pri pouku informatike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Marina</dc:creator>
  <cp:lastModifiedBy>Marina</cp:lastModifiedBy>
  <cp:revision>7</cp:revision>
  <dcterms:created xsi:type="dcterms:W3CDTF">2022-12-30T08:55:00Z</dcterms:created>
  <dcterms:modified xsi:type="dcterms:W3CDTF">2022-12-30T09:26:36Z</dcterms:modified>
</cp:coreProperties>
</file>