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467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163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059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683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440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69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196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287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10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170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809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98F34-4342-4340-B8D6-7E7DBB1E9F23}" type="datetimeFigureOut">
              <a:rPr lang="sl-SI" smtClean="0"/>
              <a:t>30.12.2022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B8546-E249-46F2-B32B-9F5CA05E283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11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Sklop nalog iz kemije s programiranjem v projektu Tomo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03" t="7508" r="25000" b="3689"/>
          <a:stretch/>
        </p:blipFill>
        <p:spPr>
          <a:xfrm>
            <a:off x="4785064" y="1161220"/>
            <a:ext cx="6568736" cy="5696779"/>
          </a:xfrm>
          <a:prstGeom prst="rect">
            <a:avLst/>
          </a:prstGeom>
        </p:spPr>
      </p:pic>
      <p:sp>
        <p:nvSpPr>
          <p:cNvPr id="7" name="Pravokotnik 6"/>
          <p:cNvSpPr/>
          <p:nvPr/>
        </p:nvSpPr>
        <p:spPr>
          <a:xfrm>
            <a:off x="838200" y="4774959"/>
            <a:ext cx="39120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sl-SI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Uredi enačbe kemijskih reakcij</a:t>
            </a:r>
          </a:p>
          <a:p>
            <a:pPr fontAlgn="base"/>
            <a:endParaRPr lang="sl-SI" b="0" i="0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pt-BR" b="0" i="0" u="none" strike="noStrike" baseline="-25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 + 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→ SO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+ H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fontAlgn="base"/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NH</a:t>
            </a:r>
            <a:r>
              <a:rPr lang="pt-BR" baseline="-25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 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+ 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 NO + H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fontAlgn="base"/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Ag+ HNO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→ AgNO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+ NO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+ H</a:t>
            </a:r>
            <a:r>
              <a:rPr lang="pt-BR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b="0" i="0" u="none" strike="noStrike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</a:t>
            </a:r>
            <a:endParaRPr lang="pt-BR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372862" y="2097303"/>
            <a:ext cx="4163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a-ET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Dijaki bodo v Pythonu programirali naloge s področja kemije in s tem utrjevali koncepte programiranja na konkretnem primeru, ki so ga spoznali pri kemiji. </a:t>
            </a:r>
            <a:br>
              <a:rPr lang="aa-ET" sz="24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34151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Cilji pri pouku informatike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400930" cy="2409024"/>
          </a:xfrm>
        </p:spPr>
        <p:txBody>
          <a:bodyPr/>
          <a:lstStyle/>
          <a:p>
            <a:r>
              <a:rPr lang="sl-SI" dirty="0" smtClean="0"/>
              <a:t>naučiti se zapisati algoritem in program za pravilnost uporabe simbolov kemijskih elementov </a:t>
            </a:r>
          </a:p>
          <a:p>
            <a:r>
              <a:rPr lang="sl-SI" dirty="0" smtClean="0"/>
              <a:t>spoznati in utrjevati koncepte programiranja, </a:t>
            </a:r>
          </a:p>
          <a:p>
            <a:pPr lvl="1"/>
            <a:r>
              <a:rPr lang="sl-SI" dirty="0" smtClean="0"/>
              <a:t>seznami, funkcije, slovarji,… v programskem jeziku </a:t>
            </a:r>
            <a:r>
              <a:rPr lang="sl-SI" dirty="0" err="1" smtClean="0"/>
              <a:t>Python</a:t>
            </a:r>
            <a:r>
              <a:rPr lang="sl-SI" dirty="0" smtClean="0"/>
              <a:t> </a:t>
            </a:r>
          </a:p>
          <a:p>
            <a:r>
              <a:rPr lang="sl-SI" dirty="0" smtClean="0"/>
              <a:t>uporaba knjižnice </a:t>
            </a:r>
            <a:r>
              <a:rPr lang="sl-SI" dirty="0" err="1" smtClean="0"/>
              <a:t>ChemPy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4234649"/>
            <a:ext cx="11079331" cy="221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2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97</Words>
  <Application>Microsoft Office PowerPoint</Application>
  <PresentationFormat>Širokozaslonsko</PresentationFormat>
  <Paragraphs>12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Officeova tema</vt:lpstr>
      <vt:lpstr>Sklop nalog iz kemije s programiranjem v projektu Tomo</vt:lpstr>
      <vt:lpstr>Cilji pri pouku informatike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Marina</dc:creator>
  <cp:lastModifiedBy>Marina</cp:lastModifiedBy>
  <cp:revision>7</cp:revision>
  <dcterms:created xsi:type="dcterms:W3CDTF">2022-12-30T08:55:00Z</dcterms:created>
  <dcterms:modified xsi:type="dcterms:W3CDTF">2022-12-30T09:26:36Z</dcterms:modified>
</cp:coreProperties>
</file>