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5" r:id="rId9"/>
    <p:sldId id="267" r:id="rId10"/>
    <p:sldId id="266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25B909-69AD-8B46-8E31-2A8E679D32B6}" v="306" dt="2024-08-20T12:37:08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687"/>
  </p:normalViewPr>
  <p:slideViewPr>
    <p:cSldViewPr snapToGrid="0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senija Koželj" userId="91316fbc-ccbd-437d-9e11-f05f31f49093" providerId="ADAL" clId="{5F7697B2-0433-6F43-895B-67A9B2215A81}"/>
    <pc:docChg chg="undo custSel addSld delSld modSld">
      <pc:chgData name="Ksenija Koželj" userId="91316fbc-ccbd-437d-9e11-f05f31f49093" providerId="ADAL" clId="{5F7697B2-0433-6F43-895B-67A9B2215A81}" dt="2023-10-07T13:48:20.777" v="460" actId="20577"/>
      <pc:docMkLst>
        <pc:docMk/>
      </pc:docMkLst>
      <pc:sldChg chg="addSp modSp">
        <pc:chgData name="Ksenija Koželj" userId="91316fbc-ccbd-437d-9e11-f05f31f49093" providerId="ADAL" clId="{5F7697B2-0433-6F43-895B-67A9B2215A81}" dt="2023-10-07T08:05:25.939" v="8"/>
        <pc:sldMkLst>
          <pc:docMk/>
          <pc:sldMk cId="2963464058" sldId="256"/>
        </pc:sldMkLst>
        <pc:picChg chg="add mod">
          <ac:chgData name="Ksenija Koželj" userId="91316fbc-ccbd-437d-9e11-f05f31f49093" providerId="ADAL" clId="{5F7697B2-0433-6F43-895B-67A9B2215A81}" dt="2023-10-07T08:05:25.939" v="8"/>
          <ac:picMkLst>
            <pc:docMk/>
            <pc:sldMk cId="2963464058" sldId="256"/>
            <ac:picMk id="1026" creationId="{2709188D-DB1E-16EF-4CAE-904CCFEDCC83}"/>
          </ac:picMkLst>
        </pc:picChg>
      </pc:sldChg>
      <pc:sldChg chg="addSp delSp modSp mod">
        <pc:chgData name="Ksenija Koželj" userId="91316fbc-ccbd-437d-9e11-f05f31f49093" providerId="ADAL" clId="{5F7697B2-0433-6F43-895B-67A9B2215A81}" dt="2023-10-07T13:47:19.673" v="431" actId="1076"/>
        <pc:sldMkLst>
          <pc:docMk/>
          <pc:sldMk cId="3320875613" sldId="257"/>
        </pc:sldMkLst>
        <pc:picChg chg="add del mod">
          <ac:chgData name="Ksenija Koželj" userId="91316fbc-ccbd-437d-9e11-f05f31f49093" providerId="ADAL" clId="{5F7697B2-0433-6F43-895B-67A9B2215A81}" dt="2023-10-07T13:46:43.191" v="425" actId="21"/>
          <ac:picMkLst>
            <pc:docMk/>
            <pc:sldMk cId="3320875613" sldId="257"/>
            <ac:picMk id="3" creationId="{42AFB02B-75EF-5D52-2BE8-0ABBCB59AE84}"/>
          </ac:picMkLst>
        </pc:picChg>
        <pc:picChg chg="del">
          <ac:chgData name="Ksenija Koželj" userId="91316fbc-ccbd-437d-9e11-f05f31f49093" providerId="ADAL" clId="{5F7697B2-0433-6F43-895B-67A9B2215A81}" dt="2023-10-07T13:46:21.856" v="419" actId="478"/>
          <ac:picMkLst>
            <pc:docMk/>
            <pc:sldMk cId="3320875613" sldId="257"/>
            <ac:picMk id="4" creationId="{8E5BAC68-A233-A0FD-029E-7567702B9FDC}"/>
          </ac:picMkLst>
        </pc:picChg>
        <pc:picChg chg="del">
          <ac:chgData name="Ksenija Koželj" userId="91316fbc-ccbd-437d-9e11-f05f31f49093" providerId="ADAL" clId="{5F7697B2-0433-6F43-895B-67A9B2215A81}" dt="2023-10-07T08:33:01.077" v="121" actId="478"/>
          <ac:picMkLst>
            <pc:docMk/>
            <pc:sldMk cId="3320875613" sldId="257"/>
            <ac:picMk id="5" creationId="{231A7EDF-9A30-AC8B-3BCB-BF9A20E99463}"/>
          </ac:picMkLst>
        </pc:picChg>
        <pc:picChg chg="del">
          <ac:chgData name="Ksenija Koželj" userId="91316fbc-ccbd-437d-9e11-f05f31f49093" providerId="ADAL" clId="{5F7697B2-0433-6F43-895B-67A9B2215A81}" dt="2023-10-07T08:33:00.302" v="120" actId="478"/>
          <ac:picMkLst>
            <pc:docMk/>
            <pc:sldMk cId="3320875613" sldId="257"/>
            <ac:picMk id="1026" creationId="{EFF06C51-D2F8-7CDB-D4B6-3E099CDAA753}"/>
          </ac:picMkLst>
        </pc:picChg>
        <pc:picChg chg="add mod">
          <ac:chgData name="Ksenija Koželj" userId="91316fbc-ccbd-437d-9e11-f05f31f49093" providerId="ADAL" clId="{5F7697B2-0433-6F43-895B-67A9B2215A81}" dt="2023-10-07T13:47:19.673" v="431" actId="1076"/>
          <ac:picMkLst>
            <pc:docMk/>
            <pc:sldMk cId="3320875613" sldId="257"/>
            <ac:picMk id="2050" creationId="{A300672C-C688-9568-0C7E-1F19CD29B84B}"/>
          </ac:picMkLst>
        </pc:picChg>
        <pc:picChg chg="add mod">
          <ac:chgData name="Ksenija Koželj" userId="91316fbc-ccbd-437d-9e11-f05f31f49093" providerId="ADAL" clId="{5F7697B2-0433-6F43-895B-67A9B2215A81}" dt="2023-10-07T13:47:18.242" v="430" actId="1076"/>
          <ac:picMkLst>
            <pc:docMk/>
            <pc:sldMk cId="3320875613" sldId="257"/>
            <ac:picMk id="2052" creationId="{3634A975-75DF-46BB-2896-852F07F58D8F}"/>
          </ac:picMkLst>
        </pc:picChg>
      </pc:sldChg>
      <pc:sldChg chg="modSp mod">
        <pc:chgData name="Ksenija Koželj" userId="91316fbc-ccbd-437d-9e11-f05f31f49093" providerId="ADAL" clId="{5F7697B2-0433-6F43-895B-67A9B2215A81}" dt="2023-10-07T13:44:02.668" v="410" actId="20577"/>
        <pc:sldMkLst>
          <pc:docMk/>
          <pc:sldMk cId="687575890" sldId="258"/>
        </pc:sldMkLst>
        <pc:spChg chg="mod">
          <ac:chgData name="Ksenija Koželj" userId="91316fbc-ccbd-437d-9e11-f05f31f49093" providerId="ADAL" clId="{5F7697B2-0433-6F43-895B-67A9B2215A81}" dt="2023-10-07T08:34:40.978" v="193" actId="20577"/>
          <ac:spMkLst>
            <pc:docMk/>
            <pc:sldMk cId="687575890" sldId="258"/>
            <ac:spMk id="2" creationId="{23437BC1-707B-55AE-4A05-88B7F7BFB794}"/>
          </ac:spMkLst>
        </pc:spChg>
        <pc:graphicFrameChg chg="mod">
          <ac:chgData name="Ksenija Koželj" userId="91316fbc-ccbd-437d-9e11-f05f31f49093" providerId="ADAL" clId="{5F7697B2-0433-6F43-895B-67A9B2215A81}" dt="2023-10-07T13:44:02.668" v="410" actId="20577"/>
          <ac:graphicFrameMkLst>
            <pc:docMk/>
            <pc:sldMk cId="687575890" sldId="258"/>
            <ac:graphicFrameMk id="12" creationId="{BC7D1487-C600-1F69-4E24-E6E3BE242BE0}"/>
          </ac:graphicFrameMkLst>
        </pc:graphicFrameChg>
      </pc:sldChg>
      <pc:sldChg chg="del">
        <pc:chgData name="Ksenija Koželj" userId="91316fbc-ccbd-437d-9e11-f05f31f49093" providerId="ADAL" clId="{5F7697B2-0433-6F43-895B-67A9B2215A81}" dt="2023-10-07T08:34:34.557" v="186" actId="2696"/>
        <pc:sldMkLst>
          <pc:docMk/>
          <pc:sldMk cId="782912138" sldId="259"/>
        </pc:sldMkLst>
      </pc:sldChg>
      <pc:sldChg chg="addSp delSp modSp new mod setBg modClrScheme delDesignElem chgLayout">
        <pc:chgData name="Ksenija Koželj" userId="91316fbc-ccbd-437d-9e11-f05f31f49093" providerId="ADAL" clId="{5F7697B2-0433-6F43-895B-67A9B2215A81}" dt="2023-10-07T13:48:20.777" v="460" actId="20577"/>
        <pc:sldMkLst>
          <pc:docMk/>
          <pc:sldMk cId="3990064758" sldId="259"/>
        </pc:sldMkLst>
        <pc:spChg chg="del mod ord">
          <ac:chgData name="Ksenija Koželj" userId="91316fbc-ccbd-437d-9e11-f05f31f49093" providerId="ADAL" clId="{5F7697B2-0433-6F43-895B-67A9B2215A81}" dt="2023-10-07T13:47:58.593" v="433" actId="700"/>
          <ac:spMkLst>
            <pc:docMk/>
            <pc:sldMk cId="3990064758" sldId="259"/>
            <ac:spMk id="2" creationId="{769CD7A9-950E-1AC6-E99A-4EDF8E304821}"/>
          </ac:spMkLst>
        </pc:spChg>
        <pc:spChg chg="del mod ord">
          <ac:chgData name="Ksenija Koželj" userId="91316fbc-ccbd-437d-9e11-f05f31f49093" providerId="ADAL" clId="{5F7697B2-0433-6F43-895B-67A9B2215A81}" dt="2023-10-07T13:47:58.593" v="433" actId="700"/>
          <ac:spMkLst>
            <pc:docMk/>
            <pc:sldMk cId="3990064758" sldId="259"/>
            <ac:spMk id="3" creationId="{DDBDBAB3-D395-22A7-9B31-6D52C938C65B}"/>
          </ac:spMkLst>
        </pc:spChg>
        <pc:spChg chg="add mod ord">
          <ac:chgData name="Ksenija Koželj" userId="91316fbc-ccbd-437d-9e11-f05f31f49093" providerId="ADAL" clId="{5F7697B2-0433-6F43-895B-67A9B2215A81}" dt="2023-10-07T13:48:20.777" v="460" actId="20577"/>
          <ac:spMkLst>
            <pc:docMk/>
            <pc:sldMk cId="3990064758" sldId="259"/>
            <ac:spMk id="5" creationId="{450D5E09-BC9A-6569-1173-0628E937C530}"/>
          </ac:spMkLst>
        </pc:spChg>
        <pc:spChg chg="add del">
          <ac:chgData name="Ksenija Koželj" userId="91316fbc-ccbd-437d-9e11-f05f31f49093" providerId="ADAL" clId="{5F7697B2-0433-6F43-895B-67A9B2215A81}" dt="2023-10-07T13:48:04.371" v="435" actId="26606"/>
          <ac:spMkLst>
            <pc:docMk/>
            <pc:sldMk cId="3990064758" sldId="259"/>
            <ac:spMk id="1030" creationId="{42E59668-3C21-4C75-9F1D-FC8FC2F32C8A}"/>
          </ac:spMkLst>
        </pc:spChg>
        <pc:spChg chg="add del">
          <ac:chgData name="Ksenija Koželj" userId="91316fbc-ccbd-437d-9e11-f05f31f49093" providerId="ADAL" clId="{5F7697B2-0433-6F43-895B-67A9B2215A81}" dt="2023-10-07T13:48:04.371" v="435" actId="26606"/>
          <ac:spMkLst>
            <pc:docMk/>
            <pc:sldMk cId="3990064758" sldId="259"/>
            <ac:spMk id="1032" creationId="{52A002CF-6EAF-497D-9B9B-EF9F44518419}"/>
          </ac:spMkLst>
        </pc:spChg>
        <pc:spChg chg="add del">
          <ac:chgData name="Ksenija Koželj" userId="91316fbc-ccbd-437d-9e11-f05f31f49093" providerId="ADAL" clId="{5F7697B2-0433-6F43-895B-67A9B2215A81}" dt="2023-10-07T13:45:57.236" v="415" actId="26606"/>
          <ac:spMkLst>
            <pc:docMk/>
            <pc:sldMk cId="3990064758" sldId="259"/>
            <ac:spMk id="1033" creationId="{914712CB-343F-47FD-88B1-FC04E6063C51}"/>
          </ac:spMkLst>
        </pc:spChg>
        <pc:spChg chg="add del">
          <ac:chgData name="Ksenija Koželj" userId="91316fbc-ccbd-437d-9e11-f05f31f49093" providerId="ADAL" clId="{5F7697B2-0433-6F43-895B-67A9B2215A81}" dt="2023-10-07T13:45:58.923" v="417" actId="26606"/>
          <ac:spMkLst>
            <pc:docMk/>
            <pc:sldMk cId="3990064758" sldId="259"/>
            <ac:spMk id="1036" creationId="{8833837A-AE06-46F8-AE92-6C7E8BD11756}"/>
          </ac:spMkLst>
        </pc:spChg>
        <pc:spChg chg="add del">
          <ac:chgData name="Ksenija Koželj" userId="91316fbc-ccbd-437d-9e11-f05f31f49093" providerId="ADAL" clId="{5F7697B2-0433-6F43-895B-67A9B2215A81}" dt="2023-10-07T13:45:58.923" v="417" actId="26606"/>
          <ac:spMkLst>
            <pc:docMk/>
            <pc:sldMk cId="3990064758" sldId="259"/>
            <ac:spMk id="1037" creationId="{6BB712C9-0D43-4ECB-A652-50ABCB3723E4}"/>
          </ac:spMkLst>
        </pc:spChg>
        <pc:spChg chg="add del">
          <ac:chgData name="Ksenija Koželj" userId="91316fbc-ccbd-437d-9e11-f05f31f49093" providerId="ADAL" clId="{5F7697B2-0433-6F43-895B-67A9B2215A81}" dt="2023-10-07T13:45:58.923" v="417" actId="26606"/>
          <ac:spMkLst>
            <pc:docMk/>
            <pc:sldMk cId="3990064758" sldId="259"/>
            <ac:spMk id="1038" creationId="{A9890A6E-0914-4D75-9845-FA34666CE94C}"/>
          </ac:spMkLst>
        </pc:spChg>
        <pc:spChg chg="add del">
          <ac:chgData name="Ksenija Koželj" userId="91316fbc-ccbd-437d-9e11-f05f31f49093" providerId="ADAL" clId="{5F7697B2-0433-6F43-895B-67A9B2215A81}" dt="2023-10-07T13:47:58.593" v="433" actId="700"/>
          <ac:spMkLst>
            <pc:docMk/>
            <pc:sldMk cId="3990064758" sldId="259"/>
            <ac:spMk id="1039" creationId="{939F7F10-4ADB-4678-918B-BC1498630322}"/>
          </ac:spMkLst>
        </pc:spChg>
        <pc:spChg chg="add del">
          <ac:chgData name="Ksenija Koželj" userId="91316fbc-ccbd-437d-9e11-f05f31f49093" providerId="ADAL" clId="{5F7697B2-0433-6F43-895B-67A9B2215A81}" dt="2023-10-07T13:47:58.593" v="433" actId="700"/>
          <ac:spMkLst>
            <pc:docMk/>
            <pc:sldMk cId="3990064758" sldId="259"/>
            <ac:spMk id="1040" creationId="{51CAEDA1-2D9E-4101-B553-8060F59F8ADD}"/>
          </ac:spMkLst>
        </pc:spChg>
        <pc:spChg chg="add del">
          <ac:chgData name="Ksenija Koželj" userId="91316fbc-ccbd-437d-9e11-f05f31f49093" providerId="ADAL" clId="{5F7697B2-0433-6F43-895B-67A9B2215A81}" dt="2023-10-07T13:47:58.593" v="433" actId="700"/>
          <ac:spMkLst>
            <pc:docMk/>
            <pc:sldMk cId="3990064758" sldId="259"/>
            <ac:spMk id="1041" creationId="{D8AF0666-DC61-45FB-A7C3-3666814B1A2D}"/>
          </ac:spMkLst>
        </pc:spChg>
        <pc:spChg chg="add del">
          <ac:chgData name="Ksenija Koželj" userId="91316fbc-ccbd-437d-9e11-f05f31f49093" providerId="ADAL" clId="{5F7697B2-0433-6F43-895B-67A9B2215A81}" dt="2023-10-07T13:47:58.593" v="433" actId="700"/>
          <ac:spMkLst>
            <pc:docMk/>
            <pc:sldMk cId="3990064758" sldId="259"/>
            <ac:spMk id="1042" creationId="{EF8AA041-5690-47D3-93E9-B8DE194D7235}"/>
          </ac:spMkLst>
        </pc:spChg>
        <pc:spChg chg="add del">
          <ac:chgData name="Ksenija Koželj" userId="91316fbc-ccbd-437d-9e11-f05f31f49093" providerId="ADAL" clId="{5F7697B2-0433-6F43-895B-67A9B2215A81}" dt="2023-10-07T13:47:58.593" v="433" actId="700"/>
          <ac:spMkLst>
            <pc:docMk/>
            <pc:sldMk cId="3990064758" sldId="259"/>
            <ac:spMk id="1043" creationId="{592E6D62-9EA0-4821-A9F1-919E480D582A}"/>
          </ac:spMkLst>
        </pc:spChg>
        <pc:spChg chg="add del">
          <ac:chgData name="Ksenija Koželj" userId="91316fbc-ccbd-437d-9e11-f05f31f49093" providerId="ADAL" clId="{5F7697B2-0433-6F43-895B-67A9B2215A81}" dt="2023-10-07T13:48:04.371" v="435" actId="26606"/>
          <ac:spMkLst>
            <pc:docMk/>
            <pc:sldMk cId="3990064758" sldId="259"/>
            <ac:spMk id="1044" creationId="{B4D20C7D-EEBD-41A2-BD27-A76D4179126F}"/>
          </ac:spMkLst>
        </pc:spChg>
        <pc:spChg chg="add del">
          <ac:chgData name="Ksenija Koželj" userId="91316fbc-ccbd-437d-9e11-f05f31f49093" providerId="ADAL" clId="{5F7697B2-0433-6F43-895B-67A9B2215A81}" dt="2023-10-07T13:48:10.476" v="437" actId="26606"/>
          <ac:spMkLst>
            <pc:docMk/>
            <pc:sldMk cId="3990064758" sldId="259"/>
            <ac:spMk id="1046" creationId="{E94B4CBC-5035-403A-8BBC-F3E44478A835}"/>
          </ac:spMkLst>
        </pc:spChg>
        <pc:spChg chg="add del">
          <ac:chgData name="Ksenija Koželj" userId="91316fbc-ccbd-437d-9e11-f05f31f49093" providerId="ADAL" clId="{5F7697B2-0433-6F43-895B-67A9B2215A81}" dt="2023-10-07T13:48:10.476" v="437" actId="26606"/>
          <ac:spMkLst>
            <pc:docMk/>
            <pc:sldMk cId="3990064758" sldId="259"/>
            <ac:spMk id="1048" creationId="{6F31C19F-6F0D-4D0F-878F-8F12F8A9B61C}"/>
          </ac:spMkLst>
        </pc:spChg>
        <pc:spChg chg="add del">
          <ac:chgData name="Ksenija Koželj" userId="91316fbc-ccbd-437d-9e11-f05f31f49093" providerId="ADAL" clId="{5F7697B2-0433-6F43-895B-67A9B2215A81}" dt="2023-10-07T13:48:10.476" v="437" actId="26606"/>
          <ac:spMkLst>
            <pc:docMk/>
            <pc:sldMk cId="3990064758" sldId="259"/>
            <ac:spMk id="1049" creationId="{0471124E-3B93-46F7-85F3-5AD58AE6BC71}"/>
          </ac:spMkLst>
        </pc:spChg>
        <pc:spChg chg="add">
          <ac:chgData name="Ksenija Koželj" userId="91316fbc-ccbd-437d-9e11-f05f31f49093" providerId="ADAL" clId="{5F7697B2-0433-6F43-895B-67A9B2215A81}" dt="2023-10-07T13:48:10.490" v="438" actId="26606"/>
          <ac:spMkLst>
            <pc:docMk/>
            <pc:sldMk cId="3990064758" sldId="259"/>
            <ac:spMk id="1052" creationId="{A62D483D-09D7-48C0-A931-9A81BE0286C3}"/>
          </ac:spMkLst>
        </pc:spChg>
        <pc:spChg chg="add">
          <ac:chgData name="Ksenija Koželj" userId="91316fbc-ccbd-437d-9e11-f05f31f49093" providerId="ADAL" clId="{5F7697B2-0433-6F43-895B-67A9B2215A81}" dt="2023-10-07T13:48:10.490" v="438" actId="26606"/>
          <ac:spMkLst>
            <pc:docMk/>
            <pc:sldMk cId="3990064758" sldId="259"/>
            <ac:spMk id="1054" creationId="{C8104FD1-5471-4B4B-8D4E-D25B339A5398}"/>
          </ac:spMkLst>
        </pc:spChg>
        <pc:spChg chg="add">
          <ac:chgData name="Ksenija Koželj" userId="91316fbc-ccbd-437d-9e11-f05f31f49093" providerId="ADAL" clId="{5F7697B2-0433-6F43-895B-67A9B2215A81}" dt="2023-10-07T13:48:10.490" v="438" actId="26606"/>
          <ac:spMkLst>
            <pc:docMk/>
            <pc:sldMk cId="3990064758" sldId="259"/>
            <ac:spMk id="1055" creationId="{951A1405-9FA7-4658-B085-B3E2C0573F3D}"/>
          </ac:spMkLst>
        </pc:spChg>
        <pc:picChg chg="add mod ord">
          <ac:chgData name="Ksenija Koželj" userId="91316fbc-ccbd-437d-9e11-f05f31f49093" providerId="ADAL" clId="{5F7697B2-0433-6F43-895B-67A9B2215A81}" dt="2023-10-07T13:48:10.490" v="438" actId="26606"/>
          <ac:picMkLst>
            <pc:docMk/>
            <pc:sldMk cId="3990064758" sldId="259"/>
            <ac:picMk id="4" creationId="{DBE0B741-29E0-53B5-AC1B-B44D5541E4D8}"/>
          </ac:picMkLst>
        </pc:picChg>
        <pc:picChg chg="add mod">
          <ac:chgData name="Ksenija Koželj" userId="91316fbc-ccbd-437d-9e11-f05f31f49093" providerId="ADAL" clId="{5F7697B2-0433-6F43-895B-67A9B2215A81}" dt="2023-10-07T13:48:10.490" v="438" actId="26606"/>
          <ac:picMkLst>
            <pc:docMk/>
            <pc:sldMk cId="3990064758" sldId="259"/>
            <ac:picMk id="1026" creationId="{78F40754-0081-25F0-CD04-5356CA51415C}"/>
          </ac:picMkLst>
        </pc:picChg>
        <pc:picChg chg="add mod">
          <ac:chgData name="Ksenija Koželj" userId="91316fbc-ccbd-437d-9e11-f05f31f49093" providerId="ADAL" clId="{5F7697B2-0433-6F43-895B-67A9B2215A81}" dt="2023-10-07T13:48:10.490" v="438" actId="26606"/>
          <ac:picMkLst>
            <pc:docMk/>
            <pc:sldMk cId="3990064758" sldId="259"/>
            <ac:picMk id="1028" creationId="{46A566E2-E8F7-2CE9-C6EC-16960EF0189A}"/>
          </ac:picMkLst>
        </pc:picChg>
        <pc:cxnChg chg="add del">
          <ac:chgData name="Ksenija Koželj" userId="91316fbc-ccbd-437d-9e11-f05f31f49093" providerId="ADAL" clId="{5F7697B2-0433-6F43-895B-67A9B2215A81}" dt="2023-10-07T13:45:57.236" v="415" actId="26606"/>
          <ac:cxnSpMkLst>
            <pc:docMk/>
            <pc:sldMk cId="3990064758" sldId="259"/>
            <ac:cxnSpMk id="1031" creationId="{110D6E2B-CDB5-4D5D-8078-81CE987C4496}"/>
          </ac:cxnSpMkLst>
        </pc:cxnChg>
        <pc:cxnChg chg="add del">
          <ac:chgData name="Ksenija Koželj" userId="91316fbc-ccbd-437d-9e11-f05f31f49093" providerId="ADAL" clId="{5F7697B2-0433-6F43-895B-67A9B2215A81}" dt="2023-10-07T13:48:04.371" v="435" actId="26606"/>
          <ac:cxnSpMkLst>
            <pc:docMk/>
            <pc:sldMk cId="3990064758" sldId="259"/>
            <ac:cxnSpMk id="1034" creationId="{BF631B04-CB79-4ABB-B631-511E05B2509F}"/>
          </ac:cxnSpMkLst>
        </pc:cxnChg>
        <pc:cxnChg chg="add del">
          <ac:chgData name="Ksenija Koželj" userId="91316fbc-ccbd-437d-9e11-f05f31f49093" providerId="ADAL" clId="{5F7697B2-0433-6F43-895B-67A9B2215A81}" dt="2023-10-07T13:45:58.923" v="417" actId="26606"/>
          <ac:cxnSpMkLst>
            <pc:docMk/>
            <pc:sldMk cId="3990064758" sldId="259"/>
            <ac:cxnSpMk id="1035" creationId="{50FE77D4-58C3-4486-B22D-15109B121F60}"/>
          </ac:cxnSpMkLst>
        </pc:cxnChg>
        <pc:cxnChg chg="add">
          <ac:chgData name="Ksenija Koželj" userId="91316fbc-ccbd-437d-9e11-f05f31f49093" providerId="ADAL" clId="{5F7697B2-0433-6F43-895B-67A9B2215A81}" dt="2023-10-07T13:48:10.490" v="438" actId="26606"/>
          <ac:cxnSpMkLst>
            <pc:docMk/>
            <pc:sldMk cId="3990064758" sldId="259"/>
            <ac:cxnSpMk id="1045" creationId="{E50433F8-534A-4EC7-A9E7-A3B00D4EEA2B}"/>
          </ac:cxnSpMkLst>
        </pc:cxnChg>
        <pc:cxnChg chg="add del">
          <ac:chgData name="Ksenija Koželj" userId="91316fbc-ccbd-437d-9e11-f05f31f49093" providerId="ADAL" clId="{5F7697B2-0433-6F43-895B-67A9B2215A81}" dt="2023-10-07T13:48:10.476" v="437" actId="26606"/>
          <ac:cxnSpMkLst>
            <pc:docMk/>
            <pc:sldMk cId="3990064758" sldId="259"/>
            <ac:cxnSpMk id="1047" creationId="{34BDC2E6-C7EE-401C-AA1A-C6A31F7827C1}"/>
          </ac:cxnSpMkLst>
        </pc:cxnChg>
        <pc:cxnChg chg="add del">
          <ac:chgData name="Ksenija Koželj" userId="91316fbc-ccbd-437d-9e11-f05f31f49093" providerId="ADAL" clId="{5F7697B2-0433-6F43-895B-67A9B2215A81}" dt="2023-10-07T13:48:10.476" v="437" actId="26606"/>
          <ac:cxnSpMkLst>
            <pc:docMk/>
            <pc:sldMk cId="3990064758" sldId="259"/>
            <ac:cxnSpMk id="1050" creationId="{6BEEE8FD-4CE3-4D44-8076-C365D4E76470}"/>
          </ac:cxnSpMkLst>
        </pc:cxnChg>
        <pc:cxnChg chg="add">
          <ac:chgData name="Ksenija Koželj" userId="91316fbc-ccbd-437d-9e11-f05f31f49093" providerId="ADAL" clId="{5F7697B2-0433-6F43-895B-67A9B2215A81}" dt="2023-10-07T13:48:10.490" v="438" actId="26606"/>
          <ac:cxnSpMkLst>
            <pc:docMk/>
            <pc:sldMk cId="3990064758" sldId="259"/>
            <ac:cxnSpMk id="1053" creationId="{E929CC9D-81AB-4810-A406-71A29FDF0702}"/>
          </ac:cxnSpMkLst>
        </pc:cxnChg>
        <pc:cxnChg chg="add">
          <ac:chgData name="Ksenija Koželj" userId="91316fbc-ccbd-437d-9e11-f05f31f49093" providerId="ADAL" clId="{5F7697B2-0433-6F43-895B-67A9B2215A81}" dt="2023-10-07T13:48:10.490" v="438" actId="26606"/>
          <ac:cxnSpMkLst>
            <pc:docMk/>
            <pc:sldMk cId="3990064758" sldId="259"/>
            <ac:cxnSpMk id="1056" creationId="{037B8EF3-C1F7-4E06-806C-0B630197398F}"/>
          </ac:cxnSpMkLst>
        </pc:cxnChg>
        <pc:cxnChg chg="add">
          <ac:chgData name="Ksenija Koželj" userId="91316fbc-ccbd-437d-9e11-f05f31f49093" providerId="ADAL" clId="{5F7697B2-0433-6F43-895B-67A9B2215A81}" dt="2023-10-07T13:48:10.490" v="438" actId="26606"/>
          <ac:cxnSpMkLst>
            <pc:docMk/>
            <pc:sldMk cId="3990064758" sldId="259"/>
            <ac:cxnSpMk id="1057" creationId="{36EA507B-5E1E-4090-A651-19582428FAB3}"/>
          </ac:cxnSpMkLst>
        </pc:cxnChg>
      </pc:sldChg>
    </pc:docChg>
  </pc:docChgLst>
  <pc:docChgLst>
    <pc:chgData name="Ksenija Koželj" userId="91316fbc-ccbd-437d-9e11-f05f31f49093" providerId="ADAL" clId="{1E25B909-69AD-8B46-8E31-2A8E679D32B6}"/>
    <pc:docChg chg="custSel addSld delSld modSld sldOrd">
      <pc:chgData name="Ksenija Koželj" userId="91316fbc-ccbd-437d-9e11-f05f31f49093" providerId="ADAL" clId="{1E25B909-69AD-8B46-8E31-2A8E679D32B6}" dt="2024-08-20T12:52:43.993" v="365" actId="1076"/>
      <pc:docMkLst>
        <pc:docMk/>
      </pc:docMkLst>
      <pc:sldChg chg="addSp modSp mod">
        <pc:chgData name="Ksenija Koželj" userId="91316fbc-ccbd-437d-9e11-f05f31f49093" providerId="ADAL" clId="{1E25B909-69AD-8B46-8E31-2A8E679D32B6}" dt="2024-08-20T12:52:43.993" v="365" actId="1076"/>
        <pc:sldMkLst>
          <pc:docMk/>
          <pc:sldMk cId="4104347195" sldId="261"/>
        </pc:sldMkLst>
        <pc:picChg chg="add mod">
          <ac:chgData name="Ksenija Koželj" userId="91316fbc-ccbd-437d-9e11-f05f31f49093" providerId="ADAL" clId="{1E25B909-69AD-8B46-8E31-2A8E679D32B6}" dt="2024-08-20T12:52:43.993" v="365" actId="1076"/>
          <ac:picMkLst>
            <pc:docMk/>
            <pc:sldMk cId="4104347195" sldId="261"/>
            <ac:picMk id="2" creationId="{5D5D4868-12D4-16A4-65DD-4DB87211B557}"/>
          </ac:picMkLst>
        </pc:picChg>
      </pc:sldChg>
      <pc:sldChg chg="addSp modSp">
        <pc:chgData name="Ksenija Koželj" userId="91316fbc-ccbd-437d-9e11-f05f31f49093" providerId="ADAL" clId="{1E25B909-69AD-8B46-8E31-2A8E679D32B6}" dt="2024-08-20T12:33:33.516" v="66"/>
        <pc:sldMkLst>
          <pc:docMk/>
          <pc:sldMk cId="441298117" sldId="263"/>
        </pc:sldMkLst>
        <pc:picChg chg="add mod">
          <ac:chgData name="Ksenija Koželj" userId="91316fbc-ccbd-437d-9e11-f05f31f49093" providerId="ADAL" clId="{1E25B909-69AD-8B46-8E31-2A8E679D32B6}" dt="2024-08-20T12:33:33.516" v="66"/>
          <ac:picMkLst>
            <pc:docMk/>
            <pc:sldMk cId="441298117" sldId="263"/>
            <ac:picMk id="3" creationId="{85FCDB1F-CCF5-EAB5-611A-3DEA154585C0}"/>
          </ac:picMkLst>
        </pc:picChg>
      </pc:sldChg>
      <pc:sldChg chg="addSp modSp">
        <pc:chgData name="Ksenija Koželj" userId="91316fbc-ccbd-437d-9e11-f05f31f49093" providerId="ADAL" clId="{1E25B909-69AD-8B46-8E31-2A8E679D32B6}" dt="2024-08-20T12:33:30.455" v="65"/>
        <pc:sldMkLst>
          <pc:docMk/>
          <pc:sldMk cId="1276332822" sldId="265"/>
        </pc:sldMkLst>
        <pc:picChg chg="add mod">
          <ac:chgData name="Ksenija Koželj" userId="91316fbc-ccbd-437d-9e11-f05f31f49093" providerId="ADAL" clId="{1E25B909-69AD-8B46-8E31-2A8E679D32B6}" dt="2024-08-20T12:33:30.455" v="65"/>
          <ac:picMkLst>
            <pc:docMk/>
            <pc:sldMk cId="1276332822" sldId="265"/>
            <ac:picMk id="2" creationId="{A6DDFDB6-803B-8039-FD73-39F9E2F5D364}"/>
          </ac:picMkLst>
        </pc:picChg>
      </pc:sldChg>
      <pc:sldChg chg="addSp modSp">
        <pc:chgData name="Ksenija Koželj" userId="91316fbc-ccbd-437d-9e11-f05f31f49093" providerId="ADAL" clId="{1E25B909-69AD-8B46-8E31-2A8E679D32B6}" dt="2024-08-20T12:33:26.910" v="63"/>
        <pc:sldMkLst>
          <pc:docMk/>
          <pc:sldMk cId="132088749" sldId="266"/>
        </pc:sldMkLst>
        <pc:picChg chg="add mod">
          <ac:chgData name="Ksenija Koželj" userId="91316fbc-ccbd-437d-9e11-f05f31f49093" providerId="ADAL" clId="{1E25B909-69AD-8B46-8E31-2A8E679D32B6}" dt="2024-08-20T12:33:26.910" v="63"/>
          <ac:picMkLst>
            <pc:docMk/>
            <pc:sldMk cId="132088749" sldId="266"/>
            <ac:picMk id="6" creationId="{79D2A2C9-414E-F11B-4521-96C0D8031B56}"/>
          </ac:picMkLst>
        </pc:picChg>
      </pc:sldChg>
      <pc:sldChg chg="addSp modSp">
        <pc:chgData name="Ksenija Koželj" userId="91316fbc-ccbd-437d-9e11-f05f31f49093" providerId="ADAL" clId="{1E25B909-69AD-8B46-8E31-2A8E679D32B6}" dt="2024-08-20T12:33:29.076" v="64"/>
        <pc:sldMkLst>
          <pc:docMk/>
          <pc:sldMk cId="1833141438" sldId="267"/>
        </pc:sldMkLst>
        <pc:picChg chg="add mod">
          <ac:chgData name="Ksenija Koželj" userId="91316fbc-ccbd-437d-9e11-f05f31f49093" providerId="ADAL" clId="{1E25B909-69AD-8B46-8E31-2A8E679D32B6}" dt="2024-08-20T12:33:29.076" v="64"/>
          <ac:picMkLst>
            <pc:docMk/>
            <pc:sldMk cId="1833141438" sldId="267"/>
            <ac:picMk id="3" creationId="{55F729BC-56DD-71E3-A4D2-61E017DB545F}"/>
          </ac:picMkLst>
        </pc:picChg>
      </pc:sldChg>
      <pc:sldChg chg="addSp delSp modSp add del mod modClrScheme delAnim delDesignElem chgLayout">
        <pc:chgData name="Ksenija Koželj" userId="91316fbc-ccbd-437d-9e11-f05f31f49093" providerId="ADAL" clId="{1E25B909-69AD-8B46-8E31-2A8E679D32B6}" dt="2024-08-20T12:33:12.009" v="36" actId="2696"/>
        <pc:sldMkLst>
          <pc:docMk/>
          <pc:sldMk cId="132824123" sldId="268"/>
        </pc:sldMkLst>
        <pc:spChg chg="mod ord">
          <ac:chgData name="Ksenija Koželj" userId="91316fbc-ccbd-437d-9e11-f05f31f49093" providerId="ADAL" clId="{1E25B909-69AD-8B46-8E31-2A8E679D32B6}" dt="2024-08-20T12:32:42.867" v="31" actId="700"/>
          <ac:spMkLst>
            <pc:docMk/>
            <pc:sldMk cId="132824123" sldId="268"/>
            <ac:spMk id="5" creationId="{450D5E09-BC9A-6569-1173-0628E937C530}"/>
          </ac:spMkLst>
        </pc:spChg>
        <pc:spChg chg="add mod ord">
          <ac:chgData name="Ksenija Koželj" userId="91316fbc-ccbd-437d-9e11-f05f31f49093" providerId="ADAL" clId="{1E25B909-69AD-8B46-8E31-2A8E679D32B6}" dt="2024-08-20T12:32:42.867" v="31" actId="700"/>
          <ac:spMkLst>
            <pc:docMk/>
            <pc:sldMk cId="132824123" sldId="268"/>
            <ac:spMk id="6" creationId="{159C8C0A-8E94-F06C-57A7-CE6F87AD1173}"/>
          </ac:spMkLst>
        </pc:spChg>
        <pc:spChg chg="del">
          <ac:chgData name="Ksenija Koželj" userId="91316fbc-ccbd-437d-9e11-f05f31f49093" providerId="ADAL" clId="{1E25B909-69AD-8B46-8E31-2A8E679D32B6}" dt="2024-08-20T12:32:42.867" v="31" actId="700"/>
          <ac:spMkLst>
            <pc:docMk/>
            <pc:sldMk cId="132824123" sldId="268"/>
            <ac:spMk id="1052" creationId="{A62D483D-09D7-48C0-A931-9A81BE0286C3}"/>
          </ac:spMkLst>
        </pc:spChg>
        <pc:spChg chg="del">
          <ac:chgData name="Ksenija Koželj" userId="91316fbc-ccbd-437d-9e11-f05f31f49093" providerId="ADAL" clId="{1E25B909-69AD-8B46-8E31-2A8E679D32B6}" dt="2024-08-20T12:32:42.867" v="31" actId="700"/>
          <ac:spMkLst>
            <pc:docMk/>
            <pc:sldMk cId="132824123" sldId="268"/>
            <ac:spMk id="1054" creationId="{C8104FD1-5471-4B4B-8D4E-D25B339A5398}"/>
          </ac:spMkLst>
        </pc:spChg>
        <pc:spChg chg="del">
          <ac:chgData name="Ksenija Koželj" userId="91316fbc-ccbd-437d-9e11-f05f31f49093" providerId="ADAL" clId="{1E25B909-69AD-8B46-8E31-2A8E679D32B6}" dt="2024-08-20T12:32:42.867" v="31" actId="700"/>
          <ac:spMkLst>
            <pc:docMk/>
            <pc:sldMk cId="132824123" sldId="268"/>
            <ac:spMk id="1055" creationId="{951A1405-9FA7-4658-B085-B3E2C0573F3D}"/>
          </ac:spMkLst>
        </pc:spChg>
        <pc:picChg chg="del">
          <ac:chgData name="Ksenija Koželj" userId="91316fbc-ccbd-437d-9e11-f05f31f49093" providerId="ADAL" clId="{1E25B909-69AD-8B46-8E31-2A8E679D32B6}" dt="2024-08-20T12:32:10.403" v="1" actId="478"/>
          <ac:picMkLst>
            <pc:docMk/>
            <pc:sldMk cId="132824123" sldId="268"/>
            <ac:picMk id="2" creationId="{690C42A1-B80A-D0A1-DA89-7DF8D5758A5A}"/>
          </ac:picMkLst>
        </pc:picChg>
        <pc:picChg chg="del">
          <ac:chgData name="Ksenija Koželj" userId="91316fbc-ccbd-437d-9e11-f05f31f49093" providerId="ADAL" clId="{1E25B909-69AD-8B46-8E31-2A8E679D32B6}" dt="2024-08-20T12:32:14.517" v="6" actId="478"/>
          <ac:picMkLst>
            <pc:docMk/>
            <pc:sldMk cId="132824123" sldId="268"/>
            <ac:picMk id="3" creationId="{DADC2BB1-1B25-64AC-0A58-272A01FAFFF8}"/>
          </ac:picMkLst>
        </pc:picChg>
        <pc:picChg chg="del">
          <ac:chgData name="Ksenija Koželj" userId="91316fbc-ccbd-437d-9e11-f05f31f49093" providerId="ADAL" clId="{1E25B909-69AD-8B46-8E31-2A8E679D32B6}" dt="2024-08-20T12:32:11.609" v="3" actId="478"/>
          <ac:picMkLst>
            <pc:docMk/>
            <pc:sldMk cId="132824123" sldId="268"/>
            <ac:picMk id="8" creationId="{35318385-4200-623A-F9F3-E583C6608410}"/>
          </ac:picMkLst>
        </pc:picChg>
        <pc:picChg chg="del">
          <ac:chgData name="Ksenija Koželj" userId="91316fbc-ccbd-437d-9e11-f05f31f49093" providerId="ADAL" clId="{1E25B909-69AD-8B46-8E31-2A8E679D32B6}" dt="2024-08-20T12:32:11.150" v="2" actId="478"/>
          <ac:picMkLst>
            <pc:docMk/>
            <pc:sldMk cId="132824123" sldId="268"/>
            <ac:picMk id="14" creationId="{CD39174F-DCD4-D47A-EF58-F25A989AC269}"/>
          </ac:picMkLst>
        </pc:picChg>
        <pc:cxnChg chg="del">
          <ac:chgData name="Ksenija Koželj" userId="91316fbc-ccbd-437d-9e11-f05f31f49093" providerId="ADAL" clId="{1E25B909-69AD-8B46-8E31-2A8E679D32B6}" dt="2024-08-20T12:32:14.051" v="5" actId="478"/>
          <ac:cxnSpMkLst>
            <pc:docMk/>
            <pc:sldMk cId="132824123" sldId="268"/>
            <ac:cxnSpMk id="4" creationId="{4B84B055-0808-B6D8-9003-AE3D8C36454B}"/>
          </ac:cxnSpMkLst>
        </pc:cxnChg>
        <pc:cxnChg chg="del">
          <ac:chgData name="Ksenija Koželj" userId="91316fbc-ccbd-437d-9e11-f05f31f49093" providerId="ADAL" clId="{1E25B909-69AD-8B46-8E31-2A8E679D32B6}" dt="2024-08-20T12:32:13.221" v="4" actId="478"/>
          <ac:cxnSpMkLst>
            <pc:docMk/>
            <pc:sldMk cId="132824123" sldId="268"/>
            <ac:cxnSpMk id="9" creationId="{3A11DD2E-EC0B-B353-89B3-9290502160F6}"/>
          </ac:cxnSpMkLst>
        </pc:cxnChg>
        <pc:cxnChg chg="del">
          <ac:chgData name="Ksenija Koželj" userId="91316fbc-ccbd-437d-9e11-f05f31f49093" providerId="ADAL" clId="{1E25B909-69AD-8B46-8E31-2A8E679D32B6}" dt="2024-08-20T12:32:42.867" v="31" actId="700"/>
          <ac:cxnSpMkLst>
            <pc:docMk/>
            <pc:sldMk cId="132824123" sldId="268"/>
            <ac:cxnSpMk id="1045" creationId="{E50433F8-534A-4EC7-A9E7-A3B00D4EEA2B}"/>
          </ac:cxnSpMkLst>
        </pc:cxnChg>
        <pc:cxnChg chg="del">
          <ac:chgData name="Ksenija Koželj" userId="91316fbc-ccbd-437d-9e11-f05f31f49093" providerId="ADAL" clId="{1E25B909-69AD-8B46-8E31-2A8E679D32B6}" dt="2024-08-20T12:32:42.867" v="31" actId="700"/>
          <ac:cxnSpMkLst>
            <pc:docMk/>
            <pc:sldMk cId="132824123" sldId="268"/>
            <ac:cxnSpMk id="1053" creationId="{E929CC9D-81AB-4810-A406-71A29FDF0702}"/>
          </ac:cxnSpMkLst>
        </pc:cxnChg>
        <pc:cxnChg chg="del">
          <ac:chgData name="Ksenija Koželj" userId="91316fbc-ccbd-437d-9e11-f05f31f49093" providerId="ADAL" clId="{1E25B909-69AD-8B46-8E31-2A8E679D32B6}" dt="2024-08-20T12:32:42.867" v="31" actId="700"/>
          <ac:cxnSpMkLst>
            <pc:docMk/>
            <pc:sldMk cId="132824123" sldId="268"/>
            <ac:cxnSpMk id="1056" creationId="{037B8EF3-C1F7-4E06-806C-0B630197398F}"/>
          </ac:cxnSpMkLst>
        </pc:cxnChg>
        <pc:cxnChg chg="del">
          <ac:chgData name="Ksenija Koželj" userId="91316fbc-ccbd-437d-9e11-f05f31f49093" providerId="ADAL" clId="{1E25B909-69AD-8B46-8E31-2A8E679D32B6}" dt="2024-08-20T12:32:42.867" v="31" actId="700"/>
          <ac:cxnSpMkLst>
            <pc:docMk/>
            <pc:sldMk cId="132824123" sldId="268"/>
            <ac:cxnSpMk id="1057" creationId="{36EA507B-5E1E-4090-A651-19582428FAB3}"/>
          </ac:cxnSpMkLst>
        </pc:cxnChg>
      </pc:sldChg>
      <pc:sldChg chg="modSp add mod ord">
        <pc:chgData name="Ksenija Koželj" userId="91316fbc-ccbd-437d-9e11-f05f31f49093" providerId="ADAL" clId="{1E25B909-69AD-8B46-8E31-2A8E679D32B6}" dt="2024-08-20T12:37:08.330" v="364" actId="20577"/>
        <pc:sldMkLst>
          <pc:docMk/>
          <pc:sldMk cId="3254741078" sldId="269"/>
        </pc:sldMkLst>
        <pc:spChg chg="mod">
          <ac:chgData name="Ksenija Koželj" userId="91316fbc-ccbd-437d-9e11-f05f31f49093" providerId="ADAL" clId="{1E25B909-69AD-8B46-8E31-2A8E679D32B6}" dt="2024-08-20T12:33:20.839" v="62" actId="20577"/>
          <ac:spMkLst>
            <pc:docMk/>
            <pc:sldMk cId="3254741078" sldId="269"/>
            <ac:spMk id="2" creationId="{23437BC1-707B-55AE-4A05-88B7F7BFB794}"/>
          </ac:spMkLst>
        </pc:spChg>
        <pc:graphicFrameChg chg="mod">
          <ac:chgData name="Ksenija Koželj" userId="91316fbc-ccbd-437d-9e11-f05f31f49093" providerId="ADAL" clId="{1E25B909-69AD-8B46-8E31-2A8E679D32B6}" dt="2024-08-20T12:37:08.330" v="364" actId="20577"/>
          <ac:graphicFrameMkLst>
            <pc:docMk/>
            <pc:sldMk cId="3254741078" sldId="269"/>
            <ac:graphicFrameMk id="12" creationId="{BC7D1487-C600-1F69-4E24-E6E3BE242BE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141D20-D0EF-4415-836E-F3FB9E564B9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37753C-AE25-4A67-B07D-B2C6D4883AED}">
      <dgm:prSet/>
      <dgm:spPr/>
      <dgm:t>
        <a:bodyPr/>
        <a:lstStyle/>
        <a:p>
          <a:r>
            <a:rPr lang="en-SI" dirty="0"/>
            <a:t>matematika in informatika</a:t>
          </a:r>
          <a:endParaRPr lang="en-US" dirty="0"/>
        </a:p>
      </dgm:t>
    </dgm:pt>
    <dgm:pt modelId="{1F5A8414-309A-46C9-BB07-0CA1A54C9A9F}" type="parTrans" cxnId="{4832BA72-7504-4383-B924-4155B5E146D1}">
      <dgm:prSet/>
      <dgm:spPr/>
      <dgm:t>
        <a:bodyPr/>
        <a:lstStyle/>
        <a:p>
          <a:endParaRPr lang="en-US"/>
        </a:p>
      </dgm:t>
    </dgm:pt>
    <dgm:pt modelId="{D22C8123-8DDE-4DD0-B4B3-055FC8EAE3E5}" type="sibTrans" cxnId="{4832BA72-7504-4383-B924-4155B5E146D1}">
      <dgm:prSet/>
      <dgm:spPr/>
      <dgm:t>
        <a:bodyPr/>
        <a:lstStyle/>
        <a:p>
          <a:endParaRPr lang="en-US"/>
        </a:p>
      </dgm:t>
    </dgm:pt>
    <dgm:pt modelId="{9C901E35-23C5-41C9-AEE3-0464135FEB49}">
      <dgm:prSet/>
      <dgm:spPr/>
      <dgm:t>
        <a:bodyPr/>
        <a:lstStyle/>
        <a:p>
          <a:r>
            <a:rPr lang="en-SI" dirty="0"/>
            <a:t>Scratch in Makey Makey</a:t>
          </a:r>
          <a:endParaRPr lang="en-US" dirty="0"/>
        </a:p>
      </dgm:t>
    </dgm:pt>
    <dgm:pt modelId="{2978DC5A-1030-4A10-BEAF-ACF6F197DC74}" type="parTrans" cxnId="{29D82B01-BD29-49E5-9B9A-C07DC4979A24}">
      <dgm:prSet/>
      <dgm:spPr/>
      <dgm:t>
        <a:bodyPr/>
        <a:lstStyle/>
        <a:p>
          <a:endParaRPr lang="en-US"/>
        </a:p>
      </dgm:t>
    </dgm:pt>
    <dgm:pt modelId="{246103E0-CC5D-4071-8B11-A3BB085D970C}" type="sibTrans" cxnId="{29D82B01-BD29-49E5-9B9A-C07DC4979A24}">
      <dgm:prSet/>
      <dgm:spPr/>
      <dgm:t>
        <a:bodyPr/>
        <a:lstStyle/>
        <a:p>
          <a:endParaRPr lang="en-US"/>
        </a:p>
      </dgm:t>
    </dgm:pt>
    <dgm:pt modelId="{C7708436-2C6C-334A-A27F-B745F874418D}" type="pres">
      <dgm:prSet presAssocID="{40141D20-D0EF-4415-836E-F3FB9E564B9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16D7DEB-832A-E449-B0FA-2699384C8670}" type="pres">
      <dgm:prSet presAssocID="{EA37753C-AE25-4A67-B07D-B2C6D4883AED}" presName="root" presStyleCnt="0"/>
      <dgm:spPr/>
    </dgm:pt>
    <dgm:pt modelId="{5782DFD0-357E-DC47-9471-1EF59B80A1A8}" type="pres">
      <dgm:prSet presAssocID="{EA37753C-AE25-4A67-B07D-B2C6D4883AED}" presName="rootComposite" presStyleCnt="0"/>
      <dgm:spPr/>
    </dgm:pt>
    <dgm:pt modelId="{49B2BAC1-7013-984C-850F-1BCF3E72D184}" type="pres">
      <dgm:prSet presAssocID="{EA37753C-AE25-4A67-B07D-B2C6D4883AED}" presName="rootText" presStyleLbl="node1" presStyleIdx="0" presStyleCnt="2"/>
      <dgm:spPr/>
    </dgm:pt>
    <dgm:pt modelId="{57949DF7-B768-5F4B-A82F-DEE4B278896C}" type="pres">
      <dgm:prSet presAssocID="{EA37753C-AE25-4A67-B07D-B2C6D4883AED}" presName="rootConnector" presStyleLbl="node1" presStyleIdx="0" presStyleCnt="2"/>
      <dgm:spPr/>
    </dgm:pt>
    <dgm:pt modelId="{3088E6BD-B458-334B-9C14-DE4D6F539FD3}" type="pres">
      <dgm:prSet presAssocID="{EA37753C-AE25-4A67-B07D-B2C6D4883AED}" presName="childShape" presStyleCnt="0"/>
      <dgm:spPr/>
    </dgm:pt>
    <dgm:pt modelId="{EE5C9755-21FF-6341-8644-A21054B48516}" type="pres">
      <dgm:prSet presAssocID="{9C901E35-23C5-41C9-AEE3-0464135FEB49}" presName="root" presStyleCnt="0"/>
      <dgm:spPr/>
    </dgm:pt>
    <dgm:pt modelId="{CE9177F9-FE97-4541-B77B-7C0A30D46CC0}" type="pres">
      <dgm:prSet presAssocID="{9C901E35-23C5-41C9-AEE3-0464135FEB49}" presName="rootComposite" presStyleCnt="0"/>
      <dgm:spPr/>
    </dgm:pt>
    <dgm:pt modelId="{DFC0974F-0C51-3E48-9B9E-9C01959E896A}" type="pres">
      <dgm:prSet presAssocID="{9C901E35-23C5-41C9-AEE3-0464135FEB49}" presName="rootText" presStyleLbl="node1" presStyleIdx="1" presStyleCnt="2"/>
      <dgm:spPr/>
    </dgm:pt>
    <dgm:pt modelId="{D3DECD35-2725-C84B-B745-C00BA8C92EA8}" type="pres">
      <dgm:prSet presAssocID="{9C901E35-23C5-41C9-AEE3-0464135FEB49}" presName="rootConnector" presStyleLbl="node1" presStyleIdx="1" presStyleCnt="2"/>
      <dgm:spPr/>
    </dgm:pt>
    <dgm:pt modelId="{10C14F08-6B08-7D48-801D-DC451A585F3F}" type="pres">
      <dgm:prSet presAssocID="{9C901E35-23C5-41C9-AEE3-0464135FEB49}" presName="childShape" presStyleCnt="0"/>
      <dgm:spPr/>
    </dgm:pt>
  </dgm:ptLst>
  <dgm:cxnLst>
    <dgm:cxn modelId="{29D82B01-BD29-49E5-9B9A-C07DC4979A24}" srcId="{40141D20-D0EF-4415-836E-F3FB9E564B96}" destId="{9C901E35-23C5-41C9-AEE3-0464135FEB49}" srcOrd="1" destOrd="0" parTransId="{2978DC5A-1030-4A10-BEAF-ACF6F197DC74}" sibTransId="{246103E0-CC5D-4071-8B11-A3BB085D970C}"/>
    <dgm:cxn modelId="{E635A71A-7477-184F-BCA7-48B546924718}" type="presOf" srcId="{9C901E35-23C5-41C9-AEE3-0464135FEB49}" destId="{DFC0974F-0C51-3E48-9B9E-9C01959E896A}" srcOrd="0" destOrd="0" presId="urn:microsoft.com/office/officeart/2005/8/layout/hierarchy3"/>
    <dgm:cxn modelId="{4832BA72-7504-4383-B924-4155B5E146D1}" srcId="{40141D20-D0EF-4415-836E-F3FB9E564B96}" destId="{EA37753C-AE25-4A67-B07D-B2C6D4883AED}" srcOrd="0" destOrd="0" parTransId="{1F5A8414-309A-46C9-BB07-0CA1A54C9A9F}" sibTransId="{D22C8123-8DDE-4DD0-B4B3-055FC8EAE3E5}"/>
    <dgm:cxn modelId="{9E744199-16EE-8347-BD10-30DAB7DE0AB1}" type="presOf" srcId="{EA37753C-AE25-4A67-B07D-B2C6D4883AED}" destId="{57949DF7-B768-5F4B-A82F-DEE4B278896C}" srcOrd="1" destOrd="0" presId="urn:microsoft.com/office/officeart/2005/8/layout/hierarchy3"/>
    <dgm:cxn modelId="{F83BF29B-ABAC-334D-A472-B7CEC474D7DC}" type="presOf" srcId="{EA37753C-AE25-4A67-B07D-B2C6D4883AED}" destId="{49B2BAC1-7013-984C-850F-1BCF3E72D184}" srcOrd="0" destOrd="0" presId="urn:microsoft.com/office/officeart/2005/8/layout/hierarchy3"/>
    <dgm:cxn modelId="{85CE929E-D3D7-1344-A6F5-0195AC6FDA86}" type="presOf" srcId="{9C901E35-23C5-41C9-AEE3-0464135FEB49}" destId="{D3DECD35-2725-C84B-B745-C00BA8C92EA8}" srcOrd="1" destOrd="0" presId="urn:microsoft.com/office/officeart/2005/8/layout/hierarchy3"/>
    <dgm:cxn modelId="{23BA02FC-EE24-894F-A54E-C5D4AB191667}" type="presOf" srcId="{40141D20-D0EF-4415-836E-F3FB9E564B96}" destId="{C7708436-2C6C-334A-A27F-B745F874418D}" srcOrd="0" destOrd="0" presId="urn:microsoft.com/office/officeart/2005/8/layout/hierarchy3"/>
    <dgm:cxn modelId="{A4DC17A5-9F44-1A48-AA97-7221C4A6204C}" type="presParOf" srcId="{C7708436-2C6C-334A-A27F-B745F874418D}" destId="{816D7DEB-832A-E449-B0FA-2699384C8670}" srcOrd="0" destOrd="0" presId="urn:microsoft.com/office/officeart/2005/8/layout/hierarchy3"/>
    <dgm:cxn modelId="{CE995EB7-1F05-5A4A-A694-D7BE5AF3C93B}" type="presParOf" srcId="{816D7DEB-832A-E449-B0FA-2699384C8670}" destId="{5782DFD0-357E-DC47-9471-1EF59B80A1A8}" srcOrd="0" destOrd="0" presId="urn:microsoft.com/office/officeart/2005/8/layout/hierarchy3"/>
    <dgm:cxn modelId="{17F6C204-0ED9-2B41-9D33-E00E7854F6EF}" type="presParOf" srcId="{5782DFD0-357E-DC47-9471-1EF59B80A1A8}" destId="{49B2BAC1-7013-984C-850F-1BCF3E72D184}" srcOrd="0" destOrd="0" presId="urn:microsoft.com/office/officeart/2005/8/layout/hierarchy3"/>
    <dgm:cxn modelId="{C50A9898-65C4-844A-884D-0AB9E6363F4A}" type="presParOf" srcId="{5782DFD0-357E-DC47-9471-1EF59B80A1A8}" destId="{57949DF7-B768-5F4B-A82F-DEE4B278896C}" srcOrd="1" destOrd="0" presId="urn:microsoft.com/office/officeart/2005/8/layout/hierarchy3"/>
    <dgm:cxn modelId="{062901F1-297D-394D-9B0A-5DC3CAB27445}" type="presParOf" srcId="{816D7DEB-832A-E449-B0FA-2699384C8670}" destId="{3088E6BD-B458-334B-9C14-DE4D6F539FD3}" srcOrd="1" destOrd="0" presId="urn:microsoft.com/office/officeart/2005/8/layout/hierarchy3"/>
    <dgm:cxn modelId="{E1E42520-D532-B540-9F05-1181C6732CB1}" type="presParOf" srcId="{C7708436-2C6C-334A-A27F-B745F874418D}" destId="{EE5C9755-21FF-6341-8644-A21054B48516}" srcOrd="1" destOrd="0" presId="urn:microsoft.com/office/officeart/2005/8/layout/hierarchy3"/>
    <dgm:cxn modelId="{F6048666-5878-C647-B59C-7E398D54AC3B}" type="presParOf" srcId="{EE5C9755-21FF-6341-8644-A21054B48516}" destId="{CE9177F9-FE97-4541-B77B-7C0A30D46CC0}" srcOrd="0" destOrd="0" presId="urn:microsoft.com/office/officeart/2005/8/layout/hierarchy3"/>
    <dgm:cxn modelId="{79D2A233-A2C3-F040-AD71-5DA42193289D}" type="presParOf" srcId="{CE9177F9-FE97-4541-B77B-7C0A30D46CC0}" destId="{DFC0974F-0C51-3E48-9B9E-9C01959E896A}" srcOrd="0" destOrd="0" presId="urn:microsoft.com/office/officeart/2005/8/layout/hierarchy3"/>
    <dgm:cxn modelId="{899D92D5-1DCE-5948-A7E8-B7E0858CA309}" type="presParOf" srcId="{CE9177F9-FE97-4541-B77B-7C0A30D46CC0}" destId="{D3DECD35-2725-C84B-B745-C00BA8C92EA8}" srcOrd="1" destOrd="0" presId="urn:microsoft.com/office/officeart/2005/8/layout/hierarchy3"/>
    <dgm:cxn modelId="{890B2909-15BC-4A41-8E42-21AFE1D575D7}" type="presParOf" srcId="{EE5C9755-21FF-6341-8644-A21054B48516}" destId="{10C14F08-6B08-7D48-801D-DC451A585F3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054C56-A25F-46E6-BD91-2022A293F49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4A968FB-BA71-443C-8470-16E7F2AACE57}">
      <dgm:prSet/>
      <dgm:spPr/>
      <dgm:t>
        <a:bodyPr/>
        <a:lstStyle/>
        <a:p>
          <a:r>
            <a:rPr lang="en-SI" dirty="0"/>
            <a:t>- </a:t>
          </a:r>
          <a:r>
            <a:rPr lang="en-SI" b="1" dirty="0"/>
            <a:t>programiranje v Scratchu</a:t>
          </a:r>
          <a:r>
            <a:rPr lang="en-SI" dirty="0"/>
            <a:t>:</a:t>
          </a:r>
        </a:p>
        <a:p>
          <a:r>
            <a:rPr lang="en-SI" dirty="0"/>
            <a:t>	- poznavanje osnovnih konceptov</a:t>
          </a:r>
        </a:p>
        <a:p>
          <a:r>
            <a:rPr lang="en-SI" dirty="0"/>
            <a:t>	- uporaba zank, pogojnih stavkov</a:t>
          </a:r>
        </a:p>
        <a:p>
          <a:r>
            <a:rPr lang="en-SI" dirty="0"/>
            <a:t>	- za dani algoritem znajo izdelati program</a:t>
          </a:r>
          <a:endParaRPr lang="en-US" dirty="0"/>
        </a:p>
      </dgm:t>
    </dgm:pt>
    <dgm:pt modelId="{1CF07C25-12DA-4D4E-A4A8-F1333C5302DB}" type="parTrans" cxnId="{B64B51E7-BCA2-4D3A-B634-B4EB69D4DB08}">
      <dgm:prSet/>
      <dgm:spPr/>
      <dgm:t>
        <a:bodyPr/>
        <a:lstStyle/>
        <a:p>
          <a:endParaRPr lang="en-US"/>
        </a:p>
      </dgm:t>
    </dgm:pt>
    <dgm:pt modelId="{243BD2A7-12CF-41C0-8C18-BFAAAD334F55}" type="sibTrans" cxnId="{B64B51E7-BCA2-4D3A-B634-B4EB69D4DB08}">
      <dgm:prSet/>
      <dgm:spPr/>
      <dgm:t>
        <a:bodyPr/>
        <a:lstStyle/>
        <a:p>
          <a:endParaRPr lang="en-US"/>
        </a:p>
      </dgm:t>
    </dgm:pt>
    <dgm:pt modelId="{6DD4B0BF-7DEE-4497-B5DF-54F5E66E6287}">
      <dgm:prSet/>
      <dgm:spPr/>
      <dgm:t>
        <a:bodyPr/>
        <a:lstStyle/>
        <a:p>
          <a:r>
            <a:rPr lang="en-SI" dirty="0"/>
            <a:t>- </a:t>
          </a:r>
          <a:r>
            <a:rPr lang="en-SI" b="1" dirty="0"/>
            <a:t>Makey Makey</a:t>
          </a:r>
          <a:r>
            <a:rPr lang="en-SI" dirty="0"/>
            <a:t>:</a:t>
          </a:r>
        </a:p>
        <a:p>
          <a:r>
            <a:rPr lang="en-SI" dirty="0"/>
            <a:t>	- povezovanje naprave z računalnikom</a:t>
          </a:r>
        </a:p>
        <a:p>
          <a:r>
            <a:rPr lang="en-SI" dirty="0"/>
            <a:t>	- interakcija med mikrokrmilnikom Makey 		  	  Makey in Scratch programom</a:t>
          </a:r>
        </a:p>
        <a:p>
          <a:r>
            <a:rPr lang="en-SI" dirty="0"/>
            <a:t>	- povezava med fizičnim modelom in Scratch programom</a:t>
          </a:r>
          <a:endParaRPr lang="en-US" dirty="0"/>
        </a:p>
      </dgm:t>
    </dgm:pt>
    <dgm:pt modelId="{69800C57-ECD9-4AD8-AF8E-B7B885AA3F8B}" type="parTrans" cxnId="{928F2730-C755-4037-A364-DACBC0F261A0}">
      <dgm:prSet/>
      <dgm:spPr/>
      <dgm:t>
        <a:bodyPr/>
        <a:lstStyle/>
        <a:p>
          <a:endParaRPr lang="en-US"/>
        </a:p>
      </dgm:t>
    </dgm:pt>
    <dgm:pt modelId="{1162BB61-1174-4553-8B62-573EB0FC59CA}" type="sibTrans" cxnId="{928F2730-C755-4037-A364-DACBC0F261A0}">
      <dgm:prSet/>
      <dgm:spPr/>
      <dgm:t>
        <a:bodyPr/>
        <a:lstStyle/>
        <a:p>
          <a:endParaRPr lang="en-US"/>
        </a:p>
      </dgm:t>
    </dgm:pt>
    <dgm:pt modelId="{B2783FA8-0E03-4889-991A-68BE76106B9A}">
      <dgm:prSet/>
      <dgm:spPr/>
      <dgm:t>
        <a:bodyPr/>
        <a:lstStyle/>
        <a:p>
          <a:r>
            <a:rPr lang="en-SI" dirty="0"/>
            <a:t>- </a:t>
          </a:r>
          <a:r>
            <a:rPr lang="en-SI" b="1" dirty="0"/>
            <a:t>matematika</a:t>
          </a:r>
          <a:r>
            <a:rPr lang="en-SI" dirty="0"/>
            <a:t>: </a:t>
          </a:r>
        </a:p>
        <a:p>
          <a:r>
            <a:rPr lang="en-SI" dirty="0"/>
            <a:t>	- poznajo in uporabljajo obrazce za izračun ploščine 	   trikotnika, kvadrata, pravokotnika in kroga</a:t>
          </a:r>
        </a:p>
      </dgm:t>
    </dgm:pt>
    <dgm:pt modelId="{F5BC6C4C-4FDA-4018-ADB7-F3F283F9A757}" type="parTrans" cxnId="{6B85BCB2-ADB1-498E-88C3-6AF47BD22CB1}">
      <dgm:prSet/>
      <dgm:spPr/>
      <dgm:t>
        <a:bodyPr/>
        <a:lstStyle/>
        <a:p>
          <a:endParaRPr lang="en-US"/>
        </a:p>
      </dgm:t>
    </dgm:pt>
    <dgm:pt modelId="{32E38D81-C235-47CA-93AA-96174A8F423E}" type="sibTrans" cxnId="{6B85BCB2-ADB1-498E-88C3-6AF47BD22CB1}">
      <dgm:prSet/>
      <dgm:spPr/>
      <dgm:t>
        <a:bodyPr/>
        <a:lstStyle/>
        <a:p>
          <a:endParaRPr lang="en-US"/>
        </a:p>
      </dgm:t>
    </dgm:pt>
    <dgm:pt modelId="{2CB1203C-71E0-544A-B583-6CAA438EA68D}" type="pres">
      <dgm:prSet presAssocID="{87054C56-A25F-46E6-BD91-2022A293F49E}" presName="linear" presStyleCnt="0">
        <dgm:presLayoutVars>
          <dgm:animLvl val="lvl"/>
          <dgm:resizeHandles val="exact"/>
        </dgm:presLayoutVars>
      </dgm:prSet>
      <dgm:spPr/>
    </dgm:pt>
    <dgm:pt modelId="{632EE39E-C857-0147-8808-70D372B87CFE}" type="pres">
      <dgm:prSet presAssocID="{04A968FB-BA71-443C-8470-16E7F2AACE5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7A28C48-CA4F-C24F-9CEF-9268DA313B5E}" type="pres">
      <dgm:prSet presAssocID="{243BD2A7-12CF-41C0-8C18-BFAAAD334F55}" presName="spacer" presStyleCnt="0"/>
      <dgm:spPr/>
    </dgm:pt>
    <dgm:pt modelId="{4EDC9A13-B88D-F24B-9B3F-F6117F9305F7}" type="pres">
      <dgm:prSet presAssocID="{6DD4B0BF-7DEE-4497-B5DF-54F5E66E628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D5C8226-CDD5-5E47-8484-51C845D18EA0}" type="pres">
      <dgm:prSet presAssocID="{1162BB61-1174-4553-8B62-573EB0FC59CA}" presName="spacer" presStyleCnt="0"/>
      <dgm:spPr/>
    </dgm:pt>
    <dgm:pt modelId="{0392E0D4-B06D-8C43-8D6D-076B975B32B7}" type="pres">
      <dgm:prSet presAssocID="{B2783FA8-0E03-4889-991A-68BE76106B9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28F2730-C755-4037-A364-DACBC0F261A0}" srcId="{87054C56-A25F-46E6-BD91-2022A293F49E}" destId="{6DD4B0BF-7DEE-4497-B5DF-54F5E66E6287}" srcOrd="1" destOrd="0" parTransId="{69800C57-ECD9-4AD8-AF8E-B7B885AA3F8B}" sibTransId="{1162BB61-1174-4553-8B62-573EB0FC59CA}"/>
    <dgm:cxn modelId="{8938927A-75C6-B942-8331-2233D86D7A62}" type="presOf" srcId="{87054C56-A25F-46E6-BD91-2022A293F49E}" destId="{2CB1203C-71E0-544A-B583-6CAA438EA68D}" srcOrd="0" destOrd="0" presId="urn:microsoft.com/office/officeart/2005/8/layout/vList2"/>
    <dgm:cxn modelId="{C0FDA188-83A8-EA48-9D3B-4B9B7899A1DC}" type="presOf" srcId="{04A968FB-BA71-443C-8470-16E7F2AACE57}" destId="{632EE39E-C857-0147-8808-70D372B87CFE}" srcOrd="0" destOrd="0" presId="urn:microsoft.com/office/officeart/2005/8/layout/vList2"/>
    <dgm:cxn modelId="{8487A09D-F577-5446-A2F0-2058B4E86854}" type="presOf" srcId="{B2783FA8-0E03-4889-991A-68BE76106B9A}" destId="{0392E0D4-B06D-8C43-8D6D-076B975B32B7}" srcOrd="0" destOrd="0" presId="urn:microsoft.com/office/officeart/2005/8/layout/vList2"/>
    <dgm:cxn modelId="{1F614BA7-188D-F047-9888-46B760AE8575}" type="presOf" srcId="{6DD4B0BF-7DEE-4497-B5DF-54F5E66E6287}" destId="{4EDC9A13-B88D-F24B-9B3F-F6117F9305F7}" srcOrd="0" destOrd="0" presId="urn:microsoft.com/office/officeart/2005/8/layout/vList2"/>
    <dgm:cxn modelId="{6B85BCB2-ADB1-498E-88C3-6AF47BD22CB1}" srcId="{87054C56-A25F-46E6-BD91-2022A293F49E}" destId="{B2783FA8-0E03-4889-991A-68BE76106B9A}" srcOrd="2" destOrd="0" parTransId="{F5BC6C4C-4FDA-4018-ADB7-F3F283F9A757}" sibTransId="{32E38D81-C235-47CA-93AA-96174A8F423E}"/>
    <dgm:cxn modelId="{B64B51E7-BCA2-4D3A-B634-B4EB69D4DB08}" srcId="{87054C56-A25F-46E6-BD91-2022A293F49E}" destId="{04A968FB-BA71-443C-8470-16E7F2AACE57}" srcOrd="0" destOrd="0" parTransId="{1CF07C25-12DA-4D4E-A4A8-F1333C5302DB}" sibTransId="{243BD2A7-12CF-41C0-8C18-BFAAAD334F55}"/>
    <dgm:cxn modelId="{0C1D99C0-8244-BA4A-A55D-66AA5D6557A7}" type="presParOf" srcId="{2CB1203C-71E0-544A-B583-6CAA438EA68D}" destId="{632EE39E-C857-0147-8808-70D372B87CFE}" srcOrd="0" destOrd="0" presId="urn:microsoft.com/office/officeart/2005/8/layout/vList2"/>
    <dgm:cxn modelId="{99813C2F-41E2-DB4B-B19A-C29C0BF4A171}" type="presParOf" srcId="{2CB1203C-71E0-544A-B583-6CAA438EA68D}" destId="{97A28C48-CA4F-C24F-9CEF-9268DA313B5E}" srcOrd="1" destOrd="0" presId="urn:microsoft.com/office/officeart/2005/8/layout/vList2"/>
    <dgm:cxn modelId="{F73F38EC-88EE-EC42-8C04-DEC636094307}" type="presParOf" srcId="{2CB1203C-71E0-544A-B583-6CAA438EA68D}" destId="{4EDC9A13-B88D-F24B-9B3F-F6117F9305F7}" srcOrd="2" destOrd="0" presId="urn:microsoft.com/office/officeart/2005/8/layout/vList2"/>
    <dgm:cxn modelId="{5463139B-2A43-6743-A977-289D16389D66}" type="presParOf" srcId="{2CB1203C-71E0-544A-B583-6CAA438EA68D}" destId="{9D5C8226-CDD5-5E47-8484-51C845D18EA0}" srcOrd="3" destOrd="0" presId="urn:microsoft.com/office/officeart/2005/8/layout/vList2"/>
    <dgm:cxn modelId="{2B1AD00D-9D8E-9641-9BD0-E06FD1D611EB}" type="presParOf" srcId="{2CB1203C-71E0-544A-B583-6CAA438EA68D}" destId="{0392E0D4-B06D-8C43-8D6D-076B975B32B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054C56-A25F-46E6-BD91-2022A293F49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4A968FB-BA71-443C-8470-16E7F2AACE57}">
      <dgm:prSet/>
      <dgm:spPr/>
      <dgm:t>
        <a:bodyPr/>
        <a:lstStyle/>
        <a:p>
          <a:r>
            <a:rPr lang="en-SI" dirty="0"/>
            <a:t>- </a:t>
          </a:r>
          <a:r>
            <a:rPr lang="en-SI" b="1" dirty="0"/>
            <a:t>programiranje v Scratchu</a:t>
          </a:r>
          <a:r>
            <a:rPr lang="en-SI" dirty="0"/>
            <a:t>:</a:t>
          </a:r>
        </a:p>
        <a:p>
          <a:r>
            <a:rPr lang="en-SI" dirty="0"/>
            <a:t>	- poznavanje osnovnih konceptov</a:t>
          </a:r>
        </a:p>
        <a:p>
          <a:r>
            <a:rPr lang="en-SI" dirty="0"/>
            <a:t>	- uporaba zank, pogojnih stavkov</a:t>
          </a:r>
        </a:p>
        <a:p>
          <a:r>
            <a:rPr lang="en-SI" dirty="0"/>
            <a:t>	- za dani algoritem znajo izdelati program</a:t>
          </a:r>
          <a:endParaRPr lang="en-US" dirty="0"/>
        </a:p>
      </dgm:t>
    </dgm:pt>
    <dgm:pt modelId="{1CF07C25-12DA-4D4E-A4A8-F1333C5302DB}" type="parTrans" cxnId="{B64B51E7-BCA2-4D3A-B634-B4EB69D4DB08}">
      <dgm:prSet/>
      <dgm:spPr/>
      <dgm:t>
        <a:bodyPr/>
        <a:lstStyle/>
        <a:p>
          <a:endParaRPr lang="en-US"/>
        </a:p>
      </dgm:t>
    </dgm:pt>
    <dgm:pt modelId="{243BD2A7-12CF-41C0-8C18-BFAAAD334F55}" type="sibTrans" cxnId="{B64B51E7-BCA2-4D3A-B634-B4EB69D4DB08}">
      <dgm:prSet/>
      <dgm:spPr/>
      <dgm:t>
        <a:bodyPr/>
        <a:lstStyle/>
        <a:p>
          <a:endParaRPr lang="en-US"/>
        </a:p>
      </dgm:t>
    </dgm:pt>
    <dgm:pt modelId="{6DD4B0BF-7DEE-4497-B5DF-54F5E66E6287}">
      <dgm:prSet/>
      <dgm:spPr/>
      <dgm:t>
        <a:bodyPr/>
        <a:lstStyle/>
        <a:p>
          <a:r>
            <a:rPr lang="en-SI" dirty="0"/>
            <a:t>- </a:t>
          </a:r>
          <a:r>
            <a:rPr lang="en-SI" b="1" dirty="0"/>
            <a:t>Makey Makey</a:t>
          </a:r>
          <a:r>
            <a:rPr lang="en-SI" dirty="0"/>
            <a:t>:</a:t>
          </a:r>
        </a:p>
        <a:p>
          <a:r>
            <a:rPr lang="en-SI" dirty="0"/>
            <a:t>	- povezovanje naprave z računalnikom</a:t>
          </a:r>
        </a:p>
        <a:p>
          <a:r>
            <a:rPr lang="en-SI" dirty="0"/>
            <a:t>	- interakcija med mikrokrmilnikom Makey 		  	  Makey in Scratch programom</a:t>
          </a:r>
        </a:p>
        <a:p>
          <a:r>
            <a:rPr lang="en-SI" dirty="0"/>
            <a:t>	- povezava med fizičnim modelom in Scratch programom</a:t>
          </a:r>
          <a:endParaRPr lang="en-US" dirty="0"/>
        </a:p>
      </dgm:t>
    </dgm:pt>
    <dgm:pt modelId="{69800C57-ECD9-4AD8-AF8E-B7B885AA3F8B}" type="parTrans" cxnId="{928F2730-C755-4037-A364-DACBC0F261A0}">
      <dgm:prSet/>
      <dgm:spPr/>
      <dgm:t>
        <a:bodyPr/>
        <a:lstStyle/>
        <a:p>
          <a:endParaRPr lang="en-US"/>
        </a:p>
      </dgm:t>
    </dgm:pt>
    <dgm:pt modelId="{1162BB61-1174-4553-8B62-573EB0FC59CA}" type="sibTrans" cxnId="{928F2730-C755-4037-A364-DACBC0F261A0}">
      <dgm:prSet/>
      <dgm:spPr/>
      <dgm:t>
        <a:bodyPr/>
        <a:lstStyle/>
        <a:p>
          <a:endParaRPr lang="en-US"/>
        </a:p>
      </dgm:t>
    </dgm:pt>
    <dgm:pt modelId="{B2783FA8-0E03-4889-991A-68BE76106B9A}">
      <dgm:prSet/>
      <dgm:spPr/>
      <dgm:t>
        <a:bodyPr/>
        <a:lstStyle/>
        <a:p>
          <a:r>
            <a:rPr lang="en-SI" dirty="0"/>
            <a:t>- </a:t>
          </a:r>
          <a:r>
            <a:rPr lang="en-SI" b="1" dirty="0"/>
            <a:t>matematika</a:t>
          </a:r>
          <a:r>
            <a:rPr lang="en-SI" dirty="0"/>
            <a:t>: </a:t>
          </a:r>
        </a:p>
        <a:p>
          <a:r>
            <a:rPr lang="en-SI" dirty="0"/>
            <a:t>	- poznajo vrednosti kotnih funkcij s pomočjo 	  	  	- prepoznajo različne trikotnike</a:t>
          </a:r>
        </a:p>
        <a:p>
          <a:r>
            <a:rPr lang="en-SI" dirty="0"/>
            <a:t>	- poznajo in uporabljajo obrazec za izračun ploščine in 	  obsega trikotnika</a:t>
          </a:r>
          <a:endParaRPr lang="en-US" dirty="0"/>
        </a:p>
      </dgm:t>
    </dgm:pt>
    <dgm:pt modelId="{F5BC6C4C-4FDA-4018-ADB7-F3F283F9A757}" type="parTrans" cxnId="{6B85BCB2-ADB1-498E-88C3-6AF47BD22CB1}">
      <dgm:prSet/>
      <dgm:spPr/>
      <dgm:t>
        <a:bodyPr/>
        <a:lstStyle/>
        <a:p>
          <a:endParaRPr lang="en-US"/>
        </a:p>
      </dgm:t>
    </dgm:pt>
    <dgm:pt modelId="{32E38D81-C235-47CA-93AA-96174A8F423E}" type="sibTrans" cxnId="{6B85BCB2-ADB1-498E-88C3-6AF47BD22CB1}">
      <dgm:prSet/>
      <dgm:spPr/>
      <dgm:t>
        <a:bodyPr/>
        <a:lstStyle/>
        <a:p>
          <a:endParaRPr lang="en-US"/>
        </a:p>
      </dgm:t>
    </dgm:pt>
    <dgm:pt modelId="{2CB1203C-71E0-544A-B583-6CAA438EA68D}" type="pres">
      <dgm:prSet presAssocID="{87054C56-A25F-46E6-BD91-2022A293F49E}" presName="linear" presStyleCnt="0">
        <dgm:presLayoutVars>
          <dgm:animLvl val="lvl"/>
          <dgm:resizeHandles val="exact"/>
        </dgm:presLayoutVars>
      </dgm:prSet>
      <dgm:spPr/>
    </dgm:pt>
    <dgm:pt modelId="{632EE39E-C857-0147-8808-70D372B87CFE}" type="pres">
      <dgm:prSet presAssocID="{04A968FB-BA71-443C-8470-16E7F2AACE5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7A28C48-CA4F-C24F-9CEF-9268DA313B5E}" type="pres">
      <dgm:prSet presAssocID="{243BD2A7-12CF-41C0-8C18-BFAAAD334F55}" presName="spacer" presStyleCnt="0"/>
      <dgm:spPr/>
    </dgm:pt>
    <dgm:pt modelId="{4EDC9A13-B88D-F24B-9B3F-F6117F9305F7}" type="pres">
      <dgm:prSet presAssocID="{6DD4B0BF-7DEE-4497-B5DF-54F5E66E628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D5C8226-CDD5-5E47-8484-51C845D18EA0}" type="pres">
      <dgm:prSet presAssocID="{1162BB61-1174-4553-8B62-573EB0FC59CA}" presName="spacer" presStyleCnt="0"/>
      <dgm:spPr/>
    </dgm:pt>
    <dgm:pt modelId="{0392E0D4-B06D-8C43-8D6D-076B975B32B7}" type="pres">
      <dgm:prSet presAssocID="{B2783FA8-0E03-4889-991A-68BE76106B9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28F2730-C755-4037-A364-DACBC0F261A0}" srcId="{87054C56-A25F-46E6-BD91-2022A293F49E}" destId="{6DD4B0BF-7DEE-4497-B5DF-54F5E66E6287}" srcOrd="1" destOrd="0" parTransId="{69800C57-ECD9-4AD8-AF8E-B7B885AA3F8B}" sibTransId="{1162BB61-1174-4553-8B62-573EB0FC59CA}"/>
    <dgm:cxn modelId="{8938927A-75C6-B942-8331-2233D86D7A62}" type="presOf" srcId="{87054C56-A25F-46E6-BD91-2022A293F49E}" destId="{2CB1203C-71E0-544A-B583-6CAA438EA68D}" srcOrd="0" destOrd="0" presId="urn:microsoft.com/office/officeart/2005/8/layout/vList2"/>
    <dgm:cxn modelId="{C0FDA188-83A8-EA48-9D3B-4B9B7899A1DC}" type="presOf" srcId="{04A968FB-BA71-443C-8470-16E7F2AACE57}" destId="{632EE39E-C857-0147-8808-70D372B87CFE}" srcOrd="0" destOrd="0" presId="urn:microsoft.com/office/officeart/2005/8/layout/vList2"/>
    <dgm:cxn modelId="{8487A09D-F577-5446-A2F0-2058B4E86854}" type="presOf" srcId="{B2783FA8-0E03-4889-991A-68BE76106B9A}" destId="{0392E0D4-B06D-8C43-8D6D-076B975B32B7}" srcOrd="0" destOrd="0" presId="urn:microsoft.com/office/officeart/2005/8/layout/vList2"/>
    <dgm:cxn modelId="{1F614BA7-188D-F047-9888-46B760AE8575}" type="presOf" srcId="{6DD4B0BF-7DEE-4497-B5DF-54F5E66E6287}" destId="{4EDC9A13-B88D-F24B-9B3F-F6117F9305F7}" srcOrd="0" destOrd="0" presId="urn:microsoft.com/office/officeart/2005/8/layout/vList2"/>
    <dgm:cxn modelId="{6B85BCB2-ADB1-498E-88C3-6AF47BD22CB1}" srcId="{87054C56-A25F-46E6-BD91-2022A293F49E}" destId="{B2783FA8-0E03-4889-991A-68BE76106B9A}" srcOrd="2" destOrd="0" parTransId="{F5BC6C4C-4FDA-4018-ADB7-F3F283F9A757}" sibTransId="{32E38D81-C235-47CA-93AA-96174A8F423E}"/>
    <dgm:cxn modelId="{B64B51E7-BCA2-4D3A-B634-B4EB69D4DB08}" srcId="{87054C56-A25F-46E6-BD91-2022A293F49E}" destId="{04A968FB-BA71-443C-8470-16E7F2AACE57}" srcOrd="0" destOrd="0" parTransId="{1CF07C25-12DA-4D4E-A4A8-F1333C5302DB}" sibTransId="{243BD2A7-12CF-41C0-8C18-BFAAAD334F55}"/>
    <dgm:cxn modelId="{0C1D99C0-8244-BA4A-A55D-66AA5D6557A7}" type="presParOf" srcId="{2CB1203C-71E0-544A-B583-6CAA438EA68D}" destId="{632EE39E-C857-0147-8808-70D372B87CFE}" srcOrd="0" destOrd="0" presId="urn:microsoft.com/office/officeart/2005/8/layout/vList2"/>
    <dgm:cxn modelId="{99813C2F-41E2-DB4B-B19A-C29C0BF4A171}" type="presParOf" srcId="{2CB1203C-71E0-544A-B583-6CAA438EA68D}" destId="{97A28C48-CA4F-C24F-9CEF-9268DA313B5E}" srcOrd="1" destOrd="0" presId="urn:microsoft.com/office/officeart/2005/8/layout/vList2"/>
    <dgm:cxn modelId="{F73F38EC-88EE-EC42-8C04-DEC636094307}" type="presParOf" srcId="{2CB1203C-71E0-544A-B583-6CAA438EA68D}" destId="{4EDC9A13-B88D-F24B-9B3F-F6117F9305F7}" srcOrd="2" destOrd="0" presId="urn:microsoft.com/office/officeart/2005/8/layout/vList2"/>
    <dgm:cxn modelId="{5463139B-2A43-6743-A977-289D16389D66}" type="presParOf" srcId="{2CB1203C-71E0-544A-B583-6CAA438EA68D}" destId="{9D5C8226-CDD5-5E47-8484-51C845D18EA0}" srcOrd="3" destOrd="0" presId="urn:microsoft.com/office/officeart/2005/8/layout/vList2"/>
    <dgm:cxn modelId="{2B1AD00D-9D8E-9641-9BD0-E06FD1D611EB}" type="presParOf" srcId="{2CB1203C-71E0-544A-B583-6CAA438EA68D}" destId="{0392E0D4-B06D-8C43-8D6D-076B975B32B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054C56-A25F-46E6-BD91-2022A293F49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4A968FB-BA71-443C-8470-16E7F2AACE57}">
      <dgm:prSet/>
      <dgm:spPr/>
      <dgm:t>
        <a:bodyPr/>
        <a:lstStyle/>
        <a:p>
          <a:r>
            <a:rPr lang="en-US" dirty="0"/>
            <a:t>- </a:t>
          </a:r>
          <a:r>
            <a:rPr lang="en-US" dirty="0" err="1"/>
            <a:t>osnovni</a:t>
          </a:r>
          <a:r>
            <a:rPr lang="en-US" dirty="0"/>
            <a:t> </a:t>
          </a:r>
          <a:r>
            <a:rPr lang="en-US" dirty="0" err="1"/>
            <a:t>koncepti</a:t>
          </a:r>
          <a:r>
            <a:rPr lang="en-US" dirty="0"/>
            <a:t> </a:t>
          </a:r>
          <a:r>
            <a:rPr lang="en-US" dirty="0" err="1"/>
            <a:t>programiranja</a:t>
          </a:r>
          <a:endParaRPr lang="en-US" dirty="0"/>
        </a:p>
        <a:p>
          <a:r>
            <a:rPr lang="en-US" dirty="0"/>
            <a:t>- </a:t>
          </a:r>
          <a:r>
            <a:rPr lang="en-US" dirty="0" err="1"/>
            <a:t>težave</a:t>
          </a:r>
          <a:r>
            <a:rPr lang="en-US" dirty="0"/>
            <a:t> s </a:t>
          </a:r>
          <a:r>
            <a:rPr lang="en-US" dirty="0" err="1"/>
            <a:t>povezovanjem</a:t>
          </a:r>
          <a:endParaRPr lang="en-US" dirty="0"/>
        </a:p>
        <a:p>
          <a:r>
            <a:rPr lang="en-US" dirty="0"/>
            <a:t>- </a:t>
          </a:r>
          <a:r>
            <a:rPr lang="en-US" dirty="0" err="1"/>
            <a:t>plakat</a:t>
          </a:r>
          <a:r>
            <a:rPr lang="en-US" dirty="0"/>
            <a:t>, </a:t>
          </a:r>
          <a:r>
            <a:rPr lang="en-US" dirty="0" err="1"/>
            <a:t>kjer</a:t>
          </a:r>
          <a:r>
            <a:rPr lang="en-US" dirty="0"/>
            <a:t> bi </a:t>
          </a:r>
          <a:r>
            <a:rPr lang="en-US" dirty="0" err="1"/>
            <a:t>bili</a:t>
          </a:r>
          <a:r>
            <a:rPr lang="en-US" dirty="0"/>
            <a:t> </a:t>
          </a:r>
          <a:r>
            <a:rPr lang="en-US" dirty="0" err="1"/>
            <a:t>kabli</a:t>
          </a:r>
          <a:r>
            <a:rPr lang="en-US" dirty="0"/>
            <a:t> </a:t>
          </a:r>
          <a:r>
            <a:rPr lang="en-US" dirty="0" err="1"/>
            <a:t>skriti</a:t>
          </a:r>
          <a:endParaRPr lang="en-US" dirty="0"/>
        </a:p>
      </dgm:t>
    </dgm:pt>
    <dgm:pt modelId="{1CF07C25-12DA-4D4E-A4A8-F1333C5302DB}" type="parTrans" cxnId="{B64B51E7-BCA2-4D3A-B634-B4EB69D4DB08}">
      <dgm:prSet/>
      <dgm:spPr/>
      <dgm:t>
        <a:bodyPr/>
        <a:lstStyle/>
        <a:p>
          <a:endParaRPr lang="en-US"/>
        </a:p>
      </dgm:t>
    </dgm:pt>
    <dgm:pt modelId="{243BD2A7-12CF-41C0-8C18-BFAAAD334F55}" type="sibTrans" cxnId="{B64B51E7-BCA2-4D3A-B634-B4EB69D4DB08}">
      <dgm:prSet/>
      <dgm:spPr/>
      <dgm:t>
        <a:bodyPr/>
        <a:lstStyle/>
        <a:p>
          <a:endParaRPr lang="en-US"/>
        </a:p>
      </dgm:t>
    </dgm:pt>
    <dgm:pt modelId="{B2783FA8-0E03-4889-991A-68BE76106B9A}">
      <dgm:prSet/>
      <dgm:spPr/>
      <dgm:t>
        <a:bodyPr/>
        <a:lstStyle/>
        <a:p>
          <a:r>
            <a:rPr lang="en-SI" dirty="0"/>
            <a:t>- </a:t>
          </a:r>
          <a:r>
            <a:rPr lang="en-SI" b="0" dirty="0"/>
            <a:t>izbira ustrezne snovi pri matematiki</a:t>
          </a:r>
        </a:p>
      </dgm:t>
    </dgm:pt>
    <dgm:pt modelId="{32E38D81-C235-47CA-93AA-96174A8F423E}" type="sibTrans" cxnId="{6B85BCB2-ADB1-498E-88C3-6AF47BD22CB1}">
      <dgm:prSet/>
      <dgm:spPr/>
      <dgm:t>
        <a:bodyPr/>
        <a:lstStyle/>
        <a:p>
          <a:endParaRPr lang="en-US"/>
        </a:p>
      </dgm:t>
    </dgm:pt>
    <dgm:pt modelId="{F5BC6C4C-4FDA-4018-ADB7-F3F283F9A757}" type="parTrans" cxnId="{6B85BCB2-ADB1-498E-88C3-6AF47BD22CB1}">
      <dgm:prSet/>
      <dgm:spPr/>
      <dgm:t>
        <a:bodyPr/>
        <a:lstStyle/>
        <a:p>
          <a:endParaRPr lang="en-US"/>
        </a:p>
      </dgm:t>
    </dgm:pt>
    <dgm:pt modelId="{1030B4DC-487D-9B43-8D10-43D2593A4206}">
      <dgm:prSet/>
      <dgm:spPr/>
      <dgm:t>
        <a:bodyPr/>
        <a:lstStyle/>
        <a:p>
          <a:r>
            <a:rPr lang="en-GB" dirty="0"/>
            <a:t>- </a:t>
          </a:r>
          <a:r>
            <a:rPr lang="en-GB" dirty="0" err="1"/>
            <a:t>dijaki</a:t>
          </a:r>
          <a:r>
            <a:rPr lang="en-GB" dirty="0"/>
            <a:t> in </a:t>
          </a:r>
          <a:r>
            <a:rPr lang="en-GB" dirty="0" err="1"/>
            <a:t>ure</a:t>
          </a:r>
          <a:r>
            <a:rPr lang="en-GB" dirty="0"/>
            <a:t> </a:t>
          </a:r>
          <a:r>
            <a:rPr lang="en-GB" dirty="0" err="1"/>
            <a:t>pouka</a:t>
          </a:r>
          <a:endParaRPr lang="en-GB" dirty="0"/>
        </a:p>
      </dgm:t>
    </dgm:pt>
    <dgm:pt modelId="{4FE26E2C-5D07-494D-A39E-689ECDA57E15}" type="parTrans" cxnId="{DDAC8A92-9360-D24D-B108-A46FDD26A791}">
      <dgm:prSet/>
      <dgm:spPr/>
      <dgm:t>
        <a:bodyPr/>
        <a:lstStyle/>
        <a:p>
          <a:endParaRPr lang="en-GB"/>
        </a:p>
      </dgm:t>
    </dgm:pt>
    <dgm:pt modelId="{4BC42E2D-D2E1-3448-93E2-9A976A50C09C}" type="sibTrans" cxnId="{DDAC8A92-9360-D24D-B108-A46FDD26A791}">
      <dgm:prSet/>
      <dgm:spPr/>
      <dgm:t>
        <a:bodyPr/>
        <a:lstStyle/>
        <a:p>
          <a:endParaRPr lang="en-GB"/>
        </a:p>
      </dgm:t>
    </dgm:pt>
    <dgm:pt modelId="{2CB1203C-71E0-544A-B583-6CAA438EA68D}" type="pres">
      <dgm:prSet presAssocID="{87054C56-A25F-46E6-BD91-2022A293F49E}" presName="linear" presStyleCnt="0">
        <dgm:presLayoutVars>
          <dgm:animLvl val="lvl"/>
          <dgm:resizeHandles val="exact"/>
        </dgm:presLayoutVars>
      </dgm:prSet>
      <dgm:spPr/>
    </dgm:pt>
    <dgm:pt modelId="{0A5426E6-542B-9848-957C-0DCEB3D14E21}" type="pres">
      <dgm:prSet presAssocID="{1030B4DC-487D-9B43-8D10-43D2593A420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69AF742-58E9-3146-8881-A53B83375BD1}" type="pres">
      <dgm:prSet presAssocID="{4BC42E2D-D2E1-3448-93E2-9A976A50C09C}" presName="spacer" presStyleCnt="0"/>
      <dgm:spPr/>
    </dgm:pt>
    <dgm:pt modelId="{632EE39E-C857-0147-8808-70D372B87CFE}" type="pres">
      <dgm:prSet presAssocID="{04A968FB-BA71-443C-8470-16E7F2AACE5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7A28C48-CA4F-C24F-9CEF-9268DA313B5E}" type="pres">
      <dgm:prSet presAssocID="{243BD2A7-12CF-41C0-8C18-BFAAAD334F55}" presName="spacer" presStyleCnt="0"/>
      <dgm:spPr/>
    </dgm:pt>
    <dgm:pt modelId="{0392E0D4-B06D-8C43-8D6D-076B975B32B7}" type="pres">
      <dgm:prSet presAssocID="{B2783FA8-0E03-4889-991A-68BE76106B9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938927A-75C6-B942-8331-2233D86D7A62}" type="presOf" srcId="{87054C56-A25F-46E6-BD91-2022A293F49E}" destId="{2CB1203C-71E0-544A-B583-6CAA438EA68D}" srcOrd="0" destOrd="0" presId="urn:microsoft.com/office/officeart/2005/8/layout/vList2"/>
    <dgm:cxn modelId="{DDAC8A92-9360-D24D-B108-A46FDD26A791}" srcId="{87054C56-A25F-46E6-BD91-2022A293F49E}" destId="{1030B4DC-487D-9B43-8D10-43D2593A4206}" srcOrd="0" destOrd="0" parTransId="{4FE26E2C-5D07-494D-A39E-689ECDA57E15}" sibTransId="{4BC42E2D-D2E1-3448-93E2-9A976A50C09C}"/>
    <dgm:cxn modelId="{13D4A0AD-65E4-FF47-9AFC-FD55B3C83AC9}" type="presOf" srcId="{B2783FA8-0E03-4889-991A-68BE76106B9A}" destId="{0392E0D4-B06D-8C43-8D6D-076B975B32B7}" srcOrd="0" destOrd="0" presId="urn:microsoft.com/office/officeart/2005/8/layout/vList2"/>
    <dgm:cxn modelId="{6B85BCB2-ADB1-498E-88C3-6AF47BD22CB1}" srcId="{87054C56-A25F-46E6-BD91-2022A293F49E}" destId="{B2783FA8-0E03-4889-991A-68BE76106B9A}" srcOrd="2" destOrd="0" parTransId="{F5BC6C4C-4FDA-4018-ADB7-F3F283F9A757}" sibTransId="{32E38D81-C235-47CA-93AA-96174A8F423E}"/>
    <dgm:cxn modelId="{E6D00DC9-A716-F143-ADA3-851C2461821E}" type="presOf" srcId="{1030B4DC-487D-9B43-8D10-43D2593A4206}" destId="{0A5426E6-542B-9848-957C-0DCEB3D14E21}" srcOrd="0" destOrd="0" presId="urn:microsoft.com/office/officeart/2005/8/layout/vList2"/>
    <dgm:cxn modelId="{47A040D6-C1B0-9045-A5B4-3566B0734E72}" type="presOf" srcId="{04A968FB-BA71-443C-8470-16E7F2AACE57}" destId="{632EE39E-C857-0147-8808-70D372B87CFE}" srcOrd="0" destOrd="0" presId="urn:microsoft.com/office/officeart/2005/8/layout/vList2"/>
    <dgm:cxn modelId="{B64B51E7-BCA2-4D3A-B634-B4EB69D4DB08}" srcId="{87054C56-A25F-46E6-BD91-2022A293F49E}" destId="{04A968FB-BA71-443C-8470-16E7F2AACE57}" srcOrd="1" destOrd="0" parTransId="{1CF07C25-12DA-4D4E-A4A8-F1333C5302DB}" sibTransId="{243BD2A7-12CF-41C0-8C18-BFAAAD334F55}"/>
    <dgm:cxn modelId="{7AFDB5F1-E9B4-244F-9714-BB05343F7B96}" type="presParOf" srcId="{2CB1203C-71E0-544A-B583-6CAA438EA68D}" destId="{0A5426E6-542B-9848-957C-0DCEB3D14E21}" srcOrd="0" destOrd="0" presId="urn:microsoft.com/office/officeart/2005/8/layout/vList2"/>
    <dgm:cxn modelId="{0FB3128B-D2AF-2844-880C-BCBABF97033D}" type="presParOf" srcId="{2CB1203C-71E0-544A-B583-6CAA438EA68D}" destId="{769AF742-58E9-3146-8881-A53B83375BD1}" srcOrd="1" destOrd="0" presId="urn:microsoft.com/office/officeart/2005/8/layout/vList2"/>
    <dgm:cxn modelId="{FCDE1A0C-62E3-9843-BC2E-C55A0F9B1A19}" type="presParOf" srcId="{2CB1203C-71E0-544A-B583-6CAA438EA68D}" destId="{632EE39E-C857-0147-8808-70D372B87CFE}" srcOrd="2" destOrd="0" presId="urn:microsoft.com/office/officeart/2005/8/layout/vList2"/>
    <dgm:cxn modelId="{318B03DC-7DA2-DD42-BDCD-6C1CF12F60AC}" type="presParOf" srcId="{2CB1203C-71E0-544A-B583-6CAA438EA68D}" destId="{97A28C48-CA4F-C24F-9CEF-9268DA313B5E}" srcOrd="3" destOrd="0" presId="urn:microsoft.com/office/officeart/2005/8/layout/vList2"/>
    <dgm:cxn modelId="{38710654-FCB0-7444-952B-E3AC82C44C42}" type="presParOf" srcId="{2CB1203C-71E0-544A-B583-6CAA438EA68D}" destId="{0392E0D4-B06D-8C43-8D6D-076B975B32B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2BAC1-7013-984C-850F-1BCF3E72D184}">
      <dsp:nvSpPr>
        <dsp:cNvPr id="0" name=""/>
        <dsp:cNvSpPr/>
      </dsp:nvSpPr>
      <dsp:spPr>
        <a:xfrm>
          <a:off x="872" y="641289"/>
          <a:ext cx="3177272" cy="1588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4000" kern="1200" dirty="0"/>
            <a:t>matematika in informatika</a:t>
          </a:r>
          <a:endParaRPr lang="en-US" sz="4000" kern="1200" dirty="0"/>
        </a:p>
      </dsp:txBody>
      <dsp:txXfrm>
        <a:off x="47402" y="687819"/>
        <a:ext cx="3084212" cy="1495576"/>
      </dsp:txXfrm>
    </dsp:sp>
    <dsp:sp modelId="{DFC0974F-0C51-3E48-9B9E-9C01959E896A}">
      <dsp:nvSpPr>
        <dsp:cNvPr id="0" name=""/>
        <dsp:cNvSpPr/>
      </dsp:nvSpPr>
      <dsp:spPr>
        <a:xfrm>
          <a:off x="3972463" y="641289"/>
          <a:ext cx="3177272" cy="1588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4000" kern="1200" dirty="0"/>
            <a:t>Scratch in Makey Makey</a:t>
          </a:r>
          <a:endParaRPr lang="en-US" sz="4000" kern="1200" dirty="0"/>
        </a:p>
      </dsp:txBody>
      <dsp:txXfrm>
        <a:off x="4018993" y="687819"/>
        <a:ext cx="3084212" cy="1495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EE39E-C857-0147-8808-70D372B87CFE}">
      <dsp:nvSpPr>
        <dsp:cNvPr id="0" name=""/>
        <dsp:cNvSpPr/>
      </dsp:nvSpPr>
      <dsp:spPr>
        <a:xfrm>
          <a:off x="0" y="141820"/>
          <a:ext cx="5641974" cy="15151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600" kern="1200" dirty="0"/>
            <a:t>- </a:t>
          </a:r>
          <a:r>
            <a:rPr lang="en-SI" sz="1600" b="1" kern="1200" dirty="0"/>
            <a:t>programiranje v Scratchu</a:t>
          </a:r>
          <a:r>
            <a:rPr lang="en-SI" sz="1600" kern="1200" dirty="0"/>
            <a:t>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600" kern="1200" dirty="0"/>
            <a:t>	- poznavanje osnovnih konceptov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600" kern="1200" dirty="0"/>
            <a:t>	- uporaba zank, pogojnih stavkov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600" kern="1200" dirty="0"/>
            <a:t>	- za dani algoritem znajo izdelati program</a:t>
          </a:r>
          <a:endParaRPr lang="en-US" sz="1600" kern="1200" dirty="0"/>
        </a:p>
      </dsp:txBody>
      <dsp:txXfrm>
        <a:off x="73963" y="215783"/>
        <a:ext cx="5494048" cy="1367223"/>
      </dsp:txXfrm>
    </dsp:sp>
    <dsp:sp modelId="{4EDC9A13-B88D-F24B-9B3F-F6117F9305F7}">
      <dsp:nvSpPr>
        <dsp:cNvPr id="0" name=""/>
        <dsp:cNvSpPr/>
      </dsp:nvSpPr>
      <dsp:spPr>
        <a:xfrm>
          <a:off x="0" y="1703050"/>
          <a:ext cx="5641974" cy="1515149"/>
        </a:xfrm>
        <a:prstGeom prst="roundRect">
          <a:avLst/>
        </a:prstGeom>
        <a:solidFill>
          <a:schemeClr val="accent2">
            <a:hueOff val="-729781"/>
            <a:satOff val="-6367"/>
            <a:lumOff val="-823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600" kern="1200" dirty="0"/>
            <a:t>- </a:t>
          </a:r>
          <a:r>
            <a:rPr lang="en-SI" sz="1600" b="1" kern="1200" dirty="0"/>
            <a:t>Makey Makey</a:t>
          </a:r>
          <a:r>
            <a:rPr lang="en-SI" sz="1600" kern="1200" dirty="0"/>
            <a:t>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600" kern="1200" dirty="0"/>
            <a:t>	- povezovanje naprave z računalnikom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600" kern="1200" dirty="0"/>
            <a:t>	- interakcija med mikrokrmilnikom Makey 		  	  Makey in Scratch programom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600" kern="1200" dirty="0"/>
            <a:t>	- povezava med fizičnim modelom in Scratch programom</a:t>
          </a:r>
          <a:endParaRPr lang="en-US" sz="1600" kern="1200" dirty="0"/>
        </a:p>
      </dsp:txBody>
      <dsp:txXfrm>
        <a:off x="73963" y="1777013"/>
        <a:ext cx="5494048" cy="1367223"/>
      </dsp:txXfrm>
    </dsp:sp>
    <dsp:sp modelId="{0392E0D4-B06D-8C43-8D6D-076B975B32B7}">
      <dsp:nvSpPr>
        <dsp:cNvPr id="0" name=""/>
        <dsp:cNvSpPr/>
      </dsp:nvSpPr>
      <dsp:spPr>
        <a:xfrm>
          <a:off x="0" y="3264279"/>
          <a:ext cx="5641974" cy="1515149"/>
        </a:xfrm>
        <a:prstGeom prst="roundRect">
          <a:avLst/>
        </a:prstGeom>
        <a:solidFill>
          <a:schemeClr val="accent2">
            <a:hueOff val="-1459563"/>
            <a:satOff val="-12734"/>
            <a:lumOff val="-164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600" kern="1200" dirty="0"/>
            <a:t>- </a:t>
          </a:r>
          <a:r>
            <a:rPr lang="en-SI" sz="1600" b="1" kern="1200" dirty="0"/>
            <a:t>matematika</a:t>
          </a:r>
          <a:r>
            <a:rPr lang="en-SI" sz="1600" kern="1200" dirty="0"/>
            <a:t>: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600" kern="1200" dirty="0"/>
            <a:t>	- poznajo in uporabljajo obrazce za izračun ploščine 	   trikotnika, kvadrata, pravokotnika in kroga</a:t>
          </a:r>
        </a:p>
      </dsp:txBody>
      <dsp:txXfrm>
        <a:off x="73963" y="3338242"/>
        <a:ext cx="5494048" cy="1367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EE39E-C857-0147-8808-70D372B87CFE}">
      <dsp:nvSpPr>
        <dsp:cNvPr id="0" name=""/>
        <dsp:cNvSpPr/>
      </dsp:nvSpPr>
      <dsp:spPr>
        <a:xfrm>
          <a:off x="0" y="141820"/>
          <a:ext cx="5641974" cy="15151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600" kern="1200" dirty="0"/>
            <a:t>- </a:t>
          </a:r>
          <a:r>
            <a:rPr lang="en-SI" sz="1600" b="1" kern="1200" dirty="0"/>
            <a:t>programiranje v Scratchu</a:t>
          </a:r>
          <a:r>
            <a:rPr lang="en-SI" sz="1600" kern="1200" dirty="0"/>
            <a:t>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600" kern="1200" dirty="0"/>
            <a:t>	- poznavanje osnovnih konceptov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600" kern="1200" dirty="0"/>
            <a:t>	- uporaba zank, pogojnih stavkov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600" kern="1200" dirty="0"/>
            <a:t>	- za dani algoritem znajo izdelati program</a:t>
          </a:r>
          <a:endParaRPr lang="en-US" sz="1600" kern="1200" dirty="0"/>
        </a:p>
      </dsp:txBody>
      <dsp:txXfrm>
        <a:off x="73963" y="215783"/>
        <a:ext cx="5494048" cy="1367223"/>
      </dsp:txXfrm>
    </dsp:sp>
    <dsp:sp modelId="{4EDC9A13-B88D-F24B-9B3F-F6117F9305F7}">
      <dsp:nvSpPr>
        <dsp:cNvPr id="0" name=""/>
        <dsp:cNvSpPr/>
      </dsp:nvSpPr>
      <dsp:spPr>
        <a:xfrm>
          <a:off x="0" y="1703050"/>
          <a:ext cx="5641974" cy="1515149"/>
        </a:xfrm>
        <a:prstGeom prst="roundRect">
          <a:avLst/>
        </a:prstGeom>
        <a:solidFill>
          <a:schemeClr val="accent2">
            <a:hueOff val="-729781"/>
            <a:satOff val="-6367"/>
            <a:lumOff val="-823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600" kern="1200" dirty="0"/>
            <a:t>- </a:t>
          </a:r>
          <a:r>
            <a:rPr lang="en-SI" sz="1600" b="1" kern="1200" dirty="0"/>
            <a:t>Makey Makey</a:t>
          </a:r>
          <a:r>
            <a:rPr lang="en-SI" sz="1600" kern="1200" dirty="0"/>
            <a:t>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600" kern="1200" dirty="0"/>
            <a:t>	- povezovanje naprave z računalnikom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600" kern="1200" dirty="0"/>
            <a:t>	- interakcija med mikrokrmilnikom Makey 		  	  Makey in Scratch programom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600" kern="1200" dirty="0"/>
            <a:t>	- povezava med fizičnim modelom in Scratch programom</a:t>
          </a:r>
          <a:endParaRPr lang="en-US" sz="1600" kern="1200" dirty="0"/>
        </a:p>
      </dsp:txBody>
      <dsp:txXfrm>
        <a:off x="73963" y="1777013"/>
        <a:ext cx="5494048" cy="1367223"/>
      </dsp:txXfrm>
    </dsp:sp>
    <dsp:sp modelId="{0392E0D4-B06D-8C43-8D6D-076B975B32B7}">
      <dsp:nvSpPr>
        <dsp:cNvPr id="0" name=""/>
        <dsp:cNvSpPr/>
      </dsp:nvSpPr>
      <dsp:spPr>
        <a:xfrm>
          <a:off x="0" y="3264279"/>
          <a:ext cx="5641974" cy="1515149"/>
        </a:xfrm>
        <a:prstGeom prst="roundRect">
          <a:avLst/>
        </a:prstGeom>
        <a:solidFill>
          <a:schemeClr val="accent2">
            <a:hueOff val="-1459563"/>
            <a:satOff val="-12734"/>
            <a:lumOff val="-164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600" kern="1200" dirty="0"/>
            <a:t>- </a:t>
          </a:r>
          <a:r>
            <a:rPr lang="en-SI" sz="1600" b="1" kern="1200" dirty="0"/>
            <a:t>matematika</a:t>
          </a:r>
          <a:r>
            <a:rPr lang="en-SI" sz="1600" kern="1200" dirty="0"/>
            <a:t>: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600" kern="1200" dirty="0"/>
            <a:t>	- poznajo vrednosti kotnih funkcij s pomočjo 	  	  	- prepoznajo različne trikotnike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600" kern="1200" dirty="0"/>
            <a:t>	- poznajo in uporabljajo obrazec za izračun ploščine in 	  obsega trikotnika</a:t>
          </a:r>
          <a:endParaRPr lang="en-US" sz="1600" kern="1200" dirty="0"/>
        </a:p>
      </dsp:txBody>
      <dsp:txXfrm>
        <a:off x="73963" y="3338242"/>
        <a:ext cx="5494048" cy="13672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426E6-542B-9848-957C-0DCEB3D14E21}">
      <dsp:nvSpPr>
        <dsp:cNvPr id="0" name=""/>
        <dsp:cNvSpPr/>
      </dsp:nvSpPr>
      <dsp:spPr>
        <a:xfrm>
          <a:off x="0" y="89300"/>
          <a:ext cx="5641974" cy="15328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- </a:t>
          </a:r>
          <a:r>
            <a:rPr lang="en-GB" sz="2500" kern="1200" dirty="0" err="1"/>
            <a:t>dijaki</a:t>
          </a:r>
          <a:r>
            <a:rPr lang="en-GB" sz="2500" kern="1200" dirty="0"/>
            <a:t> in </a:t>
          </a:r>
          <a:r>
            <a:rPr lang="en-GB" sz="2500" kern="1200" dirty="0" err="1"/>
            <a:t>ure</a:t>
          </a:r>
          <a:r>
            <a:rPr lang="en-GB" sz="2500" kern="1200" dirty="0"/>
            <a:t> </a:t>
          </a:r>
          <a:r>
            <a:rPr lang="en-GB" sz="2500" kern="1200" dirty="0" err="1"/>
            <a:t>pouka</a:t>
          </a:r>
          <a:endParaRPr lang="en-GB" sz="2500" kern="1200" dirty="0"/>
        </a:p>
      </dsp:txBody>
      <dsp:txXfrm>
        <a:off x="74829" y="164129"/>
        <a:ext cx="5492316" cy="1383224"/>
      </dsp:txXfrm>
    </dsp:sp>
    <dsp:sp modelId="{632EE39E-C857-0147-8808-70D372B87CFE}">
      <dsp:nvSpPr>
        <dsp:cNvPr id="0" name=""/>
        <dsp:cNvSpPr/>
      </dsp:nvSpPr>
      <dsp:spPr>
        <a:xfrm>
          <a:off x="0" y="1694183"/>
          <a:ext cx="5641974" cy="1532882"/>
        </a:xfrm>
        <a:prstGeom prst="roundRect">
          <a:avLst/>
        </a:prstGeom>
        <a:solidFill>
          <a:schemeClr val="accent2">
            <a:hueOff val="-729781"/>
            <a:satOff val="-6367"/>
            <a:lumOff val="-823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- </a:t>
          </a:r>
          <a:r>
            <a:rPr lang="en-US" sz="2500" kern="1200" dirty="0" err="1"/>
            <a:t>osnovni</a:t>
          </a:r>
          <a:r>
            <a:rPr lang="en-US" sz="2500" kern="1200" dirty="0"/>
            <a:t> </a:t>
          </a:r>
          <a:r>
            <a:rPr lang="en-US" sz="2500" kern="1200" dirty="0" err="1"/>
            <a:t>koncepti</a:t>
          </a:r>
          <a:r>
            <a:rPr lang="en-US" sz="2500" kern="1200" dirty="0"/>
            <a:t> </a:t>
          </a:r>
          <a:r>
            <a:rPr lang="en-US" sz="2500" kern="1200" dirty="0" err="1"/>
            <a:t>programiranja</a:t>
          </a:r>
          <a:endParaRPr lang="en-US" sz="2500" kern="1200" dirty="0"/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- </a:t>
          </a:r>
          <a:r>
            <a:rPr lang="en-US" sz="2500" kern="1200" dirty="0" err="1"/>
            <a:t>težave</a:t>
          </a:r>
          <a:r>
            <a:rPr lang="en-US" sz="2500" kern="1200" dirty="0"/>
            <a:t> s </a:t>
          </a:r>
          <a:r>
            <a:rPr lang="en-US" sz="2500" kern="1200" dirty="0" err="1"/>
            <a:t>povezovanjem</a:t>
          </a:r>
          <a:endParaRPr lang="en-US" sz="2500" kern="1200" dirty="0"/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- </a:t>
          </a:r>
          <a:r>
            <a:rPr lang="en-US" sz="2500" kern="1200" dirty="0" err="1"/>
            <a:t>plakat</a:t>
          </a:r>
          <a:r>
            <a:rPr lang="en-US" sz="2500" kern="1200" dirty="0"/>
            <a:t>, </a:t>
          </a:r>
          <a:r>
            <a:rPr lang="en-US" sz="2500" kern="1200" dirty="0" err="1"/>
            <a:t>kjer</a:t>
          </a:r>
          <a:r>
            <a:rPr lang="en-US" sz="2500" kern="1200" dirty="0"/>
            <a:t> bi </a:t>
          </a:r>
          <a:r>
            <a:rPr lang="en-US" sz="2500" kern="1200" dirty="0" err="1"/>
            <a:t>bili</a:t>
          </a:r>
          <a:r>
            <a:rPr lang="en-US" sz="2500" kern="1200" dirty="0"/>
            <a:t> </a:t>
          </a:r>
          <a:r>
            <a:rPr lang="en-US" sz="2500" kern="1200" dirty="0" err="1"/>
            <a:t>kabli</a:t>
          </a:r>
          <a:r>
            <a:rPr lang="en-US" sz="2500" kern="1200" dirty="0"/>
            <a:t> </a:t>
          </a:r>
          <a:r>
            <a:rPr lang="en-US" sz="2500" kern="1200" dirty="0" err="1"/>
            <a:t>skriti</a:t>
          </a:r>
          <a:endParaRPr lang="en-US" sz="2500" kern="1200" dirty="0"/>
        </a:p>
      </dsp:txBody>
      <dsp:txXfrm>
        <a:off x="74829" y="1769012"/>
        <a:ext cx="5492316" cy="1383224"/>
      </dsp:txXfrm>
    </dsp:sp>
    <dsp:sp modelId="{0392E0D4-B06D-8C43-8D6D-076B975B32B7}">
      <dsp:nvSpPr>
        <dsp:cNvPr id="0" name=""/>
        <dsp:cNvSpPr/>
      </dsp:nvSpPr>
      <dsp:spPr>
        <a:xfrm>
          <a:off x="0" y="3299066"/>
          <a:ext cx="5641974" cy="1532882"/>
        </a:xfrm>
        <a:prstGeom prst="roundRect">
          <a:avLst/>
        </a:prstGeom>
        <a:solidFill>
          <a:schemeClr val="accent2">
            <a:hueOff val="-1459563"/>
            <a:satOff val="-12734"/>
            <a:lumOff val="-164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2500" kern="1200" dirty="0"/>
            <a:t>- </a:t>
          </a:r>
          <a:r>
            <a:rPr lang="en-SI" sz="2500" b="0" kern="1200" dirty="0"/>
            <a:t>izbira ustrezne snovi pri matematiki</a:t>
          </a:r>
        </a:p>
      </dsp:txBody>
      <dsp:txXfrm>
        <a:off x="74829" y="3373895"/>
        <a:ext cx="5492316" cy="1383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8/20/24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08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8/20/24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945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8/20/24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70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8/20/24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72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8/20/24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99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8/20/24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47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8/20/24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10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8/20/24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97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8/20/24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09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8/20/24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99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8/20/24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47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8/20/24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7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CFC73E-3E90-4B19-A7DF-742374539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CB67C6-AE84-BC41-43AB-75973B029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>
            <a:normAutofit/>
          </a:bodyPr>
          <a:lstStyle/>
          <a:p>
            <a:r>
              <a:rPr lang="en-SI" dirty="0">
                <a:solidFill>
                  <a:srgbClr val="FFFFFF"/>
                </a:solidFill>
              </a:rPr>
              <a:t>MAKEY MAKEY MATH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DDE049-A46D-3E93-504D-AA42CD8BC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>
            <a:normAutofit/>
          </a:bodyPr>
          <a:lstStyle/>
          <a:p>
            <a:r>
              <a:rPr lang="en-SI">
                <a:solidFill>
                  <a:srgbClr val="FFFFFF"/>
                </a:solidFill>
              </a:rPr>
              <a:t>Ksenija Koželj</a:t>
            </a:r>
          </a:p>
          <a:p>
            <a:r>
              <a:rPr lang="en-SI">
                <a:solidFill>
                  <a:srgbClr val="FFFFFF"/>
                </a:solidFill>
              </a:rPr>
              <a:t>Erika Smrekar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77C5034-4CD2-4D41-9F8C-C90A0B9EA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" descr="A picture containing circle, screenshot, graphics, graphic design&#10;&#10;Description automatically generated">
            <a:extLst>
              <a:ext uri="{FF2B5EF4-FFF2-40B4-BE49-F238E27FC236}">
                <a16:creationId xmlns:a16="http://schemas.microsoft.com/office/drawing/2014/main" id="{748640EF-79EE-8249-5CB0-9F6925A43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96" y="484632"/>
            <a:ext cx="5297323" cy="360218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B8C64-39D1-4D21-A1AE-7311CDAF9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60141" y="822682"/>
            <a:ext cx="0" cy="292608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40ECA83-1222-B8D5-5041-717615CBC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976" y="484632"/>
            <a:ext cx="3007820" cy="360218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2446F88-E03E-4F71-B62A-C8D25CA6E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rešernova - Ekonomska šola Ljubljana | Ljubljana">
            <a:extLst>
              <a:ext uri="{FF2B5EF4-FFF2-40B4-BE49-F238E27FC236}">
                <a16:creationId xmlns:a16="http://schemas.microsoft.com/office/drawing/2014/main" id="{2709188D-DB1E-16EF-4CAE-904CCFEDC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00" y="5045155"/>
            <a:ext cx="14224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464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Rectangle 1051">
            <a:extLst>
              <a:ext uri="{FF2B5EF4-FFF2-40B4-BE49-F238E27FC236}">
                <a16:creationId xmlns:a16="http://schemas.microsoft.com/office/drawing/2014/main" id="{A62D483D-09D7-48C0-A931-9A81BE028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SI"/>
          </a:p>
        </p:txBody>
      </p:sp>
      <p:cxnSp>
        <p:nvCxnSpPr>
          <p:cNvPr id="1053" name="Straight Connector 1052">
            <a:extLst>
              <a:ext uri="{FF2B5EF4-FFF2-40B4-BE49-F238E27FC236}">
                <a16:creationId xmlns:a16="http://schemas.microsoft.com/office/drawing/2014/main" id="{E929CC9D-81AB-4810-A406-71A29FDF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54" name="Rectangle 1053">
            <a:extLst>
              <a:ext uri="{FF2B5EF4-FFF2-40B4-BE49-F238E27FC236}">
                <a16:creationId xmlns:a16="http://schemas.microsoft.com/office/drawing/2014/main" id="{C8104FD1-5471-4B4B-8D4E-D25B339A5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951A1405-9FA7-4658-B085-B3E2C057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661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0D5E09-BC9A-6569-1173-0628E937C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185917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 dirty="0">
                <a:solidFill>
                  <a:srgbClr val="FFFFFF"/>
                </a:solidFill>
              </a:rPr>
              <a:t>KONČNI IZDELEK</a:t>
            </a:r>
          </a:p>
        </p:txBody>
      </p:sp>
      <p:cxnSp>
        <p:nvCxnSpPr>
          <p:cNvPr id="1056" name="Straight Connector 1055">
            <a:extLst>
              <a:ext uri="{FF2B5EF4-FFF2-40B4-BE49-F238E27FC236}">
                <a16:creationId xmlns:a16="http://schemas.microsoft.com/office/drawing/2014/main" id="{037B8EF3-C1F7-4E06-806C-0B6301973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8749" y="3765314"/>
            <a:ext cx="2834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" name="Straight Connector 1056">
            <a:extLst>
              <a:ext uri="{FF2B5EF4-FFF2-40B4-BE49-F238E27FC236}">
                <a16:creationId xmlns:a16="http://schemas.microsoft.com/office/drawing/2014/main" id="{36EA507B-5E1E-4090-A651-19582428F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6037730" y="2302274"/>
            <a:ext cx="0" cy="292608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Connector 1044">
            <a:extLst>
              <a:ext uri="{FF2B5EF4-FFF2-40B4-BE49-F238E27FC236}">
                <a16:creationId xmlns:a16="http://schemas.microsoft.com/office/drawing/2014/main" id="{E50433F8-534A-4EC7-A9E7-A3B00D4EE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5130" y="1963779"/>
            <a:ext cx="0" cy="292608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ADC2BB1-1B25-64AC-0A58-272A01FAFF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010" b="77090"/>
          <a:stretch/>
        </p:blipFill>
        <p:spPr>
          <a:xfrm>
            <a:off x="4076045" y="4871779"/>
            <a:ext cx="5438009" cy="1816176"/>
          </a:xfrm>
          <a:prstGeom prst="rect">
            <a:avLst/>
          </a:prstGeom>
        </p:spPr>
      </p:pic>
      <p:pic>
        <p:nvPicPr>
          <p:cNvPr id="2" name="Picture 1" descr="A white paper with black writing on it&#10;&#10;Description automatically generated">
            <a:extLst>
              <a:ext uri="{FF2B5EF4-FFF2-40B4-BE49-F238E27FC236}">
                <a16:creationId xmlns:a16="http://schemas.microsoft.com/office/drawing/2014/main" id="{690C42A1-B80A-D0A1-DA89-7DF8D5758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395" y="768839"/>
            <a:ext cx="5242560" cy="393192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B84B055-0808-B6D8-9003-AE3D8C36454B}"/>
              </a:ext>
            </a:extLst>
          </p:cNvPr>
          <p:cNvCxnSpPr>
            <a:cxnSpLocks/>
          </p:cNvCxnSpPr>
          <p:nvPr/>
        </p:nvCxnSpPr>
        <p:spPr>
          <a:xfrm flipH="1">
            <a:off x="4984648" y="1585913"/>
            <a:ext cx="1416026" cy="3678193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5318385-4200-623A-F9F3-E583C6608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3" t="23748" r="48684" b="57631"/>
          <a:stretch/>
        </p:blipFill>
        <p:spPr>
          <a:xfrm>
            <a:off x="8115181" y="2538630"/>
            <a:ext cx="3914939" cy="98583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A11DD2E-EC0B-B353-89B3-9290502160F6}"/>
              </a:ext>
            </a:extLst>
          </p:cNvPr>
          <p:cNvCxnSpPr>
            <a:cxnSpLocks/>
          </p:cNvCxnSpPr>
          <p:nvPr/>
        </p:nvCxnSpPr>
        <p:spPr>
          <a:xfrm>
            <a:off x="6703232" y="2185804"/>
            <a:ext cx="1361582" cy="745548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D39174F-DCD4-D47A-EF58-F25A989AC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2479" y="3590710"/>
            <a:ext cx="2921000" cy="2133600"/>
          </a:xfrm>
          <a:prstGeom prst="rect">
            <a:avLst/>
          </a:prstGeom>
        </p:spPr>
      </p:pic>
      <p:pic>
        <p:nvPicPr>
          <p:cNvPr id="6" name="Picture 1" descr="A picture containing circle, screenshot, graphics, graphic design&#10;&#10;Description automatically generated">
            <a:extLst>
              <a:ext uri="{FF2B5EF4-FFF2-40B4-BE49-F238E27FC236}">
                <a16:creationId xmlns:a16="http://schemas.microsoft.com/office/drawing/2014/main" id="{79D2A2C9-414E-F11B-4521-96C0D8031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99889"/>
            <a:ext cx="1513657" cy="102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C695245-44E3-4A14-900A-D0603664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437BC1-707B-55AE-4A05-88B7F7BFB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SI" dirty="0">
                <a:solidFill>
                  <a:srgbClr val="FFFFFF"/>
                </a:solidFill>
              </a:rPr>
              <a:t>POVRATNA INFORMACIJA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BC7D1487-C600-1F69-4E24-E6E3BE242B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241247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" descr="A picture containing circle, screenshot, graphics, graphic design&#10;&#10;Description automatically generated">
            <a:extLst>
              <a:ext uri="{FF2B5EF4-FFF2-40B4-BE49-F238E27FC236}">
                <a16:creationId xmlns:a16="http://schemas.microsoft.com/office/drawing/2014/main" id="{819065CB-C49F-CCCB-0D70-A9430A3C29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699889"/>
            <a:ext cx="1513657" cy="102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41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5">
            <a:extLst>
              <a:ext uri="{FF2B5EF4-FFF2-40B4-BE49-F238E27FC236}">
                <a16:creationId xmlns:a16="http://schemas.microsoft.com/office/drawing/2014/main" id="{7C5AF0E5-C01E-4208-9641-F0837FFAD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7745" y="484632"/>
            <a:ext cx="7794722" cy="35119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CFB96EFC-3307-4817-BA8D-F24EB9659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7745" y="4150596"/>
            <a:ext cx="7794722" cy="22196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F1CA00-B4DF-0130-87F5-37C8F0DA8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4903" y="4391025"/>
            <a:ext cx="6685507" cy="173880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C</a:t>
            </a:r>
            <a:r>
              <a:rPr lang="en-SI" dirty="0">
                <a:solidFill>
                  <a:srgbClr val="FFFFFF"/>
                </a:solidFill>
              </a:rPr>
              <a:t>ilj projekta</a:t>
            </a:r>
          </a:p>
        </p:txBody>
      </p:sp>
      <p:graphicFrame>
        <p:nvGraphicFramePr>
          <p:cNvPr id="1042" name="Content Placeholder 2">
            <a:extLst>
              <a:ext uri="{FF2B5EF4-FFF2-40B4-BE49-F238E27FC236}">
                <a16:creationId xmlns:a16="http://schemas.microsoft.com/office/drawing/2014/main" id="{4A93CD64-40C0-4FFB-8622-C8930F2FB4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013743"/>
              </p:ext>
            </p:extLst>
          </p:nvPr>
        </p:nvGraphicFramePr>
        <p:xfrm>
          <a:off x="4219802" y="804998"/>
          <a:ext cx="7150608" cy="287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40" name="Straight Connector 1039">
            <a:extLst>
              <a:ext uri="{FF2B5EF4-FFF2-40B4-BE49-F238E27FC236}">
                <a16:creationId xmlns:a16="http://schemas.microsoft.com/office/drawing/2014/main" id="{85F43125-882B-4EB9-AF6E-F9177B8FB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422775" y="4803229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" descr="A picture containing circle, screenshot, graphics, graphic design&#10;&#10;Description automatically generated">
            <a:extLst>
              <a:ext uri="{FF2B5EF4-FFF2-40B4-BE49-F238E27FC236}">
                <a16:creationId xmlns:a16="http://schemas.microsoft.com/office/drawing/2014/main" id="{88CA947C-77BE-2701-A975-AAEA79AEA7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3212" y="4685865"/>
            <a:ext cx="1513657" cy="1029287"/>
          </a:xfrm>
          <a:prstGeom prst="rect">
            <a:avLst/>
          </a:prstGeom>
        </p:spPr>
      </p:pic>
      <p:pic>
        <p:nvPicPr>
          <p:cNvPr id="2050" name="Picture 2" descr="Amazon.com: Makey Makey STEM Kit from JoyLabz - Hands-on Technology  Learning Fun - Science Education - 1000s of Engineering and Computer Coding  Activities : Office Products">
            <a:extLst>
              <a:ext uri="{FF2B5EF4-FFF2-40B4-BE49-F238E27FC236}">
                <a16:creationId xmlns:a16="http://schemas.microsoft.com/office/drawing/2014/main" id="{A300672C-C688-9568-0C7E-1F19CD29B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22" y="1114082"/>
            <a:ext cx="3514471" cy="205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ometry Made Easy: The 11 Best Online Geometry Classes - The Fordham Ram">
            <a:extLst>
              <a:ext uri="{FF2B5EF4-FFF2-40B4-BE49-F238E27FC236}">
                <a16:creationId xmlns:a16="http://schemas.microsoft.com/office/drawing/2014/main" id="{A75C31F8-C308-930E-E1C5-69A11E81A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37" y="4293641"/>
            <a:ext cx="3250551" cy="190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875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C695245-44E3-4A14-900A-D0603664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437BC1-707B-55AE-4A05-88B7F7BFB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SI">
                <a:solidFill>
                  <a:srgbClr val="FFFFFF"/>
                </a:solidFill>
              </a:rPr>
              <a:t>UČITELJ</a:t>
            </a:r>
            <a:br>
              <a:rPr lang="en-SI">
                <a:solidFill>
                  <a:srgbClr val="FFFFFF"/>
                </a:solidFill>
              </a:rPr>
            </a:br>
            <a:r>
              <a:rPr lang="en-SI">
                <a:solidFill>
                  <a:srgbClr val="FFFFFF"/>
                </a:solidFill>
              </a:rPr>
              <a:t>UČENEC</a:t>
            </a:r>
            <a:endParaRPr lang="en-SI" dirty="0">
              <a:solidFill>
                <a:srgbClr val="FFFFFF"/>
              </a:solidFill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BC7D1487-C600-1F69-4E24-E6E3BE242B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80757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" descr="A picture containing circle, screenshot, graphics, graphic design&#10;&#10;Description automatically generated">
            <a:extLst>
              <a:ext uri="{FF2B5EF4-FFF2-40B4-BE49-F238E27FC236}">
                <a16:creationId xmlns:a16="http://schemas.microsoft.com/office/drawing/2014/main" id="{819065CB-C49F-CCCB-0D70-A9430A3C29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699889"/>
            <a:ext cx="1513657" cy="102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75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C695245-44E3-4A14-900A-D0603664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437BC1-707B-55AE-4A05-88B7F7BFB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SI">
                <a:solidFill>
                  <a:srgbClr val="FFFFFF"/>
                </a:solidFill>
              </a:rPr>
              <a:t>UČITELJ</a:t>
            </a:r>
            <a:br>
              <a:rPr lang="en-SI">
                <a:solidFill>
                  <a:srgbClr val="FFFFFF"/>
                </a:solidFill>
              </a:rPr>
            </a:br>
            <a:r>
              <a:rPr lang="en-SI">
                <a:solidFill>
                  <a:srgbClr val="FFFFFF"/>
                </a:solidFill>
              </a:rPr>
              <a:t>UČENEC</a:t>
            </a:r>
            <a:endParaRPr lang="en-SI" dirty="0">
              <a:solidFill>
                <a:srgbClr val="FFFFFF"/>
              </a:solidFill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BC7D1487-C600-1F69-4E24-E6E3BE242B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" descr="A picture containing circle, screenshot, graphics, graphic design&#10;&#10;Description automatically generated">
            <a:extLst>
              <a:ext uri="{FF2B5EF4-FFF2-40B4-BE49-F238E27FC236}">
                <a16:creationId xmlns:a16="http://schemas.microsoft.com/office/drawing/2014/main" id="{819065CB-C49F-CCCB-0D70-A9430A3C29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699889"/>
            <a:ext cx="1513657" cy="102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62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Rectangle 1051">
            <a:extLst>
              <a:ext uri="{FF2B5EF4-FFF2-40B4-BE49-F238E27FC236}">
                <a16:creationId xmlns:a16="http://schemas.microsoft.com/office/drawing/2014/main" id="{A62D483D-09D7-48C0-A931-9A81BE028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SI"/>
          </a:p>
        </p:txBody>
      </p:sp>
      <p:cxnSp>
        <p:nvCxnSpPr>
          <p:cNvPr id="1053" name="Straight Connector 1052">
            <a:extLst>
              <a:ext uri="{FF2B5EF4-FFF2-40B4-BE49-F238E27FC236}">
                <a16:creationId xmlns:a16="http://schemas.microsoft.com/office/drawing/2014/main" id="{E929CC9D-81AB-4810-A406-71A29FDF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54" name="Rectangle 1053">
            <a:extLst>
              <a:ext uri="{FF2B5EF4-FFF2-40B4-BE49-F238E27FC236}">
                <a16:creationId xmlns:a16="http://schemas.microsoft.com/office/drawing/2014/main" id="{C8104FD1-5471-4B4B-8D4E-D25B339A5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951A1405-9FA7-4658-B085-B3E2C057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661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0D5E09-BC9A-6569-1173-0628E937C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185917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>
                <a:solidFill>
                  <a:srgbClr val="FFFFFF"/>
                </a:solidFill>
              </a:rPr>
              <a:t>IZDELAVA</a:t>
            </a:r>
          </a:p>
        </p:txBody>
      </p:sp>
      <p:pic>
        <p:nvPicPr>
          <p:cNvPr id="1026" name="Picture 2" descr="Makey Makey Interactive Poster – Joylabz Official Makey Makey Store">
            <a:extLst>
              <a:ext uri="{FF2B5EF4-FFF2-40B4-BE49-F238E27FC236}">
                <a16:creationId xmlns:a16="http://schemas.microsoft.com/office/drawing/2014/main" id="{78F40754-0081-25F0-CD04-5356CA514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3157" y="891887"/>
            <a:ext cx="3659111" cy="246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56" name="Straight Connector 1055">
            <a:extLst>
              <a:ext uri="{FF2B5EF4-FFF2-40B4-BE49-F238E27FC236}">
                <a16:creationId xmlns:a16="http://schemas.microsoft.com/office/drawing/2014/main" id="{037B8EF3-C1F7-4E06-806C-0B6301973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8749" y="3765314"/>
            <a:ext cx="2834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" name="Straight Connector 1056">
            <a:extLst>
              <a:ext uri="{FF2B5EF4-FFF2-40B4-BE49-F238E27FC236}">
                <a16:creationId xmlns:a16="http://schemas.microsoft.com/office/drawing/2014/main" id="{36EA507B-5E1E-4090-A651-19582428F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6037730" y="2302274"/>
            <a:ext cx="0" cy="292608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Makey Makey Interactive Poster using Scratch | Do you struggle to use  technology in an effective way in the classroom? Something more than just  slide presentations? **turn on sound** Have a look">
            <a:extLst>
              <a:ext uri="{FF2B5EF4-FFF2-40B4-BE49-F238E27FC236}">
                <a16:creationId xmlns:a16="http://schemas.microsoft.com/office/drawing/2014/main" id="{46A566E2-E8F7-2CE9-C6EC-16960EF01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2037" y="4045863"/>
            <a:ext cx="3648946" cy="204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5" name="Straight Connector 1044">
            <a:extLst>
              <a:ext uri="{FF2B5EF4-FFF2-40B4-BE49-F238E27FC236}">
                <a16:creationId xmlns:a16="http://schemas.microsoft.com/office/drawing/2014/main" id="{E50433F8-534A-4EC7-A9E7-A3B00D4EE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5130" y="1963779"/>
            <a:ext cx="0" cy="292608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BE0B741-29E0-53B5-AC1B-B44D5541E4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1" r="-4" b="23340"/>
          <a:stretch/>
        </p:blipFill>
        <p:spPr>
          <a:xfrm>
            <a:off x="8254001" y="2384216"/>
            <a:ext cx="3644400" cy="208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64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Rectangle 1093">
            <a:extLst>
              <a:ext uri="{FF2B5EF4-FFF2-40B4-BE49-F238E27FC236}">
                <a16:creationId xmlns:a16="http://schemas.microsoft.com/office/drawing/2014/main" id="{A2A507F1-2EB5-4798-A15F-A7C34A0A6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SI"/>
          </a:p>
        </p:txBody>
      </p:sp>
      <p:cxnSp>
        <p:nvCxnSpPr>
          <p:cNvPr id="1096" name="Straight Connector 1095">
            <a:extLst>
              <a:ext uri="{FF2B5EF4-FFF2-40B4-BE49-F238E27FC236}">
                <a16:creationId xmlns:a16="http://schemas.microsoft.com/office/drawing/2014/main" id="{24F53817-DA39-4DCE-ADDC-F84A3650E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8" name="Rectangle 1097">
            <a:extLst>
              <a:ext uri="{FF2B5EF4-FFF2-40B4-BE49-F238E27FC236}">
                <a16:creationId xmlns:a16="http://schemas.microsoft.com/office/drawing/2014/main" id="{5AEB45C3-FA9F-4FCA-B1B0-44B7C44F7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white paper with black writing on it&#10;&#10;Description automatically generated">
            <a:extLst>
              <a:ext uri="{FF2B5EF4-FFF2-40B4-BE49-F238E27FC236}">
                <a16:creationId xmlns:a16="http://schemas.microsoft.com/office/drawing/2014/main" id="{A645768E-8AE7-555A-EA71-E2B664A8F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471" y="640080"/>
            <a:ext cx="5242560" cy="3931920"/>
          </a:xfrm>
          <a:prstGeom prst="rect">
            <a:avLst/>
          </a:prstGeom>
        </p:spPr>
      </p:pic>
      <p:sp>
        <p:nvSpPr>
          <p:cNvPr id="1100" name="Rectangle 1099">
            <a:extLst>
              <a:ext uri="{FF2B5EF4-FFF2-40B4-BE49-F238E27FC236}">
                <a16:creationId xmlns:a16="http://schemas.microsoft.com/office/drawing/2014/main" id="{82E7D55D-0DB9-400C-AA37-9338A4C37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275" y="4676775"/>
            <a:ext cx="10917644" cy="1546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0D5E09-BC9A-6569-1173-0628E937C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4773068"/>
            <a:ext cx="7277100" cy="13543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pc="200">
                <a:solidFill>
                  <a:srgbClr val="FFFFFF"/>
                </a:solidFill>
              </a:rPr>
              <a:t>IZDELAVA</a:t>
            </a:r>
          </a:p>
        </p:txBody>
      </p:sp>
      <p:pic>
        <p:nvPicPr>
          <p:cNvPr id="3" name="Picture 2" descr="A box with wires on it&#10;&#10;Description automatically generated">
            <a:extLst>
              <a:ext uri="{FF2B5EF4-FFF2-40B4-BE49-F238E27FC236}">
                <a16:creationId xmlns:a16="http://schemas.microsoft.com/office/drawing/2014/main" id="{86CDCF89-4DC2-61F3-7F06-45D03E63A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261182" y="741680"/>
            <a:ext cx="6990080" cy="5242560"/>
          </a:xfrm>
          <a:prstGeom prst="rect">
            <a:avLst/>
          </a:prstGeom>
        </p:spPr>
      </p:pic>
      <p:cxnSp>
        <p:nvCxnSpPr>
          <p:cNvPr id="1102" name="Straight Connector 1101">
            <a:extLst>
              <a:ext uri="{FF2B5EF4-FFF2-40B4-BE49-F238E27FC236}">
                <a16:creationId xmlns:a16="http://schemas.microsoft.com/office/drawing/2014/main" id="{22270E63-EB35-4890-8D0A-9B4C49EAE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499305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ox with wires on it&#10;&#10;Description automatically generated">
            <a:extLst>
              <a:ext uri="{FF2B5EF4-FFF2-40B4-BE49-F238E27FC236}">
                <a16:creationId xmlns:a16="http://schemas.microsoft.com/office/drawing/2014/main" id="{6499068B-B384-5E70-4945-249AC23A53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92" t="5539" r="17919" b="37049"/>
          <a:stretch/>
        </p:blipFill>
        <p:spPr>
          <a:xfrm rot="5400000">
            <a:off x="2919893" y="-65873"/>
            <a:ext cx="7151681" cy="6696065"/>
          </a:xfrm>
          <a:prstGeom prst="rect">
            <a:avLst/>
          </a:prstGeom>
        </p:spPr>
      </p:pic>
      <p:pic>
        <p:nvPicPr>
          <p:cNvPr id="2" name="Picture 1" descr="A picture containing circle, screenshot, graphics, graphic design&#10;&#10;Description automatically generated">
            <a:extLst>
              <a:ext uri="{FF2B5EF4-FFF2-40B4-BE49-F238E27FC236}">
                <a16:creationId xmlns:a16="http://schemas.microsoft.com/office/drawing/2014/main" id="{5D5D4868-12D4-16A4-65DD-4DB87211B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706" y="4935606"/>
            <a:ext cx="1513657" cy="102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4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Rectangle 1051">
            <a:extLst>
              <a:ext uri="{FF2B5EF4-FFF2-40B4-BE49-F238E27FC236}">
                <a16:creationId xmlns:a16="http://schemas.microsoft.com/office/drawing/2014/main" id="{A62D483D-09D7-48C0-A931-9A81BE028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SI"/>
          </a:p>
        </p:txBody>
      </p:sp>
      <p:cxnSp>
        <p:nvCxnSpPr>
          <p:cNvPr id="1053" name="Straight Connector 1052">
            <a:extLst>
              <a:ext uri="{FF2B5EF4-FFF2-40B4-BE49-F238E27FC236}">
                <a16:creationId xmlns:a16="http://schemas.microsoft.com/office/drawing/2014/main" id="{E929CC9D-81AB-4810-A406-71A29FDF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54" name="Rectangle 1053">
            <a:extLst>
              <a:ext uri="{FF2B5EF4-FFF2-40B4-BE49-F238E27FC236}">
                <a16:creationId xmlns:a16="http://schemas.microsoft.com/office/drawing/2014/main" id="{C8104FD1-5471-4B4B-8D4E-D25B339A5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951A1405-9FA7-4658-B085-B3E2C057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661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0D5E09-BC9A-6569-1173-0628E937C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185917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 dirty="0">
                <a:solidFill>
                  <a:srgbClr val="FFFFFF"/>
                </a:solidFill>
              </a:rPr>
              <a:t>IZDELAVA</a:t>
            </a:r>
          </a:p>
        </p:txBody>
      </p:sp>
      <p:cxnSp>
        <p:nvCxnSpPr>
          <p:cNvPr id="1056" name="Straight Connector 1055">
            <a:extLst>
              <a:ext uri="{FF2B5EF4-FFF2-40B4-BE49-F238E27FC236}">
                <a16:creationId xmlns:a16="http://schemas.microsoft.com/office/drawing/2014/main" id="{037B8EF3-C1F7-4E06-806C-0B6301973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8749" y="3765314"/>
            <a:ext cx="2834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" name="Straight Connector 1056">
            <a:extLst>
              <a:ext uri="{FF2B5EF4-FFF2-40B4-BE49-F238E27FC236}">
                <a16:creationId xmlns:a16="http://schemas.microsoft.com/office/drawing/2014/main" id="{36EA507B-5E1E-4090-A651-19582428F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6037730" y="2302274"/>
            <a:ext cx="0" cy="292608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Connector 1044">
            <a:extLst>
              <a:ext uri="{FF2B5EF4-FFF2-40B4-BE49-F238E27FC236}">
                <a16:creationId xmlns:a16="http://schemas.microsoft.com/office/drawing/2014/main" id="{E50433F8-534A-4EC7-A9E7-A3B00D4EE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5130" y="1963779"/>
            <a:ext cx="0" cy="292608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EF4C11D-21CF-29A6-59AE-35E355C64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138" y="1779753"/>
            <a:ext cx="7772400" cy="3971122"/>
          </a:xfrm>
          <a:prstGeom prst="rect">
            <a:avLst/>
          </a:prstGeom>
        </p:spPr>
      </p:pic>
      <p:pic>
        <p:nvPicPr>
          <p:cNvPr id="3" name="Picture 1" descr="A picture containing circle, screenshot, graphics, graphic design&#10;&#10;Description automatically generated">
            <a:extLst>
              <a:ext uri="{FF2B5EF4-FFF2-40B4-BE49-F238E27FC236}">
                <a16:creationId xmlns:a16="http://schemas.microsoft.com/office/drawing/2014/main" id="{85FCDB1F-CCF5-EAB5-611A-3DEA15458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99889"/>
            <a:ext cx="1513657" cy="102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98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Rectangle 1051">
            <a:extLst>
              <a:ext uri="{FF2B5EF4-FFF2-40B4-BE49-F238E27FC236}">
                <a16:creationId xmlns:a16="http://schemas.microsoft.com/office/drawing/2014/main" id="{A62D483D-09D7-48C0-A931-9A81BE028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SI"/>
          </a:p>
        </p:txBody>
      </p:sp>
      <p:cxnSp>
        <p:nvCxnSpPr>
          <p:cNvPr id="1053" name="Straight Connector 1052">
            <a:extLst>
              <a:ext uri="{FF2B5EF4-FFF2-40B4-BE49-F238E27FC236}">
                <a16:creationId xmlns:a16="http://schemas.microsoft.com/office/drawing/2014/main" id="{E929CC9D-81AB-4810-A406-71A29FDF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54" name="Rectangle 1053">
            <a:extLst>
              <a:ext uri="{FF2B5EF4-FFF2-40B4-BE49-F238E27FC236}">
                <a16:creationId xmlns:a16="http://schemas.microsoft.com/office/drawing/2014/main" id="{C8104FD1-5471-4B4B-8D4E-D25B339A5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951A1405-9FA7-4658-B085-B3E2C057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661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0D5E09-BC9A-6569-1173-0628E937C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185917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 dirty="0">
                <a:solidFill>
                  <a:srgbClr val="FFFFFF"/>
                </a:solidFill>
              </a:rPr>
              <a:t>IZDELAVA</a:t>
            </a:r>
          </a:p>
        </p:txBody>
      </p:sp>
      <p:cxnSp>
        <p:nvCxnSpPr>
          <p:cNvPr id="1056" name="Straight Connector 1055">
            <a:extLst>
              <a:ext uri="{FF2B5EF4-FFF2-40B4-BE49-F238E27FC236}">
                <a16:creationId xmlns:a16="http://schemas.microsoft.com/office/drawing/2014/main" id="{037B8EF3-C1F7-4E06-806C-0B6301973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8749" y="3765314"/>
            <a:ext cx="2834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" name="Straight Connector 1056">
            <a:extLst>
              <a:ext uri="{FF2B5EF4-FFF2-40B4-BE49-F238E27FC236}">
                <a16:creationId xmlns:a16="http://schemas.microsoft.com/office/drawing/2014/main" id="{36EA507B-5E1E-4090-A651-19582428F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6037730" y="2302274"/>
            <a:ext cx="0" cy="292608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Connector 1044">
            <a:extLst>
              <a:ext uri="{FF2B5EF4-FFF2-40B4-BE49-F238E27FC236}">
                <a16:creationId xmlns:a16="http://schemas.microsoft.com/office/drawing/2014/main" id="{E50433F8-534A-4EC7-A9E7-A3B00D4EE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5130" y="1963779"/>
            <a:ext cx="0" cy="292608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ADC2BB1-1B25-64AC-0A58-272A01FAF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139" y="1185863"/>
            <a:ext cx="7728962" cy="5294336"/>
          </a:xfrm>
          <a:prstGeom prst="rect">
            <a:avLst/>
          </a:prstGeom>
        </p:spPr>
      </p:pic>
      <p:pic>
        <p:nvPicPr>
          <p:cNvPr id="2" name="Picture 1" descr="A picture containing circle, screenshot, graphics, graphic design&#10;&#10;Description automatically generated">
            <a:extLst>
              <a:ext uri="{FF2B5EF4-FFF2-40B4-BE49-F238E27FC236}">
                <a16:creationId xmlns:a16="http://schemas.microsoft.com/office/drawing/2014/main" id="{A6DDFDB6-803B-8039-FD73-39F9E2F5D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99889"/>
            <a:ext cx="1513657" cy="102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32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Rectangle 1051">
            <a:extLst>
              <a:ext uri="{FF2B5EF4-FFF2-40B4-BE49-F238E27FC236}">
                <a16:creationId xmlns:a16="http://schemas.microsoft.com/office/drawing/2014/main" id="{A62D483D-09D7-48C0-A931-9A81BE028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SI"/>
          </a:p>
        </p:txBody>
      </p:sp>
      <p:cxnSp>
        <p:nvCxnSpPr>
          <p:cNvPr id="1053" name="Straight Connector 1052">
            <a:extLst>
              <a:ext uri="{FF2B5EF4-FFF2-40B4-BE49-F238E27FC236}">
                <a16:creationId xmlns:a16="http://schemas.microsoft.com/office/drawing/2014/main" id="{E929CC9D-81AB-4810-A406-71A29FDF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54" name="Rectangle 1053">
            <a:extLst>
              <a:ext uri="{FF2B5EF4-FFF2-40B4-BE49-F238E27FC236}">
                <a16:creationId xmlns:a16="http://schemas.microsoft.com/office/drawing/2014/main" id="{C8104FD1-5471-4B4B-8D4E-D25B339A5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951A1405-9FA7-4658-B085-B3E2C057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661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0D5E09-BC9A-6569-1173-0628E937C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185917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 dirty="0">
                <a:solidFill>
                  <a:srgbClr val="FFFFFF"/>
                </a:solidFill>
              </a:rPr>
              <a:t>KONČNI IZDELEK</a:t>
            </a:r>
          </a:p>
        </p:txBody>
      </p:sp>
      <p:cxnSp>
        <p:nvCxnSpPr>
          <p:cNvPr id="1056" name="Straight Connector 1055">
            <a:extLst>
              <a:ext uri="{FF2B5EF4-FFF2-40B4-BE49-F238E27FC236}">
                <a16:creationId xmlns:a16="http://schemas.microsoft.com/office/drawing/2014/main" id="{037B8EF3-C1F7-4E06-806C-0B6301973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8749" y="3765314"/>
            <a:ext cx="2834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" name="Straight Connector 1056">
            <a:extLst>
              <a:ext uri="{FF2B5EF4-FFF2-40B4-BE49-F238E27FC236}">
                <a16:creationId xmlns:a16="http://schemas.microsoft.com/office/drawing/2014/main" id="{36EA507B-5E1E-4090-A651-19582428F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6037730" y="2302274"/>
            <a:ext cx="0" cy="292608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Connector 1044">
            <a:extLst>
              <a:ext uri="{FF2B5EF4-FFF2-40B4-BE49-F238E27FC236}">
                <a16:creationId xmlns:a16="http://schemas.microsoft.com/office/drawing/2014/main" id="{E50433F8-534A-4EC7-A9E7-A3B00D4EE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5130" y="1963779"/>
            <a:ext cx="0" cy="292608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8FE3867-8F88-9F63-0DAF-B78AF5C97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630" y="3625012"/>
            <a:ext cx="4520649" cy="3278187"/>
          </a:xfrm>
          <a:prstGeom prst="rect">
            <a:avLst/>
          </a:prstGeom>
        </p:spPr>
      </p:pic>
      <p:pic>
        <p:nvPicPr>
          <p:cNvPr id="2" name="Picture 1" descr="A white paper with black writing on it&#10;&#10;Description automatically generated">
            <a:extLst>
              <a:ext uri="{FF2B5EF4-FFF2-40B4-BE49-F238E27FC236}">
                <a16:creationId xmlns:a16="http://schemas.microsoft.com/office/drawing/2014/main" id="{690C42A1-B80A-D0A1-DA89-7DF8D5758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317" y="191548"/>
            <a:ext cx="5097653" cy="382324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3BBD3EC-0AA9-DFDA-DC8B-E6332A8ADCFA}"/>
              </a:ext>
            </a:extLst>
          </p:cNvPr>
          <p:cNvCxnSpPr>
            <a:cxnSpLocks/>
          </p:cNvCxnSpPr>
          <p:nvPr/>
        </p:nvCxnSpPr>
        <p:spPr>
          <a:xfrm>
            <a:off x="5314950" y="1614488"/>
            <a:ext cx="2443163" cy="3275371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" descr="A picture containing circle, screenshot, graphics, graphic design&#10;&#10;Description automatically generated">
            <a:extLst>
              <a:ext uri="{FF2B5EF4-FFF2-40B4-BE49-F238E27FC236}">
                <a16:creationId xmlns:a16="http://schemas.microsoft.com/office/drawing/2014/main" id="{55F729BC-56DD-71E3-A4D2-61E017DB5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99889"/>
            <a:ext cx="1513657" cy="102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414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{C9A590CA-429A-BB4F-99C1-690D050DB588}tf10001061</Template>
  <TotalTime>79</TotalTime>
  <Words>233</Words>
  <Application>Microsoft Macintosh PowerPoint</Application>
  <PresentationFormat>Widescreen</PresentationFormat>
  <Paragraphs>41</Paragraphs>
  <Slides>11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Tw Cen MT</vt:lpstr>
      <vt:lpstr>Tw Cen MT Condensed</vt:lpstr>
      <vt:lpstr>Wingdings 3</vt:lpstr>
      <vt:lpstr>Integral</vt:lpstr>
      <vt:lpstr>MAKEY MAKEY MATH</vt:lpstr>
      <vt:lpstr>Cilj projekta</vt:lpstr>
      <vt:lpstr>UČITELJ UČENEC</vt:lpstr>
      <vt:lpstr>UČITELJ UČENEC</vt:lpstr>
      <vt:lpstr>IZDELAVA</vt:lpstr>
      <vt:lpstr>IZDELAVA</vt:lpstr>
      <vt:lpstr>IZDELAVA</vt:lpstr>
      <vt:lpstr>IZDELAVA</vt:lpstr>
      <vt:lpstr>KONČNI IZDELEK</vt:lpstr>
      <vt:lpstr>KONČNI IZDELEK</vt:lpstr>
      <vt:lpstr>POVRATNA INFORMACIJA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MAKEY MAKEY MATH</dc:title>
  <dc:creator>Ksenija Koželj</dc:creator>
  <cp:lastModifiedBy>Ksenija Koželj</cp:lastModifiedBy>
  <cp:revision>2</cp:revision>
  <dcterms:created xsi:type="dcterms:W3CDTF">2023-10-07T07:40:21Z</dcterms:created>
  <dcterms:modified xsi:type="dcterms:W3CDTF">2024-08-20T12:52:54Z</dcterms:modified>
</cp:coreProperties>
</file>