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57" r:id="rId3"/>
    <p:sldId id="260" r:id="rId4"/>
    <p:sldId id="259" r:id="rId5"/>
    <p:sldId id="262" r:id="rId6"/>
    <p:sldId id="263" r:id="rId7"/>
    <p:sldId id="261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01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7421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1360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3543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799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38531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19761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659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79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17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7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5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13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32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01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1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0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5BB1C6-BF8F-4481-8AB2-603A1C8A906A}" type="datetimeFigureOut">
              <a:rPr lang="en-US" smtClean="0"/>
              <a:t>12/3/2016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98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usy.fri.uni-lj.si/moodle/mod/resource/view.php?id=90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spet</a:t>
            </a:r>
            <a:r>
              <a:rPr lang="en-US" dirty="0" smtClean="0"/>
              <a:t> </a:t>
            </a:r>
            <a:r>
              <a:rPr lang="en-US" dirty="0" err="1" smtClean="0"/>
              <a:t>skupaj</a:t>
            </a:r>
            <a:r>
              <a:rPr lang="en-US" smtClean="0"/>
              <a:t> …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2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6295" y="914400"/>
            <a:ext cx="4844716" cy="1386488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Funkcije</a:t>
            </a:r>
            <a:r>
              <a:rPr lang="en-US" sz="8800" dirty="0" smtClean="0"/>
              <a:t> </a:t>
            </a:r>
            <a:r>
              <a:rPr lang="en-US" sz="8800" dirty="0"/>
              <a:t>2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Melita</a:t>
            </a:r>
            <a:r>
              <a:rPr lang="en-US" sz="4400" dirty="0" smtClean="0"/>
              <a:t> </a:t>
            </a:r>
            <a:r>
              <a:rPr lang="en-US" sz="4400" dirty="0" err="1" smtClean="0"/>
              <a:t>Kompolšek</a:t>
            </a:r>
            <a:endParaRPr lang="en-US" sz="4400" dirty="0" smtClean="0"/>
          </a:p>
          <a:p>
            <a:r>
              <a:rPr lang="en-US" sz="4400" dirty="0" smtClean="0"/>
              <a:t>Zlatko </a:t>
            </a:r>
            <a:r>
              <a:rPr lang="en-US" sz="4400" dirty="0" err="1" smtClean="0"/>
              <a:t>Magdevski</a:t>
            </a:r>
            <a:endParaRPr lang="en-US" sz="4400" dirty="0" smtClean="0"/>
          </a:p>
        </p:txBody>
      </p:sp>
      <p:pic>
        <p:nvPicPr>
          <p:cNvPr id="3074" name="Picture 2" descr="Google Plus Funn Tech Post of the Day | Funny Technology - Community - Google+ via Govind Maheshwari #geek_humor #tech_funny #seems_legit                                                                                                                                                                                 More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3891" y="1117362"/>
            <a:ext cx="4576846" cy="5461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41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416" y="-252663"/>
            <a:ext cx="10018713" cy="1752599"/>
          </a:xfrm>
        </p:spPr>
        <p:txBody>
          <a:bodyPr/>
          <a:lstStyle/>
          <a:p>
            <a:r>
              <a:rPr lang="en-US" dirty="0" err="1" smtClean="0"/>
              <a:t>Urnik</a:t>
            </a:r>
            <a:r>
              <a:rPr lang="en-US" dirty="0" smtClean="0"/>
              <a:t>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10230853" cy="4038600"/>
          </a:xfrm>
        </p:spPr>
        <p:txBody>
          <a:bodyPr>
            <a:noAutofit/>
          </a:bodyPr>
          <a:lstStyle/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/>
              <a:t>8:00: Uvod in vtisi udeležencev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 smtClean="0"/>
              <a:t>8:30</a:t>
            </a:r>
            <a:r>
              <a:rPr lang="sl-SI" sz="2800" dirty="0"/>
              <a:t>: Nastop (Zanke 1) + diskusija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 smtClean="0"/>
              <a:t>9:10</a:t>
            </a:r>
            <a:r>
              <a:rPr lang="sl-SI" sz="2800" dirty="0"/>
              <a:t>: Nastop (Funkcije 1) + </a:t>
            </a:r>
            <a:r>
              <a:rPr lang="sl-SI" sz="2800" dirty="0" smtClean="0"/>
              <a:t>diskusija</a:t>
            </a:r>
            <a:endParaRPr lang="sl-SI" sz="2800" dirty="0"/>
          </a:p>
          <a:p>
            <a:pPr marL="45720" indent="0">
              <a:spcBef>
                <a:spcPts val="0"/>
              </a:spcBef>
              <a:buNone/>
            </a:pPr>
            <a:r>
              <a:rPr lang="sl-SI" sz="2800" dirty="0" smtClean="0"/>
              <a:t>9:50</a:t>
            </a:r>
            <a:r>
              <a:rPr lang="sl-SI" sz="2800" dirty="0"/>
              <a:t>: Nastop (Nizi 1) + diskusija 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 smtClean="0"/>
              <a:t>10:30</a:t>
            </a:r>
            <a:r>
              <a:rPr lang="sl-SI" sz="2800" dirty="0"/>
              <a:t>: </a:t>
            </a:r>
            <a:r>
              <a:rPr lang="sl-SI" sz="2800" dirty="0" smtClean="0"/>
              <a:t>Nastop </a:t>
            </a:r>
            <a:r>
              <a:rPr lang="sl-SI" sz="2800" dirty="0"/>
              <a:t>(Tabele 1) + diskusija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/>
              <a:t>11:10: Nastop (Zanke 2) + diskusija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/>
              <a:t>11:50: Pavza (kava, pica) + nadaljevanje diskusije o maturi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/>
              <a:t>13:00: Nastop (Tabele 2) + diskusija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800" dirty="0"/>
              <a:t>13:40: Nastop (Funkcije 2) + diskusija</a:t>
            </a:r>
          </a:p>
          <a:p>
            <a:pPr marL="45720" indent="0">
              <a:buNone/>
            </a:pPr>
            <a:r>
              <a:rPr lang="sl-SI" sz="2800" dirty="0"/>
              <a:t>14:20:  </a:t>
            </a:r>
            <a:r>
              <a:rPr lang="sl-SI" sz="2800" dirty="0">
                <a:hlinkClick r:id="rId2" tooltip="Evalvacija"/>
              </a:rPr>
              <a:t>Evalvacija</a:t>
            </a:r>
            <a:r>
              <a:rPr lang="sl-SI" sz="2800" dirty="0"/>
              <a:t>, nalaganje priprav na SIO in evalvacijski vprašalnik</a:t>
            </a:r>
          </a:p>
        </p:txBody>
      </p:sp>
    </p:spTree>
    <p:extLst>
      <p:ext uri="{BB962C8B-B14F-4D97-AF65-F5344CB8AC3E}">
        <p14:creationId xmlns:p14="http://schemas.microsoft.com/office/powerpoint/2010/main" val="237461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465702" y="3092306"/>
            <a:ext cx="7363808" cy="1514825"/>
          </a:xfrm>
        </p:spPr>
        <p:txBody>
          <a:bodyPr>
            <a:noAutofit/>
          </a:bodyPr>
          <a:lstStyle/>
          <a:p>
            <a:r>
              <a:rPr lang="sl-SI" sz="8000" dirty="0"/>
              <a:t>Uvod in vtisi udeležencev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 descr="//Art of programming, express yourself :)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101" y="1335119"/>
            <a:ext cx="4286250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4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68951" y="914400"/>
            <a:ext cx="4412060" cy="1386488"/>
          </a:xfrm>
        </p:spPr>
        <p:txBody>
          <a:bodyPr>
            <a:noAutofit/>
          </a:bodyPr>
          <a:lstStyle/>
          <a:p>
            <a:r>
              <a:rPr lang="en-US" sz="8800" dirty="0" smtClean="0"/>
              <a:t>ZANKE 1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Nastja</a:t>
            </a:r>
            <a:r>
              <a:rPr lang="en-US" sz="4400" dirty="0" smtClean="0"/>
              <a:t> </a:t>
            </a:r>
            <a:r>
              <a:rPr lang="en-US" sz="4400" dirty="0" err="1" smtClean="0"/>
              <a:t>Lasić</a:t>
            </a:r>
            <a:endParaRPr lang="en-US" sz="4400" dirty="0" smtClean="0"/>
          </a:p>
          <a:p>
            <a:r>
              <a:rPr lang="en-US" sz="4400" dirty="0" err="1" smtClean="0"/>
              <a:t>Darjan</a:t>
            </a:r>
            <a:r>
              <a:rPr lang="en-US" sz="4400" dirty="0" smtClean="0"/>
              <a:t> </a:t>
            </a:r>
            <a:r>
              <a:rPr lang="en-US" sz="4400" dirty="0" err="1" smtClean="0"/>
              <a:t>Mihelec</a:t>
            </a:r>
            <a:endParaRPr lang="en-US" sz="4400" dirty="0" smtClean="0"/>
          </a:p>
          <a:p>
            <a:r>
              <a:rPr lang="en-US" sz="4400" dirty="0" err="1" smtClean="0"/>
              <a:t>Darko</a:t>
            </a:r>
            <a:r>
              <a:rPr lang="en-US" sz="4400" dirty="0" smtClean="0"/>
              <a:t> </a:t>
            </a:r>
            <a:r>
              <a:rPr lang="en-US" sz="4400" dirty="0" err="1" smtClean="0"/>
              <a:t>Pandur</a:t>
            </a:r>
            <a:endParaRPr lang="sl-SI" sz="4400" dirty="0"/>
          </a:p>
        </p:txBody>
      </p:sp>
      <p:pic>
        <p:nvPicPr>
          <p:cNvPr id="1028" name="Picture 4" descr="Yes, sometimes it is exactly that difficult!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458" y="433136"/>
            <a:ext cx="4159249" cy="588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0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6295" y="914400"/>
            <a:ext cx="4844716" cy="1386488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Funkcije</a:t>
            </a:r>
            <a:r>
              <a:rPr lang="en-US" sz="8800" dirty="0" smtClean="0"/>
              <a:t> 1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Nedeljko</a:t>
            </a:r>
            <a:r>
              <a:rPr lang="en-US" sz="4400" dirty="0" smtClean="0"/>
              <a:t> </a:t>
            </a:r>
            <a:r>
              <a:rPr lang="en-US" sz="4400" dirty="0" err="1" smtClean="0"/>
              <a:t>Grabant</a:t>
            </a:r>
            <a:endParaRPr lang="en-US" sz="4400" dirty="0" smtClean="0"/>
          </a:p>
          <a:p>
            <a:r>
              <a:rPr lang="en-US" sz="4400" dirty="0" err="1" smtClean="0"/>
              <a:t>Rok</a:t>
            </a:r>
            <a:r>
              <a:rPr lang="en-US" sz="4400" dirty="0" smtClean="0"/>
              <a:t> </a:t>
            </a:r>
            <a:r>
              <a:rPr lang="en-US" sz="4400" dirty="0" err="1" smtClean="0"/>
              <a:t>Pogačnik</a:t>
            </a:r>
            <a:endParaRPr lang="en-US" sz="4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697" y="2300888"/>
            <a:ext cx="5372100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30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6295" y="914400"/>
            <a:ext cx="4844716" cy="1386488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Nizi</a:t>
            </a:r>
            <a:r>
              <a:rPr lang="en-US" sz="8800" dirty="0" smtClean="0"/>
              <a:t> 1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Mateja</a:t>
            </a:r>
            <a:r>
              <a:rPr lang="en-US" sz="4400" dirty="0" smtClean="0"/>
              <a:t> </a:t>
            </a:r>
            <a:r>
              <a:rPr lang="en-US" sz="4400" dirty="0" err="1" smtClean="0"/>
              <a:t>Žepič</a:t>
            </a:r>
            <a:endParaRPr lang="en-US" sz="4400" dirty="0" smtClean="0"/>
          </a:p>
          <a:p>
            <a:r>
              <a:rPr lang="en-US" sz="4400" dirty="0" smtClean="0"/>
              <a:t>Andrej </a:t>
            </a:r>
            <a:r>
              <a:rPr lang="en-US" sz="4400" dirty="0" err="1" smtClean="0"/>
              <a:t>Šuštaršič</a:t>
            </a:r>
            <a:endParaRPr lang="en-US" sz="4400" dirty="0" smtClean="0"/>
          </a:p>
          <a:p>
            <a:r>
              <a:rPr lang="en-US" sz="4400" dirty="0" smtClean="0"/>
              <a:t>Helena </a:t>
            </a:r>
            <a:r>
              <a:rPr lang="en-US" sz="4400" dirty="0" err="1" smtClean="0"/>
              <a:t>Starc</a:t>
            </a:r>
            <a:r>
              <a:rPr lang="en-US" sz="4400" dirty="0" smtClean="0"/>
              <a:t> </a:t>
            </a:r>
            <a:r>
              <a:rPr lang="en-US" sz="4400" dirty="0" err="1" smtClean="0"/>
              <a:t>Grlj</a:t>
            </a:r>
            <a:endParaRPr lang="en-US" sz="4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849" y="2437146"/>
            <a:ext cx="497205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80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68951" y="914400"/>
            <a:ext cx="4412060" cy="1386488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Tabele</a:t>
            </a:r>
            <a:r>
              <a:rPr lang="en-US" sz="8800" dirty="0" smtClean="0"/>
              <a:t> 1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Jurij</a:t>
            </a:r>
            <a:r>
              <a:rPr lang="en-US" sz="4400" dirty="0" smtClean="0"/>
              <a:t> </a:t>
            </a:r>
            <a:r>
              <a:rPr lang="en-US" sz="4400" dirty="0" err="1" smtClean="0"/>
              <a:t>Knez</a:t>
            </a:r>
            <a:endParaRPr lang="en-US" sz="4400" dirty="0" smtClean="0"/>
          </a:p>
          <a:p>
            <a:r>
              <a:rPr lang="en-US" sz="4400" dirty="0" smtClean="0"/>
              <a:t>Tea </a:t>
            </a:r>
            <a:r>
              <a:rPr lang="en-US" sz="4400" dirty="0" err="1" smtClean="0"/>
              <a:t>Habinc</a:t>
            </a:r>
            <a:endParaRPr lang="en-US" sz="4400" dirty="0" smtClean="0"/>
          </a:p>
          <a:p>
            <a:r>
              <a:rPr lang="en-US" sz="4400" dirty="0" smtClean="0"/>
              <a:t>Stanislav J</a:t>
            </a:r>
            <a:endParaRPr lang="sl-SI" sz="4400" dirty="0"/>
          </a:p>
        </p:txBody>
      </p:sp>
      <p:pic>
        <p:nvPicPr>
          <p:cNvPr id="8194" name="Picture 2" descr="Programming....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010" y="2454443"/>
            <a:ext cx="5597779" cy="380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09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6295" y="914400"/>
            <a:ext cx="4844716" cy="1386488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Zanke</a:t>
            </a:r>
            <a:r>
              <a:rPr lang="en-US" sz="8800" dirty="0" smtClean="0"/>
              <a:t> </a:t>
            </a:r>
            <a:r>
              <a:rPr lang="en-US" sz="8800" dirty="0"/>
              <a:t>2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Zdenka</a:t>
            </a:r>
            <a:r>
              <a:rPr lang="en-US" sz="4400" dirty="0" smtClean="0"/>
              <a:t> </a:t>
            </a:r>
            <a:r>
              <a:rPr lang="en-US" sz="4400" dirty="0" err="1" smtClean="0"/>
              <a:t>Vrbinc</a:t>
            </a:r>
            <a:endParaRPr lang="en-US" sz="4400" dirty="0" smtClean="0"/>
          </a:p>
          <a:p>
            <a:r>
              <a:rPr lang="en-US" sz="4400" dirty="0" err="1" smtClean="0"/>
              <a:t>Marjana</a:t>
            </a:r>
            <a:r>
              <a:rPr lang="en-US" sz="4400" dirty="0" smtClean="0"/>
              <a:t> </a:t>
            </a:r>
            <a:r>
              <a:rPr lang="en-US" sz="4400" dirty="0" err="1" smtClean="0"/>
              <a:t>Pograjc</a:t>
            </a:r>
            <a:r>
              <a:rPr lang="en-US" sz="4400" dirty="0" smtClean="0"/>
              <a:t> </a:t>
            </a:r>
            <a:r>
              <a:rPr lang="en-US" sz="4400" dirty="0" err="1" smtClean="0"/>
              <a:t>Debevec</a:t>
            </a:r>
            <a:endParaRPr lang="en-US" sz="4400" dirty="0" smtClean="0"/>
          </a:p>
          <a:p>
            <a:r>
              <a:rPr lang="en-US" sz="4400" dirty="0" smtClean="0"/>
              <a:t>Monika </a:t>
            </a:r>
            <a:r>
              <a:rPr lang="en-US" sz="4400" dirty="0" err="1" smtClean="0"/>
              <a:t>Prašnikar</a:t>
            </a:r>
            <a:endParaRPr lang="en-US" sz="4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718" y="1347535"/>
            <a:ext cx="4552664" cy="531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83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6295" y="914400"/>
            <a:ext cx="4844716" cy="1386488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Tabele</a:t>
            </a:r>
            <a:r>
              <a:rPr lang="en-US" sz="8800" dirty="0" smtClean="0"/>
              <a:t> </a:t>
            </a:r>
            <a:r>
              <a:rPr lang="en-US" sz="8800" dirty="0"/>
              <a:t>2</a:t>
            </a:r>
            <a:endParaRPr lang="sl-SI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89086" y="3031573"/>
            <a:ext cx="4466283" cy="22944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Romana</a:t>
            </a:r>
            <a:r>
              <a:rPr lang="en-US" sz="4400" dirty="0" smtClean="0"/>
              <a:t> </a:t>
            </a:r>
            <a:r>
              <a:rPr lang="en-US" sz="4400" dirty="0" err="1" smtClean="0"/>
              <a:t>Vogrinčič</a:t>
            </a:r>
            <a:endParaRPr lang="en-US" sz="4400" dirty="0" smtClean="0"/>
          </a:p>
          <a:p>
            <a:r>
              <a:rPr lang="en-US" sz="4400" dirty="0" smtClean="0"/>
              <a:t>Stanislav </a:t>
            </a:r>
            <a:r>
              <a:rPr lang="en-US" sz="4400" dirty="0" err="1" smtClean="0"/>
              <a:t>Šenveter</a:t>
            </a:r>
            <a:endParaRPr lang="en-US" sz="4400" dirty="0" smtClean="0"/>
          </a:p>
          <a:p>
            <a:r>
              <a:rPr lang="en-US" sz="4400" dirty="0" err="1" smtClean="0"/>
              <a:t>Alenka</a:t>
            </a:r>
            <a:r>
              <a:rPr lang="en-US" sz="4400" dirty="0" smtClean="0"/>
              <a:t> </a:t>
            </a:r>
            <a:r>
              <a:rPr lang="en-US" sz="4400" dirty="0" err="1" smtClean="0"/>
              <a:t>Krapež</a:t>
            </a:r>
            <a:endParaRPr lang="en-US" sz="4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5810" y="2033635"/>
            <a:ext cx="5165557" cy="429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011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50</TotalTime>
  <Words>148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Parallax</vt:lpstr>
      <vt:lpstr>Pa smo spet skupaj …</vt:lpstr>
      <vt:lpstr>Urnik </vt:lpstr>
      <vt:lpstr>Uvod in vtisi udeležencev</vt:lpstr>
      <vt:lpstr>ZANKE 1</vt:lpstr>
      <vt:lpstr>Funkcije 1</vt:lpstr>
      <vt:lpstr>Nizi 1</vt:lpstr>
      <vt:lpstr>Tabele 1</vt:lpstr>
      <vt:lpstr>Zanke 2</vt:lpstr>
      <vt:lpstr>Tabele 2</vt:lpstr>
      <vt:lpstr>Funkcije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Matija</dc:creator>
  <cp:lastModifiedBy>priprave10</cp:lastModifiedBy>
  <cp:revision>5</cp:revision>
  <dcterms:created xsi:type="dcterms:W3CDTF">2016-12-03T05:48:27Z</dcterms:created>
  <dcterms:modified xsi:type="dcterms:W3CDTF">2016-12-03T07:39:03Z</dcterms:modified>
</cp:coreProperties>
</file>