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9.png" ContentType="image/png"/>
  <Override PartName="/ppt/media/image8.png" ContentType="image/png"/>
  <Override PartName="/ppt/media/image7.jpeg" ContentType="image/jpeg"/>
  <Override PartName="/ppt/media/image6.png" ContentType="image/png"/>
  <Override PartName="/ppt/media/image5.png" ContentType="image/png"/>
  <Override PartName="/ppt/media/image4.jpeg" ContentType="image/jpeg"/>
  <Override PartName="/ppt/media/image3.png" ContentType="image/png"/>
  <Override PartName="/ppt/media/image2.png" ContentType="image/png"/>
  <Override PartName="/ppt/media/image1.jpeg" ContentType="image/jpe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rcRect l="504106" t="612616" r="496570" b="907705"/>
          <a:stretch>
            <a:fillRect/>
          </a:stretch>
        </p:blipFill>
        <p:spPr>
          <a:xfrm>
            <a:off x="4810320" y="1807200"/>
            <a:ext cx="7381440" cy="50504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8/24/18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81B3CC8-D93A-41D2-865B-A1D7805A6B04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"/>
          <p:cNvPicPr/>
          <p:nvPr/>
        </p:nvPicPr>
        <p:blipFill>
          <a:blip r:embed="rId2"/>
          <a:srcRect l="504106" t="612616" r="496570" b="907705"/>
          <a:stretch>
            <a:fillRect/>
          </a:stretch>
        </p:blipFill>
        <p:spPr>
          <a:xfrm>
            <a:off x="8610480" y="4407480"/>
            <a:ext cx="3580920" cy="245016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8/24/18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80F0DCC-2705-467E-BF81-A96C01C198D6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6" descr=""/>
          <p:cNvPicPr/>
          <p:nvPr/>
        </p:nvPicPr>
        <p:blipFill>
          <a:blip r:embed="rId2"/>
          <a:srcRect l="504106" t="612616" r="496570" b="907705"/>
          <a:stretch>
            <a:fillRect/>
          </a:stretch>
        </p:blipFill>
        <p:spPr>
          <a:xfrm>
            <a:off x="9584640" y="24840"/>
            <a:ext cx="2509920" cy="1717200"/>
          </a:xfrm>
          <a:prstGeom prst="rect">
            <a:avLst/>
          </a:prstGeom>
          <a:ln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Seventh Outline LevelEdit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8/24/18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D4DD53E-4D21-4D80-A4A8-B9DD1463C053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-129960" y="12376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9600">
                <a:solidFill>
                  <a:srgbClr val="59aaf2"/>
                </a:solidFill>
                <a:latin typeface="Calibri"/>
              </a:rPr>
              <a:t>SKUPNOST</a:t>
            </a:r>
            <a:r>
              <a:rPr b="1" lang="en-US" sz="9600">
                <a:solidFill>
                  <a:srgbClr val="59aaf2"/>
                </a:solidFill>
                <a:latin typeface="Calibri"/>
              </a:rPr>
              <a:t>
</a:t>
            </a:r>
            <a:r>
              <a:rPr b="1" lang="en-US" sz="9600">
                <a:solidFill>
                  <a:srgbClr val="59aaf2"/>
                </a:solidFill>
                <a:latin typeface="Calibri"/>
              </a:rPr>
              <a:t>učiteljev RIN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Krepitev skupnosti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Organizacija strokovne ekskurzije in druge aktivnosti za razširjanje skupnosti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[1 na leto]  - Andrej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Vključevanje študentov, mladih mentorjev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[2 bodoča učitelja RIN in 15 študentov]  - Melita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523880" y="1122480"/>
            <a:ext cx="9143640" cy="12729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7200">
                <a:solidFill>
                  <a:srgbClr val="59aaf2"/>
                </a:solidFill>
                <a:latin typeface="Calibri"/>
              </a:rPr>
              <a:t>Akcijski načrt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1523880" y="2705760"/>
            <a:ext cx="9143640" cy="1655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5400">
                <a:solidFill>
                  <a:srgbClr val="000000"/>
                </a:solidFill>
                <a:latin typeface="Calibri"/>
              </a:rPr>
              <a:t>2018-19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Kaj želimo doseči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838080" y="1825560"/>
            <a:ext cx="1077876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Izvesti vsaj 8 VOX konferenc [druga sreda: 12.9., 10.10., 14.11., 12.12 …]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Doseči prisotnost vsaj 30 udeležencev [unija udeležb]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Na napoj.si postaviti spletno stran skupnosti 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Vsak mesec objaviti vsaj tri dogodke, obvestila o novih gradivih, …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spisek aktivnih (udeležba na vsaj enem dogodku, objava vsaj enega gradiva …) ter potencialnih [so obveščani o dogodkih] članov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vsaj 20 učnih gradiv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vsaj 15 opisov primerov dobre prakse</a:t>
            </a:r>
            <a:endParaRPr/>
          </a:p>
          <a:p>
            <a:endParaRPr/>
          </a:p>
          <a:p>
            <a:endParaRPr/>
          </a:p>
          <a:p>
            <a:pPr>
              <a:lnSpc>
                <a:spcPct val="90000"/>
              </a:lnSpc>
            </a:pP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Kaj želimo doseči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838080" y="1825560"/>
            <a:ext cx="1077876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Izvesti vsaj eno strokovno ekskurzijo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Junija (do 20. 6.) pripraviti letno poročilo [posamezna poročila vseh MU, skupno poročilo]</a:t>
            </a:r>
            <a:endParaRPr/>
          </a:p>
          <a:p>
            <a:endParaRPr/>
          </a:p>
          <a:p>
            <a:endParaRPr/>
          </a:p>
          <a:p>
            <a:pPr>
              <a:lnSpc>
                <a:spcPct val="90000"/>
              </a:lnSpc>
            </a:pP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Kaj želimo doseči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838080" y="1825560"/>
            <a:ext cx="10778760" cy="4350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Calibri"/>
              </a:rPr>
              <a:t>Do 20. 6. imeti določeno nosilno temo delavnice in okvirni urnik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</a:rPr>
              <a:t>za avgustovsko delavnico imeti vsaj 25 prijav</a:t>
            </a:r>
            <a:endParaRPr/>
          </a:p>
          <a:p>
            <a:endParaRPr/>
          </a:p>
          <a:p>
            <a:pPr>
              <a:lnSpc>
                <a:spcPct val="90000"/>
              </a:lnSpc>
            </a:pP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Kako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za ključne aktivnosti določiti skrbnike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Skrbnik je tisti, ki je za aktivnost zadolžen (dela sam, poišče sodelavce, razporeja delo, skrbi za pravočasnost izvedbe, ima ideje glede svoje aktivnosti, poroča skupnosti)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i="1" lang="en-US" sz="2000">
                <a:solidFill>
                  <a:srgbClr val="000000"/>
                </a:solidFill>
                <a:latin typeface="Calibri"/>
              </a:rPr>
              <a:t>Zelo je zaželjeno "samokandidiranje" – če za določeno aktivnost ne bomo imeli skrbnika, pa menite, da bi bilo to smiselno – predlagajte aktivnost /ter sebe ali v dogovoru koga drugega za krbnika/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Skrbniki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Vsebina (5)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Administracija (3)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Krepitev skupnosti (2)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Vsebina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Postavitev in urejanje spletne strani -- mora imeti možnost bloga posameznika (in prijava), forum, ...; nekaj se postavi in nato nadgrajuje z dodatnimi storitvami   -   ROMANA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Uredništvo:: VOX konference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[1 na mesec]    JELKA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Uredništvo:: Zbiranja učnih gradiv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[3 na mesec]  NASTJA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Uredništvo:: Wiki z opisi člankov (prenos na spletno stran?)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[3 na mesec]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   Gregor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Uredništvo:: Zbiranja primerov dobrih praks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[1-2 na mesec]   Klemen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Administracija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Pridobivanje novih članov in vodenje e-spiska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[do aprila doseči vse šole]   -   Betka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Organizacija in izvedba avgustovske delavnice  -  Marina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Priprava zaključnega poročila, ki vsebuje poročila ostalih dejavnosti   - Zlatko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