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43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5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216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6A681-AFBA-8A8D-1413-3DAB14D6CD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921228-A989-A495-17CE-A4F1D453E3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0DB30-C0C7-5FA7-020C-E8C0C0DE1B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DF83E2-CAC8-47FE-8ACD-6897A7958D7C}" type="datetimeFigureOut">
              <a:rPr lang="sl-SI" smtClean="0"/>
              <a:t>15. 09. 23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FE7AE-74AE-AAAC-71EA-411411D7F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E86DDE-6F9A-226E-EAFD-2C97A99E8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9079-FDF3-434B-BE90-1F5BBB617D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9519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5CCCB-FA6C-F738-94F1-DE4DA1B31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701A6C-B852-6500-EB94-5C2370265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88327-3F3D-57D9-ECDA-4321C5B8A5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DF83E2-CAC8-47FE-8ACD-6897A7958D7C}" type="datetimeFigureOut">
              <a:rPr lang="sl-SI" smtClean="0"/>
              <a:t>15. 09. 23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FAEC87-0A05-6F0D-E89E-2158D85A0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12FFB-CF2C-541B-FDDB-CCBB5BCDB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9079-FDF3-434B-BE90-1F5BBB617D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3435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912255-6751-0B70-5909-B3EB35685D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21E22-CDB3-9332-D46A-A2583B2C1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8A65B-0336-B344-1AFD-221993E974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DF83E2-CAC8-47FE-8ACD-6897A7958D7C}" type="datetimeFigureOut">
              <a:rPr lang="sl-SI" smtClean="0"/>
              <a:t>15. 09. 23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10CF2-9EF0-7A1A-F5C5-79369F42D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61D8E-C610-745B-863F-8A1A7A091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9079-FDF3-434B-BE90-1F5BBB617D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8918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32C0D-FC97-E167-C951-D5A6F2769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859751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B6621-A7A3-D0CB-1E01-6D5BECF5E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E5309-FDBE-4F65-8694-BF5772E9A5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DF83E2-CAC8-47FE-8ACD-6897A7958D7C}" type="datetimeFigureOut">
              <a:rPr lang="sl-SI" smtClean="0"/>
              <a:t>15. 09. 23</a:t>
            </a:fld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096E7-77A4-9025-1070-6C264DEDA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9079-FDF3-434B-BE90-1F5BBB617D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747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E3EE0-1646-64D8-F3E6-2549980CB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BAC1D-4B9F-D0BF-29F2-E540616A4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B5474-BA55-DB43-A599-623A8C272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DF83E2-CAC8-47FE-8ACD-6897A7958D7C}" type="datetimeFigureOut">
              <a:rPr lang="sl-SI" smtClean="0"/>
              <a:t>15. 09. 23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2040F-7550-35EE-5348-7CE3A47FE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082DF-99F9-2ECB-2D0E-59A49B449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9079-FDF3-434B-BE90-1F5BBB617D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3368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893E-1283-6BAE-D1EC-910733E60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E036D-7E3C-5D7E-AB34-4E9ADFD3F1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4924BC-963C-C742-D1B1-090897AC8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8EBA62-06DC-7758-44AF-024509D89C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DF83E2-CAC8-47FE-8ACD-6897A7958D7C}" type="datetimeFigureOut">
              <a:rPr lang="sl-SI" smtClean="0"/>
              <a:t>15. 09. 23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F72748-EDFC-C056-B159-172957C49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A28D3-D570-F279-856E-4244B1104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9079-FDF3-434B-BE90-1F5BBB617D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98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756FD-EBA9-D63A-9502-ED5E539F0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3EF7A-BC23-C305-8D36-8F1E147B3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3C2704-9E36-5DA2-D2C0-CC3D11D1E6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9D4917-A0EB-452E-EE83-73B989464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6B60D1-0104-7224-61C7-BEC255259C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1B878B-06F0-2084-50F3-F56F6CB9B6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DF83E2-CAC8-47FE-8ACD-6897A7958D7C}" type="datetimeFigureOut">
              <a:rPr lang="sl-SI" smtClean="0"/>
              <a:t>15. 09. 23</a:t>
            </a:fld>
            <a:endParaRPr lang="sl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9ADD52-F961-D0A1-031C-9F579F210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33B5B1-AF65-E61A-4D79-D2A738D45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9079-FDF3-434B-BE90-1F5BBB617D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5546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81A27-0DFA-E916-AE8C-CA9E1E634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F65E66-38AF-885A-75D1-48E5452FCA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DF83E2-CAC8-47FE-8ACD-6897A7958D7C}" type="datetimeFigureOut">
              <a:rPr lang="sl-SI" smtClean="0"/>
              <a:t>15. 09. 23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AAA8A2-1B51-F737-D5FB-C88E05084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66C9F9-C15E-43A8-F617-744EC01DE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9079-FDF3-434B-BE90-1F5BBB617D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540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62582B-B846-9416-E5A9-831A068DCB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DF83E2-CAC8-47FE-8ACD-6897A7958D7C}" type="datetimeFigureOut">
              <a:rPr lang="sl-SI" smtClean="0"/>
              <a:t>15. 09. 23</a:t>
            </a:fld>
            <a:endParaRPr lang="sl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1D763-A771-4CC9-FD3A-6AEBE18E7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63C9FA-FA27-920B-B75C-C903451C0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9079-FDF3-434B-BE90-1F5BBB617D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8442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9CC36-F0C3-41DC-54A3-FF1DA4539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0028A-C280-D7F8-68B3-EE65F078C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02C4AD-A38F-209F-7F5B-FA1BC3D4C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5253FE-2A90-E26D-1292-3029E7E6FE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DF83E2-CAC8-47FE-8ACD-6897A7958D7C}" type="datetimeFigureOut">
              <a:rPr lang="sl-SI" smtClean="0"/>
              <a:t>15. 09. 23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B3A7C8-AAF0-0AF2-3D96-10F5CDDD5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1D5FC6-D8A6-FE1F-F00E-881442488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9079-FDF3-434B-BE90-1F5BBB617D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3583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621D6-0B93-2352-F148-F412B4984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D038B3-AE38-A445-9AF5-8C176B599F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5EA6A8-1F0A-43F7-C0DD-711AF5843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BEDA3B-ED05-006F-93CB-CEB412974A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DF83E2-CAC8-47FE-8ACD-6897A7958D7C}" type="datetimeFigureOut">
              <a:rPr lang="sl-SI" smtClean="0"/>
              <a:t>15. 09. 23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286F-CD0F-B5CA-50FC-1A3A0399F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C22BBF-C253-8C83-A78F-3659AC58E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B9079-FDF3-434B-BE90-1F5BBB617D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7986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087E9B-AB50-D4DA-A036-8AE1271A2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96566-285D-2066-7EAD-EE9E507D3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BA720A-C505-C4EC-97F8-FBC2067A2E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B9079-FDF3-434B-BE90-1F5BBB617D84}" type="slidenum">
              <a:rPr lang="sl-SI" smtClean="0"/>
              <a:t>‹#›</a:t>
            </a:fld>
            <a:endParaRPr lang="sl-SI"/>
          </a:p>
        </p:txBody>
      </p:sp>
      <p:pic>
        <p:nvPicPr>
          <p:cNvPr id="8" name="Picture 7" descr="A green background with white text&#10;&#10;Description automatically generated">
            <a:extLst>
              <a:ext uri="{FF2B5EF4-FFF2-40B4-BE49-F238E27FC236}">
                <a16:creationId xmlns:a16="http://schemas.microsoft.com/office/drawing/2014/main" id="{66373FC1-9AF3-E7AD-5A1A-E91A29152D4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710" y="6140356"/>
            <a:ext cx="4012579" cy="731660"/>
          </a:xfrm>
          <a:prstGeom prst="rect">
            <a:avLst/>
          </a:prstGeom>
        </p:spPr>
      </p:pic>
      <p:pic>
        <p:nvPicPr>
          <p:cNvPr id="11" name="Picture 10" descr="A colorful spiral with text&#10;&#10;Description automatically generated with medium confidence">
            <a:extLst>
              <a:ext uri="{FF2B5EF4-FFF2-40B4-BE49-F238E27FC236}">
                <a16:creationId xmlns:a16="http://schemas.microsoft.com/office/drawing/2014/main" id="{22BE2534-59A0-1E70-7125-FF866982C5C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3496" y="0"/>
            <a:ext cx="3810000" cy="2578100"/>
          </a:xfrm>
          <a:prstGeom prst="rect">
            <a:avLst/>
          </a:prstGeom>
        </p:spPr>
      </p:pic>
      <p:pic>
        <p:nvPicPr>
          <p:cNvPr id="13" name="Picture 12" descr="A close-up of a sign&#10;&#10;Description automatically generated">
            <a:extLst>
              <a:ext uri="{FF2B5EF4-FFF2-40B4-BE49-F238E27FC236}">
                <a16:creationId xmlns:a16="http://schemas.microsoft.com/office/drawing/2014/main" id="{C5FC445A-0120-F4BE-E7D3-6B4597B98ED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68" y="5822950"/>
            <a:ext cx="2044700" cy="9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754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772650" cy="2387600"/>
          </a:xfrm>
        </p:spPr>
        <p:txBody>
          <a:bodyPr>
            <a:normAutofit/>
          </a:bodyPr>
          <a:lstStyle/>
          <a:p>
            <a:endParaRPr lang="sl-SI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6111" y="3848685"/>
            <a:ext cx="9144000" cy="1655762"/>
          </a:xfrm>
        </p:spPr>
        <p:txBody>
          <a:bodyPr>
            <a:normAutofit/>
          </a:bodyPr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71782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ACFA0-764D-39FC-7D0F-5D98A484C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47697-BDF3-E765-0FD2-A4EE9753E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648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EAMcolab_MINUT" id="{F007574B-6C5F-CB4A-A7AD-99CF7291EC49}" vid="{02370CF2-BE50-DB45-BE55-0F4A5DF155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477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Matija Lokar</dc:creator>
  <cp:lastModifiedBy>Nancovska Serbec, Irena</cp:lastModifiedBy>
  <cp:revision>35</cp:revision>
  <dcterms:created xsi:type="dcterms:W3CDTF">2020-10-04T09:09:25Z</dcterms:created>
  <dcterms:modified xsi:type="dcterms:W3CDTF">2023-09-15T10:01:26Z</dcterms:modified>
</cp:coreProperties>
</file>