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355" r:id="rId5"/>
    <p:sldId id="258" r:id="rId6"/>
    <p:sldId id="271" r:id="rId7"/>
    <p:sldId id="274" r:id="rId8"/>
    <p:sldId id="310" r:id="rId9"/>
    <p:sldId id="311" r:id="rId10"/>
    <p:sldId id="312" r:id="rId11"/>
    <p:sldId id="350" r:id="rId12"/>
    <p:sldId id="356" r:id="rId13"/>
    <p:sldId id="277" r:id="rId14"/>
    <p:sldId id="278" r:id="rId15"/>
    <p:sldId id="279" r:id="rId16"/>
    <p:sldId id="320" r:id="rId17"/>
    <p:sldId id="321" r:id="rId18"/>
    <p:sldId id="322" r:id="rId19"/>
    <p:sldId id="351" r:id="rId20"/>
    <p:sldId id="357" r:id="rId21"/>
    <p:sldId id="295" r:id="rId22"/>
    <p:sldId id="294" r:id="rId23"/>
    <p:sldId id="293" r:id="rId24"/>
    <p:sldId id="330" r:id="rId25"/>
    <p:sldId id="331" r:id="rId26"/>
    <p:sldId id="332" r:id="rId27"/>
    <p:sldId id="352" r:id="rId28"/>
    <p:sldId id="358" r:id="rId29"/>
    <p:sldId id="305" r:id="rId30"/>
    <p:sldId id="304" r:id="rId31"/>
    <p:sldId id="303" r:id="rId32"/>
    <p:sldId id="340" r:id="rId33"/>
    <p:sldId id="341" r:id="rId34"/>
    <p:sldId id="342" r:id="rId35"/>
    <p:sldId id="353" r:id="rId36"/>
    <p:sldId id="354" r:id="rId3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623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16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22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756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284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930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5238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772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6044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3337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650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B05D0-8EBB-4D48-AB3A-E76B02FCADEE}" type="datetimeFigureOut">
              <a:rPr lang="sl-SI" smtClean="0"/>
              <a:t>12. 07. 2022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1BD01-191E-421F-86FE-99BB07D0F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37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NASLOVNA STRAN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9858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IONSKE VEZI vajo 3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3</a:t>
            </a:r>
          </a:p>
        </p:txBody>
      </p:sp>
    </p:spTree>
    <p:extLst>
      <p:ext uri="{BB962C8B-B14F-4D97-AF65-F5344CB8AC3E}">
        <p14:creationId xmlns:p14="http://schemas.microsoft.com/office/powerpoint/2010/main" val="3410439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PRAVILNI ODGOVOR ZA IONSKE VEZI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se prikaže po pravilno odgovorjenem </a:t>
            </a:r>
            <a:r>
              <a:rPr lang="sl-SI" dirty="0" smtClean="0"/>
              <a:t>3. </a:t>
            </a:r>
            <a:r>
              <a:rPr lang="sl-SI" dirty="0"/>
              <a:t>vprašanju.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Ko se film odvrti, ima možnost, da:</a:t>
            </a:r>
          </a:p>
          <a:p>
            <a:r>
              <a:rPr lang="sl-SI" dirty="0"/>
              <a:t>še enkrat pogleda </a:t>
            </a:r>
            <a:r>
              <a:rPr lang="sl-SI" dirty="0" smtClean="0"/>
              <a:t>film na tem diapozitivu </a:t>
            </a:r>
            <a:r>
              <a:rPr lang="sl-SI" dirty="0"/>
              <a:t>(diapozitiv </a:t>
            </a:r>
            <a:r>
              <a:rPr lang="sl-SI" dirty="0" smtClean="0"/>
              <a:t>11</a:t>
            </a:r>
            <a:r>
              <a:rPr lang="sl-SI" dirty="0" smtClean="0"/>
              <a:t>),</a:t>
            </a:r>
            <a:endParaRPr lang="sl-SI" dirty="0"/>
          </a:p>
          <a:p>
            <a:r>
              <a:rPr lang="sl-SI" dirty="0"/>
              <a:t>se vrne na začetek (diapozitiv 3),</a:t>
            </a:r>
          </a:p>
          <a:p>
            <a:r>
              <a:rPr lang="sl-SI" dirty="0"/>
              <a:t>ali klikne konec (diapozitiv </a:t>
            </a:r>
            <a:r>
              <a:rPr lang="sl-SI" dirty="0" smtClean="0"/>
              <a:t>36</a:t>
            </a:r>
            <a:r>
              <a:rPr lang="sl-SI" dirty="0" smtClean="0"/>
              <a:t>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31675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NEPOLARNE KOVALENTNE VEZI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Animacija z </a:t>
            </a:r>
            <a:r>
              <a:rPr lang="sl-SI" dirty="0"/>
              <a:t>razlago nepolarnih </a:t>
            </a:r>
            <a:r>
              <a:rPr lang="sl-SI" dirty="0" smtClean="0"/>
              <a:t>kovalentnih </a:t>
            </a:r>
            <a:r>
              <a:rPr lang="sl-SI" dirty="0"/>
              <a:t>vezi</a:t>
            </a:r>
          </a:p>
          <a:p>
            <a:pPr marL="0" indent="0">
              <a:buNone/>
            </a:pPr>
            <a:r>
              <a:rPr lang="sl-SI" dirty="0"/>
              <a:t>Nato pojdi na vajo 1</a:t>
            </a:r>
          </a:p>
          <a:p>
            <a:pPr marL="0" indent="0">
              <a:buNone/>
            </a:pPr>
            <a:r>
              <a:rPr lang="sl-SI" dirty="0"/>
              <a:t>Pri vsaki vaji naj bo nekje na strani tudi periodni sistem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46340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NEPOLARNE KOVALENTNE VEZI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400" dirty="0" smtClean="0"/>
              <a:t>VAJA 1</a:t>
            </a:r>
          </a:p>
          <a:p>
            <a:r>
              <a:rPr lang="sl-SI" dirty="0" smtClean="0"/>
              <a:t>Tukaj so izbirna vprašanja.</a:t>
            </a:r>
          </a:p>
          <a:p>
            <a:endParaRPr lang="sl-SI" dirty="0" smtClean="0"/>
          </a:p>
          <a:p>
            <a:r>
              <a:rPr lang="sl-SI" dirty="0" smtClean="0"/>
              <a:t>Če je odgovor pravilen, skoči na naslednjo vajo, drugače na </a:t>
            </a:r>
            <a:r>
              <a:rPr lang="sl-SI" dirty="0" err="1" smtClean="0"/>
              <a:t>error</a:t>
            </a:r>
            <a:r>
              <a:rPr lang="sl-SI" dirty="0" smtClean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97234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NEPOLARNE KOVALENTNE VEZI</a:t>
            </a:r>
          </a:p>
        </p:txBody>
      </p:sp>
      <p:sp>
        <p:nvSpPr>
          <p:cNvPr id="5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4400" dirty="0"/>
              <a:t>VAJA 2</a:t>
            </a:r>
          </a:p>
          <a:p>
            <a:r>
              <a:rPr lang="sl-SI" dirty="0" smtClean="0"/>
              <a:t>Najprej se odvrti film za pravilno odgovorjeno prejšnje vprašanje.</a:t>
            </a:r>
          </a:p>
          <a:p>
            <a:endParaRPr lang="sl-SI" dirty="0" smtClean="0"/>
          </a:p>
          <a:p>
            <a:r>
              <a:rPr lang="sl-SI" dirty="0" smtClean="0"/>
              <a:t>Po koncu filma sledijo izbirna vprašanja.</a:t>
            </a:r>
          </a:p>
          <a:p>
            <a:r>
              <a:rPr lang="sl-SI" dirty="0" smtClean="0"/>
              <a:t>Če </a:t>
            </a:r>
            <a:r>
              <a:rPr lang="sl-SI" dirty="0"/>
              <a:t>je odgovor pravilen, skoči na naslednjo vajo, 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33642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NEPOLARNE KOVALENTNE VEZI</a:t>
            </a:r>
          </a:p>
        </p:txBody>
      </p:sp>
      <p:sp>
        <p:nvSpPr>
          <p:cNvPr id="5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4400" dirty="0"/>
              <a:t>VAJA </a:t>
            </a:r>
            <a:r>
              <a:rPr lang="sl-SI" sz="4400" dirty="0" smtClean="0"/>
              <a:t>3</a:t>
            </a:r>
            <a:endParaRPr lang="sl-SI" sz="4400" dirty="0"/>
          </a:p>
          <a:p>
            <a:r>
              <a:rPr lang="sl-SI" dirty="0" smtClean="0"/>
              <a:t>Najprej se odvrti film za pravilno odgovorjeno prejšnje vprašanje.</a:t>
            </a:r>
          </a:p>
          <a:p>
            <a:endParaRPr lang="sl-SI" dirty="0" smtClean="0"/>
          </a:p>
          <a:p>
            <a:r>
              <a:rPr lang="sl-SI" dirty="0" smtClean="0"/>
              <a:t>Po koncu filma sledijo izbirna vprašanja.</a:t>
            </a:r>
          </a:p>
          <a:p>
            <a:r>
              <a:rPr lang="sl-SI" dirty="0" smtClean="0"/>
              <a:t>Če </a:t>
            </a:r>
            <a:r>
              <a:rPr lang="sl-SI" dirty="0"/>
              <a:t>je odgovor pravilen, skoči na </a:t>
            </a:r>
            <a:r>
              <a:rPr lang="sl-SI" dirty="0" smtClean="0"/>
              <a:t>pravilen odgovor za to vez, </a:t>
            </a:r>
            <a:r>
              <a:rPr lang="sl-SI" dirty="0"/>
              <a:t>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0181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NEPOLARNE KOVALENTNE VEZI vajo 1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1</a:t>
            </a:r>
          </a:p>
        </p:txBody>
      </p:sp>
    </p:spTree>
    <p:extLst>
      <p:ext uri="{BB962C8B-B14F-4D97-AF65-F5344CB8AC3E}">
        <p14:creationId xmlns:p14="http://schemas.microsoft.com/office/powerpoint/2010/main" val="3852864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NEPOLARNE KOVALENTNE VEZI vajo 2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2</a:t>
            </a:r>
          </a:p>
        </p:txBody>
      </p:sp>
    </p:spTree>
    <p:extLst>
      <p:ext uri="{BB962C8B-B14F-4D97-AF65-F5344CB8AC3E}">
        <p14:creationId xmlns:p14="http://schemas.microsoft.com/office/powerpoint/2010/main" val="2622364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NEPOLARNE KOVALENTNE VEZI vajo 3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3</a:t>
            </a:r>
          </a:p>
        </p:txBody>
      </p:sp>
    </p:spTree>
    <p:extLst>
      <p:ext uri="{BB962C8B-B14F-4D97-AF65-F5344CB8AC3E}">
        <p14:creationId xmlns:p14="http://schemas.microsoft.com/office/powerpoint/2010/main" val="1502344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značba mesta vsebine 2"/>
          <p:cNvSpPr txBox="1">
            <a:spLocks/>
          </p:cNvSpPr>
          <p:nvPr/>
        </p:nvSpPr>
        <p:spPr>
          <a:xfrm>
            <a:off x="538619" y="1978025"/>
            <a:ext cx="10967581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sz="4000" dirty="0"/>
              <a:t>PRAVILNI ODGOVOR ZA NEPOLARNE KOVALENTNE VEZI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se prikaže po pravilno odgovorjenem 3. vprašanju.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Ko se film odvrti, ima možnost, da:</a:t>
            </a:r>
          </a:p>
          <a:p>
            <a:r>
              <a:rPr lang="sl-SI" dirty="0"/>
              <a:t>še enkrat pogleda film na tem diapozitivu (diapozitiv </a:t>
            </a:r>
            <a:r>
              <a:rPr lang="sl-SI" dirty="0" smtClean="0"/>
              <a:t>19),</a:t>
            </a:r>
            <a:endParaRPr lang="sl-SI" dirty="0"/>
          </a:p>
          <a:p>
            <a:r>
              <a:rPr lang="sl-SI" dirty="0"/>
              <a:t>se vrne na začetek (diapozitiv 3),</a:t>
            </a:r>
          </a:p>
          <a:p>
            <a:r>
              <a:rPr lang="sl-SI" dirty="0"/>
              <a:t>ali klikne konec (diapozitiv 36).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1706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NAVODILA IGRE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Razlaga igre, kam naj kdaj kliknejo, kaj se zgodi ob pravilnem oz. nepravilnem odgovoru ter kaj jih čaka na koncu</a:t>
            </a:r>
          </a:p>
        </p:txBody>
      </p:sp>
    </p:spTree>
    <p:extLst>
      <p:ext uri="{BB962C8B-B14F-4D97-AF65-F5344CB8AC3E}">
        <p14:creationId xmlns:p14="http://schemas.microsoft.com/office/powerpoint/2010/main" val="2206017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POLARNE KOVALENTNE VEZI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Animacija z </a:t>
            </a:r>
            <a:r>
              <a:rPr lang="sl-SI" dirty="0"/>
              <a:t>razlago polarnih </a:t>
            </a:r>
            <a:r>
              <a:rPr lang="sl-SI" dirty="0" smtClean="0"/>
              <a:t>kovalentnih </a:t>
            </a:r>
            <a:r>
              <a:rPr lang="sl-SI" dirty="0"/>
              <a:t>vezi</a:t>
            </a:r>
          </a:p>
          <a:p>
            <a:pPr marL="0" indent="0">
              <a:buNone/>
            </a:pPr>
            <a:r>
              <a:rPr lang="sl-SI" dirty="0"/>
              <a:t>Nato pojdi na vajo 1</a:t>
            </a:r>
          </a:p>
          <a:p>
            <a:pPr marL="0" indent="0">
              <a:buNone/>
            </a:pPr>
            <a:r>
              <a:rPr lang="sl-SI" dirty="0"/>
              <a:t>Pri vsaki vaji naj bo nekje na strani tudi periodni sistem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5930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POLARNE KOVALENTNE VEZI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400" dirty="0"/>
              <a:t>VAJA 1</a:t>
            </a:r>
          </a:p>
          <a:p>
            <a:r>
              <a:rPr lang="sl-SI" dirty="0"/>
              <a:t>Tukaj so izbirna vprašanja</a:t>
            </a:r>
            <a:r>
              <a:rPr lang="sl-SI" dirty="0" smtClean="0"/>
              <a:t>.</a:t>
            </a:r>
            <a:endParaRPr lang="sl-SI" dirty="0"/>
          </a:p>
          <a:p>
            <a:endParaRPr lang="sl-SI" dirty="0"/>
          </a:p>
          <a:p>
            <a:r>
              <a:rPr lang="sl-SI" dirty="0"/>
              <a:t>Če je odgovor pravilen, skoči na naslednjo vajo, 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42568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POLARNE KOVALENTNE VEZI</a:t>
            </a:r>
          </a:p>
        </p:txBody>
      </p:sp>
      <p:sp>
        <p:nvSpPr>
          <p:cNvPr id="5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4400" dirty="0"/>
              <a:t>VAJA 2</a:t>
            </a:r>
          </a:p>
          <a:p>
            <a:r>
              <a:rPr lang="sl-SI" dirty="0" smtClean="0"/>
              <a:t>Najprej se odvrti film za pravilno odgovorjeno prejšnje vprašanje.</a:t>
            </a:r>
          </a:p>
          <a:p>
            <a:endParaRPr lang="sl-SI" dirty="0" smtClean="0"/>
          </a:p>
          <a:p>
            <a:r>
              <a:rPr lang="sl-SI" dirty="0" smtClean="0"/>
              <a:t>Po koncu filma sledijo izbirna vprašanja.</a:t>
            </a:r>
          </a:p>
          <a:p>
            <a:r>
              <a:rPr lang="sl-SI" dirty="0" smtClean="0"/>
              <a:t>Če </a:t>
            </a:r>
            <a:r>
              <a:rPr lang="sl-SI" dirty="0"/>
              <a:t>je odgovor pravilen, skoči na naslednjo vajo, 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5151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POLARNE KOVALENTNE VEZI</a:t>
            </a:r>
          </a:p>
        </p:txBody>
      </p:sp>
      <p:sp>
        <p:nvSpPr>
          <p:cNvPr id="5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4400" dirty="0"/>
              <a:t>VAJA </a:t>
            </a:r>
            <a:r>
              <a:rPr lang="sl-SI" sz="4400" dirty="0" smtClean="0"/>
              <a:t>3</a:t>
            </a:r>
            <a:endParaRPr lang="sl-SI" sz="4400" dirty="0"/>
          </a:p>
          <a:p>
            <a:r>
              <a:rPr lang="sl-SI" dirty="0" smtClean="0"/>
              <a:t>Najprej se odvrti film za pravilno odgovorjeno prejšnje vprašanje.</a:t>
            </a:r>
          </a:p>
          <a:p>
            <a:endParaRPr lang="sl-SI" dirty="0" smtClean="0"/>
          </a:p>
          <a:p>
            <a:r>
              <a:rPr lang="sl-SI" dirty="0" smtClean="0"/>
              <a:t>Po koncu filma sledijo izbirna vprašanja.</a:t>
            </a:r>
          </a:p>
          <a:p>
            <a:r>
              <a:rPr lang="sl-SI" dirty="0" smtClean="0"/>
              <a:t>Če </a:t>
            </a:r>
            <a:r>
              <a:rPr lang="sl-SI" dirty="0"/>
              <a:t>je odgovor pravilen, skoči na </a:t>
            </a:r>
            <a:r>
              <a:rPr lang="sl-SI" dirty="0" smtClean="0"/>
              <a:t>pravilen odgovor za to vez, </a:t>
            </a:r>
            <a:r>
              <a:rPr lang="sl-SI" dirty="0"/>
              <a:t>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195515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POLARNE KOVALENTNE VEZI vajo 1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1</a:t>
            </a:r>
          </a:p>
        </p:txBody>
      </p:sp>
    </p:spTree>
    <p:extLst>
      <p:ext uri="{BB962C8B-B14F-4D97-AF65-F5344CB8AC3E}">
        <p14:creationId xmlns:p14="http://schemas.microsoft.com/office/powerpoint/2010/main" val="32574985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POLARNE KOVALENTNE VEZI vajo 2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2</a:t>
            </a:r>
          </a:p>
        </p:txBody>
      </p:sp>
    </p:spTree>
    <p:extLst>
      <p:ext uri="{BB962C8B-B14F-4D97-AF65-F5344CB8AC3E}">
        <p14:creationId xmlns:p14="http://schemas.microsoft.com/office/powerpoint/2010/main" val="1710444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POLARNE KOVALENTNE VEZI vajo 3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3</a:t>
            </a:r>
          </a:p>
        </p:txBody>
      </p:sp>
    </p:spTree>
    <p:extLst>
      <p:ext uri="{BB962C8B-B14F-4D97-AF65-F5344CB8AC3E}">
        <p14:creationId xmlns:p14="http://schemas.microsoft.com/office/powerpoint/2010/main" val="9613945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4000" dirty="0"/>
              <a:t>PRAVILNI ODGOVOR ZA POLARNE KOVALENTNE VEZI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se prikaže po pravilno odgovorjenem 3. vprašanju.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Ko se film odvrti, ima možnost, da:</a:t>
            </a:r>
          </a:p>
          <a:p>
            <a:r>
              <a:rPr lang="sl-SI" dirty="0"/>
              <a:t>še enkrat pogleda film na tem diapozitivu (diapozitiv </a:t>
            </a:r>
            <a:r>
              <a:rPr lang="sl-SI" dirty="0" smtClean="0"/>
              <a:t>27),</a:t>
            </a:r>
            <a:endParaRPr lang="sl-SI" dirty="0"/>
          </a:p>
          <a:p>
            <a:r>
              <a:rPr lang="sl-SI" dirty="0"/>
              <a:t>se vrne na začetek (diapozitiv 3),</a:t>
            </a:r>
          </a:p>
          <a:p>
            <a:r>
              <a:rPr lang="sl-SI" dirty="0"/>
              <a:t>ali klikne konec (diapozitiv 36).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53348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KOVINSKE VEZI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Animacija z </a:t>
            </a:r>
            <a:r>
              <a:rPr lang="sl-SI" dirty="0"/>
              <a:t>razlago kovinskih vezi</a:t>
            </a:r>
          </a:p>
          <a:p>
            <a:pPr marL="0" indent="0">
              <a:buNone/>
            </a:pPr>
            <a:r>
              <a:rPr lang="sl-SI" dirty="0"/>
              <a:t>Nato pojdi na vajo 1</a:t>
            </a:r>
          </a:p>
          <a:p>
            <a:pPr marL="0" indent="0">
              <a:buNone/>
            </a:pPr>
            <a:r>
              <a:rPr lang="sl-SI" dirty="0"/>
              <a:t>Pri vsaki vaji naj bo nekje na strani tudi periodni sistem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207185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KOVINSKE VEZI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400" dirty="0"/>
              <a:t>VAJA 1</a:t>
            </a:r>
          </a:p>
          <a:p>
            <a:r>
              <a:rPr lang="sl-SI" dirty="0"/>
              <a:t>Tukaj so izbirna vprašanja</a:t>
            </a:r>
            <a:r>
              <a:rPr lang="sl-SI" dirty="0" smtClean="0"/>
              <a:t>.</a:t>
            </a:r>
            <a:endParaRPr lang="sl-SI" dirty="0"/>
          </a:p>
          <a:p>
            <a:endParaRPr lang="sl-SI" dirty="0"/>
          </a:p>
          <a:p>
            <a:r>
              <a:rPr lang="sl-SI" dirty="0"/>
              <a:t>Če je odgovor pravilen, skoči na naslednjo vajo, 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67529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75778" y="475989"/>
            <a:ext cx="10515600" cy="57009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sz="3600" dirty="0"/>
              <a:t>Na tem diapozitivu je RAZLAGA (mogoče animacija, </a:t>
            </a:r>
            <a:r>
              <a:rPr lang="sl-SI" sz="3600"/>
              <a:t>film?)</a:t>
            </a:r>
          </a:p>
          <a:p>
            <a:pPr marL="0" indent="0">
              <a:buNone/>
            </a:pPr>
            <a:r>
              <a:rPr lang="sl-SI" sz="3600"/>
              <a:t>Na </a:t>
            </a:r>
            <a:r>
              <a:rPr lang="sl-SI" sz="3600" dirty="0"/>
              <a:t>primer:</a:t>
            </a:r>
          </a:p>
          <a:p>
            <a:r>
              <a:rPr lang="sl-SI" dirty="0"/>
              <a:t>Osnovne kemijske vezi med delci snovi so:</a:t>
            </a:r>
          </a:p>
          <a:p>
            <a:pPr lvl="0"/>
            <a:r>
              <a:rPr lang="sl-SI" dirty="0"/>
              <a:t>IONSKA – povezuje </a:t>
            </a:r>
            <a:r>
              <a:rPr lang="sl-SI" b="1" dirty="0"/>
              <a:t>ione</a:t>
            </a:r>
            <a:r>
              <a:rPr lang="sl-SI" dirty="0"/>
              <a:t> (ti nastanejo iz atomov z oddajanjem ali s sprejemanjem elektronov);</a:t>
            </a:r>
          </a:p>
          <a:p>
            <a:pPr lvl="0"/>
            <a:r>
              <a:rPr lang="sl-SI" dirty="0"/>
              <a:t>ATOMSKA ALI KOVALENTNA – povezuje </a:t>
            </a:r>
            <a:r>
              <a:rPr lang="sl-SI" b="1" dirty="0"/>
              <a:t>atome nekovin</a:t>
            </a:r>
            <a:r>
              <a:rPr lang="sl-SI" dirty="0"/>
              <a:t>; če so atomi iste nekovine, je vez nepolarna, če pa različnih nekovin, je vez polarna;</a:t>
            </a:r>
          </a:p>
          <a:p>
            <a:pPr lvl="0"/>
            <a:r>
              <a:rPr lang="sl-SI" dirty="0"/>
              <a:t>KOVINSKA – povezuje </a:t>
            </a:r>
            <a:r>
              <a:rPr lang="sl-SI" b="1" dirty="0"/>
              <a:t>atome kovin</a:t>
            </a:r>
            <a:r>
              <a:rPr lang="sl-SI" dirty="0"/>
              <a:t>;</a:t>
            </a:r>
          </a:p>
          <a:p>
            <a:pPr marL="0" indent="0">
              <a:buNone/>
            </a:pPr>
            <a:endParaRPr lang="sl-SI" sz="3600" dirty="0"/>
          </a:p>
          <a:p>
            <a:r>
              <a:rPr lang="sl-SI" sz="3600" dirty="0"/>
              <a:t>Razlagi sledijo gumbi, KJER IZBEREJO, KATERE VEZI BODO SESTAVLJALI</a:t>
            </a:r>
          </a:p>
          <a:p>
            <a:endParaRPr lang="sl-SI" sz="3600" dirty="0"/>
          </a:p>
          <a:p>
            <a:r>
              <a:rPr lang="sl-SI" sz="3600" dirty="0"/>
              <a:t>GLEDE NA IZBIRO SE PREMAKNE NA TISTI DIAPOZITIV (VEZ)</a:t>
            </a:r>
          </a:p>
        </p:txBody>
      </p:sp>
    </p:spTree>
    <p:extLst>
      <p:ext uri="{BB962C8B-B14F-4D97-AF65-F5344CB8AC3E}">
        <p14:creationId xmlns:p14="http://schemas.microsoft.com/office/powerpoint/2010/main" val="16177846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KOVINSKE VEZI</a:t>
            </a:r>
          </a:p>
        </p:txBody>
      </p:sp>
      <p:sp>
        <p:nvSpPr>
          <p:cNvPr id="5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4400" dirty="0"/>
              <a:t>VAJA 2</a:t>
            </a:r>
          </a:p>
          <a:p>
            <a:r>
              <a:rPr lang="sl-SI" dirty="0" smtClean="0"/>
              <a:t>Najprej se odvrti film za pravilno odgovorjeno prejšnje vprašanje.</a:t>
            </a:r>
          </a:p>
          <a:p>
            <a:endParaRPr lang="sl-SI" dirty="0" smtClean="0"/>
          </a:p>
          <a:p>
            <a:r>
              <a:rPr lang="sl-SI" dirty="0" smtClean="0"/>
              <a:t>Po koncu filma sledijo izbirna vprašanja.</a:t>
            </a:r>
          </a:p>
          <a:p>
            <a:r>
              <a:rPr lang="sl-SI" dirty="0" smtClean="0"/>
              <a:t>Če </a:t>
            </a:r>
            <a:r>
              <a:rPr lang="sl-SI" dirty="0"/>
              <a:t>je odgovor pravilen, skoči na naslednjo vajo, 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295333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KOVINSKE VEZI</a:t>
            </a:r>
          </a:p>
        </p:txBody>
      </p:sp>
      <p:sp>
        <p:nvSpPr>
          <p:cNvPr id="5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4400" dirty="0"/>
              <a:t>VAJA </a:t>
            </a:r>
            <a:r>
              <a:rPr lang="sl-SI" sz="4400" dirty="0" smtClean="0"/>
              <a:t>3</a:t>
            </a:r>
            <a:endParaRPr lang="sl-SI" sz="4400" dirty="0"/>
          </a:p>
          <a:p>
            <a:r>
              <a:rPr lang="sl-SI" dirty="0" smtClean="0"/>
              <a:t>Najprej se odvrti film za pravilno odgovorjeno prejšnje vprašanje.</a:t>
            </a:r>
          </a:p>
          <a:p>
            <a:endParaRPr lang="sl-SI" dirty="0" smtClean="0"/>
          </a:p>
          <a:p>
            <a:r>
              <a:rPr lang="sl-SI" dirty="0" smtClean="0"/>
              <a:t>Po koncu filma sledijo izbirna vprašanja.</a:t>
            </a:r>
          </a:p>
          <a:p>
            <a:r>
              <a:rPr lang="sl-SI" dirty="0" smtClean="0"/>
              <a:t>Če </a:t>
            </a:r>
            <a:r>
              <a:rPr lang="sl-SI" dirty="0"/>
              <a:t>je odgovor pravilen, skoči na </a:t>
            </a:r>
            <a:r>
              <a:rPr lang="sl-SI" dirty="0" smtClean="0"/>
              <a:t>pravilen odgovor za to vez, </a:t>
            </a:r>
            <a:r>
              <a:rPr lang="sl-SI" dirty="0"/>
              <a:t>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900969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KOVINSKE VEZI vajo 1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1</a:t>
            </a:r>
          </a:p>
        </p:txBody>
      </p:sp>
    </p:spTree>
    <p:extLst>
      <p:ext uri="{BB962C8B-B14F-4D97-AF65-F5344CB8AC3E}">
        <p14:creationId xmlns:p14="http://schemas.microsoft.com/office/powerpoint/2010/main" val="40970994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KOVINSKE VEZI vajo 2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2</a:t>
            </a:r>
          </a:p>
        </p:txBody>
      </p:sp>
    </p:spTree>
    <p:extLst>
      <p:ext uri="{BB962C8B-B14F-4D97-AF65-F5344CB8AC3E}">
        <p14:creationId xmlns:p14="http://schemas.microsoft.com/office/powerpoint/2010/main" val="17670337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KOVINSKE VEZI vajo 3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3</a:t>
            </a:r>
          </a:p>
        </p:txBody>
      </p:sp>
    </p:spTree>
    <p:extLst>
      <p:ext uri="{BB962C8B-B14F-4D97-AF65-F5344CB8AC3E}">
        <p14:creationId xmlns:p14="http://schemas.microsoft.com/office/powerpoint/2010/main" val="22239125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4000" dirty="0"/>
              <a:t>PRAVILNI ODGOVOR ZA KOVINSKE VEZI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se prikaže po pravilno odgovorjenem 3. vprašanju.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Ko se film odvrti, ima možnost, da:</a:t>
            </a:r>
          </a:p>
          <a:p>
            <a:r>
              <a:rPr lang="sl-SI" dirty="0"/>
              <a:t>še enkrat pogleda film na tem diapozitivu (diapozitiv </a:t>
            </a:r>
            <a:r>
              <a:rPr lang="sl-SI" dirty="0" smtClean="0"/>
              <a:t>35),</a:t>
            </a:r>
            <a:endParaRPr lang="sl-SI" dirty="0"/>
          </a:p>
          <a:p>
            <a:r>
              <a:rPr lang="sl-SI" dirty="0"/>
              <a:t>se vrne na začetek (diapozitiv 3),</a:t>
            </a:r>
          </a:p>
          <a:p>
            <a:r>
              <a:rPr lang="sl-SI" dirty="0"/>
              <a:t>ali klikne konec (diapozitiv 36).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480770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50726" y="402703"/>
            <a:ext cx="10515600" cy="5384322"/>
          </a:xfrm>
          <a:solidFill>
            <a:srgbClr val="FF0000"/>
          </a:solidFill>
        </p:spPr>
        <p:txBody>
          <a:bodyPr/>
          <a:lstStyle/>
          <a:p>
            <a:r>
              <a:rPr lang="sl-SI"/>
              <a:t>ZAKLJUČNI </a:t>
            </a:r>
            <a:r>
              <a:rPr lang="sl-SI" smtClean="0"/>
              <a:t>DIAPOZITIV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27435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IONSKE VEZI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Animacija z </a:t>
            </a:r>
            <a:r>
              <a:rPr lang="sl-SI" dirty="0"/>
              <a:t>razlago ionskih vezi</a:t>
            </a:r>
          </a:p>
          <a:p>
            <a:pPr marL="0" indent="0">
              <a:buNone/>
            </a:pPr>
            <a:r>
              <a:rPr lang="sl-SI" dirty="0"/>
              <a:t>Nato pojdi na vajo 1</a:t>
            </a:r>
          </a:p>
          <a:p>
            <a:pPr marL="0" indent="0">
              <a:buNone/>
            </a:pPr>
            <a:r>
              <a:rPr lang="sl-SI" dirty="0"/>
              <a:t>Pri vsaki vaji naj bo nekje na strani tudi periodni sistem</a:t>
            </a:r>
          </a:p>
        </p:txBody>
      </p:sp>
    </p:spTree>
    <p:extLst>
      <p:ext uri="{BB962C8B-B14F-4D97-AF65-F5344CB8AC3E}">
        <p14:creationId xmlns:p14="http://schemas.microsoft.com/office/powerpoint/2010/main" val="988148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IONSKE VEZI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400" dirty="0"/>
              <a:t>VAJA 1</a:t>
            </a:r>
          </a:p>
          <a:p>
            <a:r>
              <a:rPr lang="sl-SI" dirty="0"/>
              <a:t>Tukaj so izbirna vprašanja</a:t>
            </a:r>
            <a:r>
              <a:rPr lang="sl-SI" dirty="0" smtClean="0"/>
              <a:t>.</a:t>
            </a:r>
            <a:endParaRPr lang="sl-SI" dirty="0"/>
          </a:p>
          <a:p>
            <a:endParaRPr lang="sl-SI" dirty="0"/>
          </a:p>
          <a:p>
            <a:r>
              <a:rPr lang="sl-SI" dirty="0"/>
              <a:t>Če je odgovor pravilen, skoči na naslednjo vajo, 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</p:txBody>
      </p:sp>
    </p:spTree>
    <p:extLst>
      <p:ext uri="{BB962C8B-B14F-4D97-AF65-F5344CB8AC3E}">
        <p14:creationId xmlns:p14="http://schemas.microsoft.com/office/powerpoint/2010/main" val="295729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IONSKE VEZI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400" dirty="0"/>
              <a:t>VAJA 2</a:t>
            </a:r>
          </a:p>
          <a:p>
            <a:r>
              <a:rPr lang="sl-SI" dirty="0" smtClean="0"/>
              <a:t>Najprej se odvrti film za pravilno odgovorjeno prejšnje vprašanje.</a:t>
            </a:r>
          </a:p>
          <a:p>
            <a:endParaRPr lang="sl-SI" dirty="0" smtClean="0"/>
          </a:p>
          <a:p>
            <a:r>
              <a:rPr lang="sl-SI" dirty="0" smtClean="0"/>
              <a:t>Po koncu filma sledijo izbirna vprašanja.</a:t>
            </a:r>
          </a:p>
          <a:p>
            <a:r>
              <a:rPr lang="sl-SI" dirty="0" smtClean="0"/>
              <a:t>Če </a:t>
            </a:r>
            <a:r>
              <a:rPr lang="sl-SI" dirty="0"/>
              <a:t>je odgovor pravilen, skoči na naslednjo vajo, 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35834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IONSKE VEZI</a:t>
            </a:r>
          </a:p>
        </p:txBody>
      </p:sp>
      <p:sp>
        <p:nvSpPr>
          <p:cNvPr id="9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4400" dirty="0"/>
              <a:t>VAJA </a:t>
            </a:r>
            <a:r>
              <a:rPr lang="sl-SI" sz="4400" dirty="0" smtClean="0"/>
              <a:t>3</a:t>
            </a:r>
            <a:endParaRPr lang="sl-SI" sz="4400" dirty="0"/>
          </a:p>
          <a:p>
            <a:r>
              <a:rPr lang="sl-SI" dirty="0" smtClean="0"/>
              <a:t>Najprej se odvrti film za pravilno odgovorjeno prejšnje vprašanje.</a:t>
            </a:r>
          </a:p>
          <a:p>
            <a:endParaRPr lang="sl-SI" dirty="0" smtClean="0"/>
          </a:p>
          <a:p>
            <a:r>
              <a:rPr lang="sl-SI" dirty="0" smtClean="0"/>
              <a:t>Po koncu filma sledijo izbirna vprašanja.</a:t>
            </a:r>
          </a:p>
          <a:p>
            <a:r>
              <a:rPr lang="sl-SI" dirty="0" smtClean="0"/>
              <a:t>Če </a:t>
            </a:r>
            <a:r>
              <a:rPr lang="sl-SI" dirty="0"/>
              <a:t>je odgovor pravilen, skoči na </a:t>
            </a:r>
            <a:r>
              <a:rPr lang="sl-SI" dirty="0" smtClean="0"/>
              <a:t>pravilen odgovor za to vez, </a:t>
            </a:r>
            <a:r>
              <a:rPr lang="sl-SI" dirty="0"/>
              <a:t>drugače na </a:t>
            </a:r>
            <a:r>
              <a:rPr lang="sl-SI" dirty="0" err="1"/>
              <a:t>error</a:t>
            </a:r>
            <a:r>
              <a:rPr lang="sl-SI" dirty="0"/>
              <a:t> te vaje.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782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IONSKE VEZI vajo 1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1</a:t>
            </a:r>
          </a:p>
        </p:txBody>
      </p:sp>
    </p:spTree>
    <p:extLst>
      <p:ext uri="{BB962C8B-B14F-4D97-AF65-F5344CB8AC3E}">
        <p14:creationId xmlns:p14="http://schemas.microsoft.com/office/powerpoint/2010/main" val="278394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000" dirty="0"/>
              <a:t>ERROR ZA IONSKE VEZI vajo 2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Tukaj je filmček, ki prikazuje, zakaj je odgovor napačen, nato pa ima spodaj možnost, da se vrne na vprašanje 2</a:t>
            </a:r>
          </a:p>
        </p:txBody>
      </p:sp>
    </p:spTree>
    <p:extLst>
      <p:ext uri="{BB962C8B-B14F-4D97-AF65-F5344CB8AC3E}">
        <p14:creationId xmlns:p14="http://schemas.microsoft.com/office/powerpoint/2010/main" val="2210144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1220</Words>
  <Application>Microsoft Office PowerPoint</Application>
  <PresentationFormat>Širokozaslonsko</PresentationFormat>
  <Paragraphs>166</Paragraphs>
  <Slides>36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Officeova tema</vt:lpstr>
      <vt:lpstr>NASLOVNA STRAN</vt:lpstr>
      <vt:lpstr>NAVODILA IGRE</vt:lpstr>
      <vt:lpstr>PowerPointova predstavitev</vt:lpstr>
      <vt:lpstr>IONSKE VEZI</vt:lpstr>
      <vt:lpstr>IONSKE VEZI</vt:lpstr>
      <vt:lpstr>IONSKE VEZI</vt:lpstr>
      <vt:lpstr>IONSKE VEZI</vt:lpstr>
      <vt:lpstr>PowerPointova predstavitev</vt:lpstr>
      <vt:lpstr>PowerPointova predstavitev</vt:lpstr>
      <vt:lpstr>PowerPointova predstavitev</vt:lpstr>
      <vt:lpstr>PowerPointova predstavitev</vt:lpstr>
      <vt:lpstr>NEPOLARNE KOVALENTNE VEZI</vt:lpstr>
      <vt:lpstr>NEPOLARNE KOVALENTNE VEZI</vt:lpstr>
      <vt:lpstr>NEPOLARNE KOVALENTNE VEZI</vt:lpstr>
      <vt:lpstr>NEPOLARNE KOVALENTNE VEZI</vt:lpstr>
      <vt:lpstr>PowerPointova predstavitev</vt:lpstr>
      <vt:lpstr>PowerPointova predstavitev</vt:lpstr>
      <vt:lpstr>PowerPointova predstavitev</vt:lpstr>
      <vt:lpstr>PowerPointova predstavitev</vt:lpstr>
      <vt:lpstr>POLARNE KOVALENTNE VEZI</vt:lpstr>
      <vt:lpstr>POLARNE KOVALENTNE VEZI</vt:lpstr>
      <vt:lpstr>POLARNE KOVALENTNE VEZI</vt:lpstr>
      <vt:lpstr>POLARNE KOVALENTNE VEZI</vt:lpstr>
      <vt:lpstr>PowerPointova predstavitev</vt:lpstr>
      <vt:lpstr>PowerPointova predstavitev</vt:lpstr>
      <vt:lpstr>PowerPointova predstavitev</vt:lpstr>
      <vt:lpstr>PowerPointova predstavitev</vt:lpstr>
      <vt:lpstr>KOVINSKE VEZI</vt:lpstr>
      <vt:lpstr>KOVINSKE VEZI</vt:lpstr>
      <vt:lpstr>KOVINSKE VEZI</vt:lpstr>
      <vt:lpstr>KOVINSKE VEZI</vt:lpstr>
      <vt:lpstr>PowerPointova predstavitev</vt:lpstr>
      <vt:lpstr>PowerPointova predstavitev</vt:lpstr>
      <vt:lpstr>PowerPointova predstavitev</vt:lpstr>
      <vt:lpstr>PowerPointova predstavitev</vt:lpstr>
      <vt:lpstr>ZAKLJUČNI DIAPOZITIV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NASLOVNA STRAN</dc:title>
  <dc:creator>Zvezdica Algol</dc:creator>
  <cp:lastModifiedBy>Zvezdica Algol</cp:lastModifiedBy>
  <cp:revision>32</cp:revision>
  <dcterms:created xsi:type="dcterms:W3CDTF">2022-07-07T06:43:39Z</dcterms:created>
  <dcterms:modified xsi:type="dcterms:W3CDTF">2022-07-12T07:09:52Z</dcterms:modified>
</cp:coreProperties>
</file>