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70" r:id="rId6"/>
    <p:sldId id="272" r:id="rId7"/>
    <p:sldId id="273" r:id="rId8"/>
    <p:sldId id="274" r:id="rId9"/>
    <p:sldId id="275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1" y="3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957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81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782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901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976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992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325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217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44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815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31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6B567-9DFA-4693-AD70-260C416708FF}" type="datetimeFigureOut">
              <a:rPr lang="sl-SI" smtClean="0"/>
              <a:t>2. 12. 2022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281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Analiza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Digitalna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matematiki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Zelo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hitro</a:t>
            </a:r>
            <a:r>
              <a:rPr lang="en-US" dirty="0"/>
              <a:t>, </a:t>
            </a:r>
            <a:r>
              <a:rPr lang="en-US" dirty="0" err="1"/>
              <a:t>brez</a:t>
            </a:r>
            <a:r>
              <a:rPr lang="en-US" dirty="0"/>
              <a:t> </a:t>
            </a:r>
            <a:r>
              <a:rPr lang="en-US" dirty="0" err="1"/>
              <a:t>navezav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prejšnjo</a:t>
            </a:r>
            <a:r>
              <a:rPr lang="en-US" dirty="0"/>
              <a:t> ….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473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Vzorec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62 </a:t>
            </a:r>
            <a:r>
              <a:rPr lang="en-US" dirty="0" err="1"/>
              <a:t>dijakov</a:t>
            </a:r>
            <a:r>
              <a:rPr lang="en-US" dirty="0"/>
              <a:t> 2. </a:t>
            </a:r>
            <a:r>
              <a:rPr lang="en-US" dirty="0" err="1"/>
              <a:t>letnika</a:t>
            </a:r>
            <a:r>
              <a:rPr lang="en-US" dirty="0"/>
              <a:t>, 26% </a:t>
            </a:r>
            <a:r>
              <a:rPr lang="en-US" dirty="0" err="1"/>
              <a:t>deklet</a:t>
            </a:r>
            <a:r>
              <a:rPr lang="en-US" dirty="0"/>
              <a:t>, 74% </a:t>
            </a:r>
            <a:r>
              <a:rPr lang="en-US" dirty="0" err="1"/>
              <a:t>fantov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7300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Odnos</a:t>
            </a:r>
            <a:r>
              <a:rPr lang="en-US" sz="5400" dirty="0"/>
              <a:t> do </a:t>
            </a:r>
            <a:r>
              <a:rPr lang="en-US" sz="5400" dirty="0" err="1"/>
              <a:t>predmetov</a:t>
            </a:r>
            <a:r>
              <a:rPr lang="en-US" sz="5400" dirty="0"/>
              <a:t> (MINT / RIN)</a:t>
            </a:r>
            <a:endParaRPr lang="sl-SI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8413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Oceni svoj odnos do predmeta, kjer boste uporabili računalništvo (kemija, fizika ...)</a:t>
            </a:r>
            <a:endParaRPr lang="sl-SI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335" y="1825625"/>
            <a:ext cx="1003733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70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Oceni svoj odnos do računalniških tem</a:t>
            </a:r>
            <a:endParaRPr lang="sl-S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119" t="14764"/>
          <a:stretch/>
        </p:blipFill>
        <p:spPr>
          <a:xfrm>
            <a:off x="5628564" y="2241641"/>
            <a:ext cx="5725236" cy="2809382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B8E95D63-6B8D-D3B5-01D0-490CD3DB3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544" y="2531659"/>
            <a:ext cx="5439688" cy="2422051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D3E258EA-0C73-9818-0C5F-B87A9576E1C7}"/>
              </a:ext>
            </a:extLst>
          </p:cNvPr>
          <p:cNvSpPr txBox="1"/>
          <p:nvPr/>
        </p:nvSpPr>
        <p:spPr>
          <a:xfrm>
            <a:off x="1535373" y="5506872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POTEM</a:t>
            </a:r>
            <a:endParaRPr lang="sl-SI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A9287C91-41F1-65F4-A0DA-338DBA27ACB7}"/>
              </a:ext>
            </a:extLst>
          </p:cNvPr>
          <p:cNvSpPr txBox="1"/>
          <p:nvPr/>
        </p:nvSpPr>
        <p:spPr>
          <a:xfrm>
            <a:off x="7258337" y="5363150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PREJ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2611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AF60A4-CA0D-A269-AD5F-0EB46E28C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Kako so se spremenil tvoj odnos sedaj, ko ste končali aktivnost</a:t>
            </a:r>
            <a:endParaRPr lang="sl-SI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7424C3FF-1943-AF52-7B38-375A812FEC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2538" y="2164604"/>
            <a:ext cx="7962900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61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D7DAA9-86AF-87AF-3411-BCF0A0D95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Moje mnenje o predmetih MINT je po tej aktivnosti</a:t>
            </a:r>
            <a:endParaRPr lang="sl-SI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F26B6857-25A5-6433-3EEA-F9C5ED7BE6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0500" y="1996921"/>
            <a:ext cx="8235457" cy="378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54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5DDBC4-FE73-336E-5979-0C3613EBA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Bi rad(a), da se tak pristop k snovi, ki ga boste izvedli (prepletanje "druge" snovi in računalništva) še večkrat izvaja</a:t>
            </a:r>
            <a:endParaRPr lang="sl-SI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FD46B8F1-11F5-BE83-5D2C-4ADFF1228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0635" y="2548731"/>
            <a:ext cx="6799527" cy="349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49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ECEE0C-6CAE-A811-5C87-8867D8165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Kaj si pridobil(a) od tako obravnavane teme?</a:t>
            </a:r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5ADACF1-FED0-56BA-04FB-8F1D531B6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57" y="1825625"/>
            <a:ext cx="10937543" cy="4351338"/>
          </a:xfrm>
        </p:spPr>
        <p:txBody>
          <a:bodyPr>
            <a:noAutofit/>
          </a:bodyPr>
          <a:lstStyle/>
          <a:p>
            <a:r>
              <a:rPr lang="sl-SI" sz="3200" dirty="0">
                <a:solidFill>
                  <a:srgbClr val="FF0000"/>
                </a:solidFill>
              </a:rPr>
              <a:t>Zadovoljstvo</a:t>
            </a:r>
            <a:r>
              <a:rPr lang="sl-SI" sz="3200" dirty="0"/>
              <a:t> --</a:t>
            </a:r>
            <a:r>
              <a:rPr lang="en-US" sz="3200" dirty="0"/>
              <a:t> </a:t>
            </a:r>
            <a:r>
              <a:rPr lang="sl-SI" sz="3200" dirty="0">
                <a:solidFill>
                  <a:srgbClr val="FF0000"/>
                </a:solidFill>
              </a:rPr>
              <a:t>da je </a:t>
            </a:r>
            <a:r>
              <a:rPr lang="sl-SI" sz="3200" dirty="0" err="1">
                <a:solidFill>
                  <a:srgbClr val="FF0000"/>
                </a:solidFill>
              </a:rPr>
              <a:t>racunalnistvo</a:t>
            </a:r>
            <a:r>
              <a:rPr lang="sl-SI" sz="3200" dirty="0">
                <a:solidFill>
                  <a:srgbClr val="FF0000"/>
                </a:solidFill>
              </a:rPr>
              <a:t> zanimivo </a:t>
            </a:r>
            <a:r>
              <a:rPr lang="sl-SI" sz="3200" dirty="0"/>
              <a:t>--- ne vem --- zabavo --- znam risati like s programom </a:t>
            </a:r>
            <a:r>
              <a:rPr lang="sl-SI" sz="3200" dirty="0" err="1"/>
              <a:t>geogebra</a:t>
            </a:r>
            <a:r>
              <a:rPr lang="sl-SI" sz="3200" dirty="0"/>
              <a:t> --- </a:t>
            </a:r>
            <a:r>
              <a:rPr lang="sl-SI" sz="3200" dirty="0" err="1"/>
              <a:t>nic</a:t>
            </a:r>
            <a:r>
              <a:rPr lang="sl-SI" sz="3200" dirty="0"/>
              <a:t> --- </a:t>
            </a:r>
            <a:r>
              <a:rPr lang="sl-SI" sz="3200" dirty="0" err="1"/>
              <a:t>nic</a:t>
            </a:r>
            <a:r>
              <a:rPr lang="sl-SI" sz="3200" dirty="0"/>
              <a:t>. --- odkrila sem nove stvari --- mnenje o računalništvu --- </a:t>
            </a:r>
            <a:r>
              <a:rPr lang="sl-SI" sz="3200" dirty="0">
                <a:solidFill>
                  <a:srgbClr val="FF0000"/>
                </a:solidFill>
              </a:rPr>
              <a:t>oceno</a:t>
            </a:r>
            <a:r>
              <a:rPr lang="sl-SI" sz="3200" dirty="0"/>
              <a:t> --- ne veliko --- nič --- . --- ? --- novo znanje --- k --- kul --- več znanja --- malo znanja --- </a:t>
            </a:r>
            <a:r>
              <a:rPr lang="sl-SI" sz="3200" dirty="0" err="1">
                <a:solidFill>
                  <a:srgbClr val="FF0000"/>
                </a:solidFill>
              </a:rPr>
              <a:t>vec</a:t>
            </a:r>
            <a:r>
              <a:rPr lang="sl-SI" sz="3200" dirty="0">
                <a:solidFill>
                  <a:srgbClr val="FF0000"/>
                </a:solidFill>
              </a:rPr>
              <a:t> znanja za </a:t>
            </a:r>
            <a:r>
              <a:rPr lang="sl-SI" sz="3200" dirty="0" err="1">
                <a:solidFill>
                  <a:srgbClr val="FF0000"/>
                </a:solidFill>
              </a:rPr>
              <a:t>racunalnike</a:t>
            </a: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/>
              <a:t>--- </a:t>
            </a:r>
            <a:r>
              <a:rPr lang="sl-SI" sz="3200" dirty="0" err="1"/>
              <a:t>nevem</a:t>
            </a:r>
            <a:r>
              <a:rPr lang="sl-SI" sz="3200" dirty="0"/>
              <a:t> --- </a:t>
            </a:r>
            <a:r>
              <a:rPr lang="sl-SI" sz="3200" dirty="0" err="1">
                <a:solidFill>
                  <a:srgbClr val="FF0000"/>
                </a:solidFill>
              </a:rPr>
              <a:t>vec</a:t>
            </a:r>
            <a:r>
              <a:rPr lang="sl-SI" sz="3200" dirty="0">
                <a:solidFill>
                  <a:srgbClr val="FF0000"/>
                </a:solidFill>
              </a:rPr>
              <a:t> znanja o uporabi </a:t>
            </a:r>
            <a:r>
              <a:rPr lang="sl-SI" sz="3200" dirty="0" err="1">
                <a:solidFill>
                  <a:srgbClr val="FF0000"/>
                </a:solidFill>
              </a:rPr>
              <a:t>racunalnika</a:t>
            </a:r>
            <a:r>
              <a:rPr lang="sl-SI" sz="3200" dirty="0">
                <a:solidFill>
                  <a:srgbClr val="FF0000"/>
                </a:solidFill>
              </a:rPr>
              <a:t> in bolj </a:t>
            </a:r>
            <a:r>
              <a:rPr lang="sl-SI" sz="3200" dirty="0" err="1">
                <a:solidFill>
                  <a:srgbClr val="FF0000"/>
                </a:solidFill>
              </a:rPr>
              <a:t>logicno</a:t>
            </a: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 err="1">
                <a:solidFill>
                  <a:srgbClr val="FF0000"/>
                </a:solidFill>
              </a:rPr>
              <a:t>razmislanje</a:t>
            </a: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/>
              <a:t>--- veliko --- računalništvo je zanimivo --- </a:t>
            </a:r>
            <a:r>
              <a:rPr lang="sl-SI" sz="3200" dirty="0" err="1"/>
              <a:t>nić</a:t>
            </a:r>
            <a:r>
              <a:rPr lang="sl-SI" sz="3200" dirty="0"/>
              <a:t> --- </a:t>
            </a:r>
            <a:r>
              <a:rPr lang="sl-SI" sz="3200" dirty="0">
                <a:solidFill>
                  <a:srgbClr val="FF0000"/>
                </a:solidFill>
              </a:rPr>
              <a:t>programiranje je zabavno </a:t>
            </a:r>
            <a:r>
              <a:rPr lang="sl-SI" sz="3200" dirty="0"/>
              <a:t>--- nekaj znanja --- </a:t>
            </a:r>
            <a:r>
              <a:rPr lang="sl-SI" sz="3200" dirty="0" err="1"/>
              <a:t>dost</a:t>
            </a:r>
            <a:r>
              <a:rPr lang="sl-SI" sz="3200" dirty="0"/>
              <a:t> --- ne --- enako kot prej....</a:t>
            </a:r>
            <a:r>
              <a:rPr lang="sl-SI" sz="3200" dirty="0" err="1"/>
              <a:t>nic</a:t>
            </a:r>
            <a:r>
              <a:rPr lang="sl-SI" sz="3200" dirty="0"/>
              <a:t> --- znanje --- spoznavanje novih prvin --- naučil sm se delati --- znanje o </a:t>
            </a:r>
            <a:r>
              <a:rPr lang="sl-SI" sz="3200" dirty="0" err="1"/>
              <a:t>stevilkah</a:t>
            </a:r>
            <a:r>
              <a:rPr lang="sl-SI" sz="3200" dirty="0"/>
              <a:t> --- par novih informacij. --- prejšnji teden --- znanje </a:t>
            </a:r>
            <a:r>
              <a:rPr lang="sl-SI" sz="3200" dirty="0" err="1"/>
              <a:t>racunalnistva</a:t>
            </a:r>
            <a:r>
              <a:rPr lang="sl-SI" sz="3200" dirty="0"/>
              <a:t> --- </a:t>
            </a:r>
            <a:r>
              <a:rPr lang="sl-SI" sz="3200" dirty="0">
                <a:solidFill>
                  <a:srgbClr val="FF0000"/>
                </a:solidFill>
              </a:rPr>
              <a:t>znanje iz programiranja </a:t>
            </a:r>
            <a:r>
              <a:rPr lang="sl-SI" sz="3200" dirty="0"/>
              <a:t>--- nič.</a:t>
            </a:r>
          </a:p>
        </p:txBody>
      </p:sp>
    </p:spTree>
    <p:extLst>
      <p:ext uri="{BB962C8B-B14F-4D97-AF65-F5344CB8AC3E}">
        <p14:creationId xmlns:p14="http://schemas.microsoft.com/office/powerpoint/2010/main" val="74917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250</Words>
  <Application>Microsoft Office PowerPoint</Application>
  <PresentationFormat>Širokozaslonsko</PresentationFormat>
  <Paragraphs>16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Source Sans Pro</vt:lpstr>
      <vt:lpstr>Office Theme</vt:lpstr>
      <vt:lpstr>Analiza</vt:lpstr>
      <vt:lpstr>Vzorec</vt:lpstr>
      <vt:lpstr>Odnos do predmetov (MINT / RIN)</vt:lpstr>
      <vt:lpstr>Oceni svoj odnos do predmeta, kjer boste uporabili računalništvo (kemija, fizika ...)</vt:lpstr>
      <vt:lpstr>Oceni svoj odnos do računalniških tem</vt:lpstr>
      <vt:lpstr>Kako so se spremenil tvoj odnos sedaj, ko ste končali aktivnost</vt:lpstr>
      <vt:lpstr>Moje mnenje o predmetih MINT je po tej aktivnosti</vt:lpstr>
      <vt:lpstr>Bi rad(a), da se tak pristop k snovi, ki ga boste izvedli (prepletanje "druge" snovi in računalništva) še večkrat izvaja</vt:lpstr>
      <vt:lpstr>Kaj si pridobil(a) od tako obravnavane teme?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</dc:title>
  <dc:creator>Matija Lokar</dc:creator>
  <cp:lastModifiedBy>Matija Lokar</cp:lastModifiedBy>
  <cp:revision>10</cp:revision>
  <dcterms:created xsi:type="dcterms:W3CDTF">2022-10-14T15:18:49Z</dcterms:created>
  <dcterms:modified xsi:type="dcterms:W3CDTF">2022-12-02T15:02:22Z</dcterms:modified>
</cp:coreProperties>
</file>