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8" r:id="rId3"/>
    <p:sldId id="260" r:id="rId4"/>
    <p:sldId id="261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1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 cap="none" spc="1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Thursday, January 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38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Thursday, January 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51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Thursday, January 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8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8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Thursday, January 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5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Thursday, January 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Thursday, January 5,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82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Thursday, January 5,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98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Thursday, January 5,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1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Thursday, January 5,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18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Thursday, January 5,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22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Thursday, January 5,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6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Thursday, January 5, 2023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4048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40" r:id="rId4"/>
    <p:sldLayoutId id="2147483741" r:id="rId5"/>
    <p:sldLayoutId id="2147483746" r:id="rId6"/>
    <p:sldLayoutId id="2147483742" r:id="rId7"/>
    <p:sldLayoutId id="2147483743" r:id="rId8"/>
    <p:sldLayoutId id="2147483744" r:id="rId9"/>
    <p:sldLayoutId id="2147483745" r:id="rId10"/>
    <p:sldLayoutId id="214748374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5">
                  <a:alpha val="35000"/>
                </a:schemeClr>
              </a:gs>
              <a:gs pos="100000">
                <a:schemeClr val="accent6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3" descr="A splash of colours on a white surface">
            <a:extLst>
              <a:ext uri="{FF2B5EF4-FFF2-40B4-BE49-F238E27FC236}">
                <a16:creationId xmlns:a16="http://schemas.microsoft.com/office/drawing/2014/main" id="{DAAF28E8-D302-CB37-4D2D-8EC6F8F715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991" b="-2"/>
          <a:stretch/>
        </p:blipFill>
        <p:spPr>
          <a:xfrm>
            <a:off x="-2140" y="10"/>
            <a:ext cx="12233413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D76D964-01D4-89FA-8304-3409C4DAE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3246" y="3936157"/>
            <a:ext cx="5299584" cy="3531403"/>
          </a:xfrm>
        </p:spPr>
        <p:txBody>
          <a:bodyPr anchor="t">
            <a:normAutofit/>
          </a:bodyPr>
          <a:lstStyle/>
          <a:p>
            <a:pPr algn="r"/>
            <a:r>
              <a:rPr lang="sl-SI" sz="3600" b="1" dirty="0">
                <a:solidFill>
                  <a:srgbClr val="FFC000"/>
                </a:solidFill>
              </a:rPr>
              <a:t>Fizično računalništvo pri pouku fizike</a:t>
            </a:r>
            <a:br>
              <a:rPr lang="sl-SI" sz="3600" b="1" dirty="0">
                <a:solidFill>
                  <a:srgbClr val="FFC000"/>
                </a:solidFill>
              </a:rPr>
            </a:br>
            <a:endParaRPr lang="sl-SI" sz="3600" dirty="0">
              <a:solidFill>
                <a:schemeClr val="bg1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5576D86-06F8-B816-FB6B-7413D622DB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06947" y="5458129"/>
            <a:ext cx="4215883" cy="487458"/>
          </a:xfrm>
        </p:spPr>
        <p:txBody>
          <a:bodyPr anchor="b">
            <a:noAutofit/>
          </a:bodyPr>
          <a:lstStyle/>
          <a:p>
            <a:pPr algn="r"/>
            <a:r>
              <a:rPr lang="sl-SI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Lenka </a:t>
            </a:r>
            <a:r>
              <a:rPr lang="sl-SI" sz="1400" dirty="0">
                <a:ea typeface="Calibri" panose="020F0502020204030204" pitchFamily="34" charset="0"/>
              </a:rPr>
              <a:t>K</a:t>
            </a:r>
            <a:r>
              <a:rPr lang="sl-SI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eček Vaupotič, učiteljica informatike</a:t>
            </a:r>
          </a:p>
        </p:txBody>
      </p:sp>
    </p:spTree>
    <p:extLst>
      <p:ext uri="{BB962C8B-B14F-4D97-AF65-F5344CB8AC3E}">
        <p14:creationId xmlns:p14="http://schemas.microsoft.com/office/powerpoint/2010/main" val="1177465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7BFB77-6C6D-629E-0C43-9927DAAD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Namen in cilji projekta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EFFEE8F-3158-963D-525A-F4949FCF2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2264"/>
            <a:ext cx="10241280" cy="1316736"/>
          </a:xfrm>
        </p:spPr>
        <p:txBody>
          <a:bodyPr/>
          <a:lstStyle/>
          <a:p>
            <a:r>
              <a:rPr lang="sl-SI" dirty="0"/>
              <a:t>Dijaki razvijajo sposobnost reševanja problemov in računalniškega razmišljanja.</a:t>
            </a:r>
          </a:p>
          <a:p>
            <a:endParaRPr lang="sl-SI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21934931-32E7-4611-A852-0615B9001CFA}"/>
              </a:ext>
            </a:extLst>
          </p:cNvPr>
          <p:cNvSpPr txBox="1">
            <a:spLocks/>
          </p:cNvSpPr>
          <p:nvPr/>
        </p:nvSpPr>
        <p:spPr>
          <a:xfrm>
            <a:off x="1371600" y="2811780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8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sl-SI"/>
              <a:t>Pogled na povezovanje predmetov RIN in MINUT</a:t>
            </a:r>
            <a:endParaRPr lang="sl-SI" dirty="0"/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7B821F51-F54C-4CC2-97B0-178AD12042BB}"/>
              </a:ext>
            </a:extLst>
          </p:cNvPr>
          <p:cNvSpPr txBox="1">
            <a:spLocks/>
          </p:cNvSpPr>
          <p:nvPr/>
        </p:nvSpPr>
        <p:spPr>
          <a:xfrm>
            <a:off x="1371600" y="4169665"/>
            <a:ext cx="10241280" cy="13167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S povezovanjem predmetov MINUT in RIN je dijakom snov zanimivejša, dijaki so aktivni in znanje je trajnejše.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60052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besedilo, elektronika, notranji, računalnik&#10;&#10;Opis je samodejno ustvarjen">
            <a:extLst>
              <a:ext uri="{FF2B5EF4-FFF2-40B4-BE49-F238E27FC236}">
                <a16:creationId xmlns:a16="http://schemas.microsoft.com/office/drawing/2014/main" id="{526988C3-85B8-2BA5-349E-2652EB752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43947"/>
            <a:ext cx="3644348" cy="4859130"/>
          </a:xfrm>
          <a:prstGeom prst="rect">
            <a:avLst/>
          </a:prstGeom>
        </p:spPr>
      </p:pic>
      <p:pic>
        <p:nvPicPr>
          <p:cNvPr id="5" name="Slika 4" descr="Slika, ki vsebuje besede besedilo, oseba, notranji, otrok&#10;&#10;Opis je samodejno ustvarjen">
            <a:extLst>
              <a:ext uri="{FF2B5EF4-FFF2-40B4-BE49-F238E27FC236}">
                <a16:creationId xmlns:a16="http://schemas.microsoft.com/office/drawing/2014/main" id="{C44209D8-AAF6-67E1-CC7E-1AB7E28A3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460" y="443947"/>
            <a:ext cx="6478840" cy="485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48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besedilo, elektronika, računalnik, prikaz&#10;&#10;Opis je samodejno ustvarjen">
            <a:extLst>
              <a:ext uri="{FF2B5EF4-FFF2-40B4-BE49-F238E27FC236}">
                <a16:creationId xmlns:a16="http://schemas.microsoft.com/office/drawing/2014/main" id="{82617BD5-A5F7-28C3-51C7-1D5D4D871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3" y="917712"/>
            <a:ext cx="5711687" cy="4283766"/>
          </a:xfrm>
          <a:prstGeom prst="rect">
            <a:avLst/>
          </a:prstGeom>
        </p:spPr>
      </p:pic>
      <p:pic>
        <p:nvPicPr>
          <p:cNvPr id="5" name="Slika 4" descr="Slika, ki vsebuje besede besedilo, notranji, oseba, ljudje&#10;&#10;Opis je samodejno ustvarjen">
            <a:extLst>
              <a:ext uri="{FF2B5EF4-FFF2-40B4-BE49-F238E27FC236}">
                <a16:creationId xmlns:a16="http://schemas.microsoft.com/office/drawing/2014/main" id="{B3E944AB-8000-C331-0072-B6E73B5F5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30" y="917712"/>
            <a:ext cx="5711688" cy="428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50314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LightSeedLeftStep">
      <a:dk1>
        <a:srgbClr val="000000"/>
      </a:dk1>
      <a:lt1>
        <a:srgbClr val="FFFFFF"/>
      </a:lt1>
      <a:dk2>
        <a:srgbClr val="3B213A"/>
      </a:dk2>
      <a:lt2>
        <a:srgbClr val="E3E2E8"/>
      </a:lt2>
      <a:accent1>
        <a:srgbClr val="93A94E"/>
      </a:accent1>
      <a:accent2>
        <a:srgbClr val="B6A03C"/>
      </a:accent2>
      <a:accent3>
        <a:srgbClr val="EA8946"/>
      </a:accent3>
      <a:accent4>
        <a:srgbClr val="EB4E4F"/>
      </a:accent4>
      <a:accent5>
        <a:srgbClr val="EE6EA5"/>
      </a:accent5>
      <a:accent6>
        <a:srgbClr val="EB4ED2"/>
      </a:accent6>
      <a:hlink>
        <a:srgbClr val="7A69AE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51</Words>
  <Application>Microsoft Office PowerPoint</Application>
  <PresentationFormat>Širokozaslonsko</PresentationFormat>
  <Paragraphs>6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Calibri</vt:lpstr>
      <vt:lpstr>Gill Sans Nova</vt:lpstr>
      <vt:lpstr>GradientRiseVTI</vt:lpstr>
      <vt:lpstr>Fizično računalništvo pri pouku fizike </vt:lpstr>
      <vt:lpstr>Namen in cilji projekta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Fizično računalništvo pri pouku fizike </dc:title>
  <dc:creator>Lenka Keček Vaupotič</dc:creator>
  <cp:lastModifiedBy>Lenka Keček Vaupotič</cp:lastModifiedBy>
  <cp:revision>5</cp:revision>
  <dcterms:created xsi:type="dcterms:W3CDTF">2023-01-05T14:24:55Z</dcterms:created>
  <dcterms:modified xsi:type="dcterms:W3CDTF">2023-01-05T17:37:55Z</dcterms:modified>
</cp:coreProperties>
</file>