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00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17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5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5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8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6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5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2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3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7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3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8AC1B80-F8B2-4B95-B4B7-7917A33D2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Close-up van een kameleon op een tak">
            <a:extLst>
              <a:ext uri="{FF2B5EF4-FFF2-40B4-BE49-F238E27FC236}">
                <a16:creationId xmlns:a16="http://schemas.microsoft.com/office/drawing/2014/main" id="{4F49F55F-96C3-2512-238F-9E80F0BBF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83" b="27703"/>
          <a:stretch/>
        </p:blipFill>
        <p:spPr>
          <a:xfrm>
            <a:off x="21" y="54942"/>
            <a:ext cx="12191979" cy="5063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C210E-BB86-01D5-45BA-2B28FD68B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669" y="405363"/>
            <a:ext cx="4833620" cy="3233419"/>
          </a:xfrm>
        </p:spPr>
        <p:txBody>
          <a:bodyPr anchor="t">
            <a:normAutofit/>
          </a:bodyPr>
          <a:lstStyle/>
          <a:p>
            <a:r>
              <a:rPr lang="en-GB" dirty="0" err="1"/>
              <a:t>Kameleon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malo</a:t>
            </a:r>
            <a:r>
              <a:rPr lang="en-GB" dirty="0"/>
              <a:t> </a:t>
            </a:r>
            <a:r>
              <a:rPr lang="en-GB" dirty="0" err="1"/>
              <a:t>drugačen</a:t>
            </a:r>
            <a:r>
              <a:rPr lang="en-GB" dirty="0"/>
              <a:t> </a:t>
            </a:r>
            <a:r>
              <a:rPr lang="en-GB" dirty="0" err="1"/>
              <a:t>način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C7BE5-0434-3EBD-4549-9FDAE672B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1" y="5560043"/>
            <a:ext cx="9524999" cy="564596"/>
          </a:xfrm>
        </p:spPr>
        <p:txBody>
          <a:bodyPr anchor="ctr">
            <a:normAutofit/>
          </a:bodyPr>
          <a:lstStyle/>
          <a:p>
            <a:r>
              <a:rPr lang="en-GB" dirty="0" err="1"/>
              <a:t>Medpredmetno</a:t>
            </a:r>
            <a:r>
              <a:rPr lang="en-GB" dirty="0"/>
              <a:t> </a:t>
            </a:r>
            <a:r>
              <a:rPr lang="en-GB" dirty="0" err="1"/>
              <a:t>povezovanje</a:t>
            </a:r>
            <a:r>
              <a:rPr lang="en-GB" dirty="0"/>
              <a:t> BIO-RAČ, 9. </a:t>
            </a:r>
            <a:r>
              <a:rPr lang="en-GB" dirty="0" err="1"/>
              <a:t>razred</a:t>
            </a:r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2FF7D6-00A3-91B4-AE3A-D7A19D41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69" y="3572715"/>
            <a:ext cx="1879697" cy="1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8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3EA36DC5-F25E-280D-043E-61EF88A291D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628"/>
          <a:stretch/>
        </p:blipFill>
        <p:spPr>
          <a:xfrm>
            <a:off x="20" y="914400"/>
            <a:ext cx="7353280" cy="5029200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2FF90-C48D-CBC2-9807-329D6CE4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1485133"/>
            <a:ext cx="4986428" cy="2626599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300"/>
              <a:t>Problem: </a:t>
            </a:r>
            <a:r>
              <a:rPr lang="en-US" sz="2300">
                <a:effectLst/>
              </a:rPr>
              <a:t>Elektronski model, ki prikazuje delovanje prilagajanja barve kože kameleona barvi okolice.</a:t>
            </a:r>
            <a:br>
              <a:rPr lang="en-SI" sz="2300">
                <a:effectLst/>
              </a:rPr>
            </a:br>
            <a:endParaRPr lang="en-SI" sz="2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27D47-9135-7461-4A21-B6818399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00" y="834620"/>
            <a:ext cx="3424328" cy="537568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MODULACIJA: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SI" dirty="0">
                <a:effectLst/>
              </a:rPr>
              <a:t>3D mode</a:t>
            </a:r>
            <a:r>
              <a:rPr lang="en-GB" dirty="0">
                <a:effectLst/>
              </a:rPr>
              <a:t>l lupine </a:t>
            </a:r>
            <a:r>
              <a:rPr lang="en-SI" dirty="0" err="1">
                <a:effectLst/>
              </a:rPr>
              <a:t>kameleona</a:t>
            </a:r>
            <a:r>
              <a:rPr lang="en-SI" dirty="0">
                <a:effectLst/>
              </a:rPr>
              <a:t> s </a:t>
            </a:r>
            <a:r>
              <a:rPr lang="en-SI" dirty="0" err="1">
                <a:effectLst/>
              </a:rPr>
              <a:t>terarijem</a:t>
            </a:r>
            <a:r>
              <a:rPr lang="en-SI" dirty="0">
                <a:effectLst/>
              </a:rPr>
              <a:t> </a:t>
            </a:r>
            <a:r>
              <a:rPr lang="en-GB" dirty="0">
                <a:effectLst/>
              </a:rPr>
              <a:t>,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SI" dirty="0" err="1">
                <a:effectLst/>
              </a:rPr>
              <a:t>osvetljevanje</a:t>
            </a:r>
            <a:r>
              <a:rPr lang="en-SI" dirty="0">
                <a:effectLst/>
              </a:rPr>
              <a:t> </a:t>
            </a:r>
            <a:r>
              <a:rPr lang="en-GB" dirty="0" err="1"/>
              <a:t>n</a:t>
            </a:r>
            <a:r>
              <a:rPr lang="en-GB" dirty="0" err="1">
                <a:effectLst/>
              </a:rPr>
              <a:t>otranjosti</a:t>
            </a:r>
            <a:r>
              <a:rPr lang="en-GB" dirty="0">
                <a:effectLst/>
              </a:rPr>
              <a:t> </a:t>
            </a:r>
            <a:r>
              <a:rPr lang="en-SI" dirty="0" err="1">
                <a:effectLst/>
              </a:rPr>
              <a:t>terarija</a:t>
            </a:r>
            <a:r>
              <a:rPr lang="en-SI" dirty="0">
                <a:effectLst/>
              </a:rPr>
              <a:t> z </a:t>
            </a:r>
            <a:r>
              <a:rPr lang="en-SI" dirty="0" err="1">
                <a:effectLst/>
              </a:rPr>
              <a:t>dodatno</a:t>
            </a:r>
            <a:r>
              <a:rPr lang="en-SI" dirty="0">
                <a:effectLst/>
              </a:rPr>
              <a:t> </a:t>
            </a:r>
            <a:r>
              <a:rPr lang="en-GB" dirty="0" err="1">
                <a:effectLst/>
              </a:rPr>
              <a:t>zunanjo</a:t>
            </a:r>
            <a:r>
              <a:rPr lang="en-GB" dirty="0">
                <a:effectLst/>
              </a:rPr>
              <a:t> </a:t>
            </a:r>
            <a:r>
              <a:rPr lang="en-SI" dirty="0">
                <a:effectLst/>
              </a:rPr>
              <a:t>led </a:t>
            </a:r>
            <a:r>
              <a:rPr lang="en-SI" dirty="0" err="1">
                <a:effectLst/>
              </a:rPr>
              <a:t>diodo</a:t>
            </a:r>
            <a:r>
              <a:rPr lang="en-SI" dirty="0">
                <a:effectLst/>
              </a:rPr>
              <a:t> v </a:t>
            </a:r>
            <a:r>
              <a:rPr lang="en-SI" dirty="0" err="1">
                <a:effectLst/>
              </a:rPr>
              <a:t>osnovnih</a:t>
            </a:r>
            <a:r>
              <a:rPr lang="en-SI" dirty="0">
                <a:effectLst/>
              </a:rPr>
              <a:t> </a:t>
            </a:r>
            <a:r>
              <a:rPr lang="en-SI" dirty="0" err="1">
                <a:effectLst/>
              </a:rPr>
              <a:t>barvah</a:t>
            </a:r>
            <a:r>
              <a:rPr lang="en-GB" dirty="0">
                <a:effectLst/>
              </a:rPr>
              <a:t>,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dirty="0" err="1">
                <a:effectLst/>
              </a:rPr>
              <a:t>barve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zazna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barvni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senzor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kameleonu</a:t>
            </a:r>
            <a:r>
              <a:rPr lang="en-GB" dirty="0">
                <a:effectLst/>
              </a:rPr>
              <a:t>,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SI" dirty="0">
                <a:effectLst/>
              </a:rPr>
              <a:t>RGB </a:t>
            </a:r>
            <a:r>
              <a:rPr lang="en-SI" dirty="0" err="1">
                <a:effectLst/>
              </a:rPr>
              <a:t>dioda</a:t>
            </a:r>
            <a:r>
              <a:rPr lang="en-SI" dirty="0">
                <a:effectLst/>
              </a:rPr>
              <a:t> </a:t>
            </a:r>
            <a:r>
              <a:rPr lang="en-GB" dirty="0"/>
              <a:t>v</a:t>
            </a:r>
            <a:r>
              <a:rPr lang="en-SI" dirty="0">
                <a:effectLst/>
              </a:rPr>
              <a:t> </a:t>
            </a:r>
            <a:r>
              <a:rPr lang="en-SI" dirty="0" err="1">
                <a:effectLst/>
              </a:rPr>
              <a:t>kameleonu</a:t>
            </a:r>
            <a:r>
              <a:rPr lang="en-SI" dirty="0">
                <a:effectLst/>
              </a:rPr>
              <a:t> </a:t>
            </a:r>
            <a:r>
              <a:rPr lang="en-GB" dirty="0">
                <a:effectLst/>
              </a:rPr>
              <a:t>se </a:t>
            </a:r>
            <a:r>
              <a:rPr lang="en-GB" dirty="0" err="1">
                <a:effectLst/>
              </a:rPr>
              <a:t>vklaplja</a:t>
            </a:r>
            <a:r>
              <a:rPr lang="en-GB" dirty="0">
                <a:effectLst/>
              </a:rPr>
              <a:t> </a:t>
            </a:r>
            <a:r>
              <a:rPr lang="en-SI" dirty="0">
                <a:effectLst/>
              </a:rPr>
              <a:t>v </a:t>
            </a:r>
            <a:r>
              <a:rPr lang="en-SI" dirty="0" err="1">
                <a:effectLst/>
              </a:rPr>
              <a:t>barvah</a:t>
            </a:r>
            <a:r>
              <a:rPr lang="en-SI" dirty="0">
                <a:effectLst/>
              </a:rPr>
              <a:t> </a:t>
            </a:r>
            <a:r>
              <a:rPr lang="en-SI" dirty="0" err="1">
                <a:effectLst/>
              </a:rPr>
              <a:t>dodatne</a:t>
            </a:r>
            <a:r>
              <a:rPr lang="en-SI" dirty="0">
                <a:effectLst/>
              </a:rPr>
              <a:t> </a:t>
            </a:r>
            <a:r>
              <a:rPr lang="en-GB" dirty="0" err="1">
                <a:effectLst/>
              </a:rPr>
              <a:t>zunaje</a:t>
            </a:r>
            <a:r>
              <a:rPr lang="en-GB" dirty="0">
                <a:effectLst/>
              </a:rPr>
              <a:t> led diode.</a:t>
            </a:r>
            <a:endParaRPr lang="en-SI" dirty="0">
              <a:effectLst/>
            </a:endParaRPr>
          </a:p>
          <a:p>
            <a:pPr>
              <a:lnSpc>
                <a:spcPct val="110000"/>
              </a:lnSpc>
            </a:pPr>
            <a:endParaRPr lang="en-SI" dirty="0"/>
          </a:p>
        </p:txBody>
      </p:sp>
      <p:sp>
        <p:nvSpPr>
          <p:cNvPr id="17" name="Date Placeholder 5">
            <a:extLst>
              <a:ext uri="{FF2B5EF4-FFF2-40B4-BE49-F238E27FC236}">
                <a16:creationId xmlns:a16="http://schemas.microsoft.com/office/drawing/2014/main" id="{14BA508E-6BD0-47E0-90EA-A626B673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371" y="6332538"/>
            <a:ext cx="300649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88192DA-8156-43E6-8ACA-FF1A84EA1465}" type="datetime1">
              <a:rPr lang="en-US" smtClean="0"/>
              <a:pPr>
                <a:spcAft>
                  <a:spcPts val="600"/>
                </a:spcAft>
              </a:pPr>
              <a:t>12/27/2022</a:t>
            </a:fld>
            <a:endParaRPr lang="en-US"/>
          </a:p>
        </p:txBody>
      </p:sp>
      <p:sp>
        <p:nvSpPr>
          <p:cNvPr id="18" name="Footer Placeholder 6">
            <a:extLst>
              <a:ext uri="{FF2B5EF4-FFF2-40B4-BE49-F238E27FC236}">
                <a16:creationId xmlns:a16="http://schemas.microsoft.com/office/drawing/2014/main" id="{D070C8F8-8A51-4FFD-9321-48130F3B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34169" y="6332538"/>
            <a:ext cx="350545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Sample Footer Text</a:t>
            </a:r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F8766146-3F5E-4648-A5C2-4B92438D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1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B49B-9739-B119-9B87-CD39A742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882" y="0"/>
            <a:ext cx="10625229" cy="1147053"/>
          </a:xfrm>
        </p:spPr>
        <p:txBody>
          <a:bodyPr/>
          <a:lstStyle/>
          <a:p>
            <a:r>
              <a:rPr lang="en-GB" dirty="0" err="1"/>
              <a:t>Korak</a:t>
            </a:r>
            <a:r>
              <a:rPr lang="en-GB" dirty="0"/>
              <a:t> za </a:t>
            </a:r>
            <a:r>
              <a:rPr lang="en-GB" dirty="0" err="1"/>
              <a:t>korakom</a:t>
            </a:r>
            <a:r>
              <a:rPr lang="en-GB" dirty="0"/>
              <a:t> do </a:t>
            </a:r>
            <a:r>
              <a:rPr lang="en-GB" dirty="0" err="1"/>
              <a:t>rešitve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96B8C-9583-6407-9CAF-F8662031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1" y="1369474"/>
            <a:ext cx="10620855" cy="384810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/>
              <a:t>Organiziran</a:t>
            </a:r>
            <a:r>
              <a:rPr lang="en-GB" dirty="0"/>
              <a:t> </a:t>
            </a:r>
            <a:r>
              <a:rPr lang="en-GB" dirty="0" err="1"/>
              <a:t>bo</a:t>
            </a:r>
            <a:r>
              <a:rPr lang="en-GB" dirty="0"/>
              <a:t> </a:t>
            </a:r>
            <a:r>
              <a:rPr lang="en-GB" dirty="0" err="1"/>
              <a:t>naravoslovni</a:t>
            </a:r>
            <a:r>
              <a:rPr lang="en-GB" dirty="0"/>
              <a:t> dan (5 </a:t>
            </a:r>
            <a:r>
              <a:rPr lang="en-GB" dirty="0" err="1"/>
              <a:t>šolskih</a:t>
            </a:r>
            <a:r>
              <a:rPr lang="en-GB" dirty="0"/>
              <a:t> </a:t>
            </a:r>
            <a:r>
              <a:rPr lang="en-GB" dirty="0" err="1"/>
              <a:t>ur</a:t>
            </a:r>
            <a:r>
              <a:rPr lang="en-GB" dirty="0"/>
              <a:t>), </a:t>
            </a:r>
            <a:r>
              <a:rPr lang="en-GB" dirty="0" err="1"/>
              <a:t>kjer</a:t>
            </a:r>
            <a:r>
              <a:rPr lang="en-GB" dirty="0"/>
              <a:t> </a:t>
            </a:r>
            <a:r>
              <a:rPr lang="en-GB" dirty="0" err="1"/>
              <a:t>bodo</a:t>
            </a:r>
            <a:r>
              <a:rPr lang="en-GB" dirty="0"/>
              <a:t> </a:t>
            </a:r>
            <a:r>
              <a:rPr lang="en-GB" dirty="0" err="1"/>
              <a:t>učenci</a:t>
            </a:r>
            <a:r>
              <a:rPr lang="en-GB" dirty="0"/>
              <a:t> </a:t>
            </a:r>
            <a:r>
              <a:rPr lang="en-GB" dirty="0" err="1"/>
              <a:t>korak</a:t>
            </a:r>
            <a:r>
              <a:rPr lang="en-GB" dirty="0"/>
              <a:t> za </a:t>
            </a:r>
            <a:r>
              <a:rPr lang="en-GB" dirty="0" err="1"/>
              <a:t>korakom</a:t>
            </a:r>
            <a:r>
              <a:rPr lang="en-GB" dirty="0"/>
              <a:t> </a:t>
            </a:r>
            <a:r>
              <a:rPr lang="en-GB" dirty="0" err="1"/>
              <a:t>prehajali</a:t>
            </a:r>
            <a:r>
              <a:rPr lang="en-GB" dirty="0"/>
              <a:t> od </a:t>
            </a:r>
            <a:r>
              <a:rPr lang="en-GB" dirty="0" err="1"/>
              <a:t>osnov</a:t>
            </a:r>
            <a:r>
              <a:rPr lang="en-GB" dirty="0"/>
              <a:t> dela z </a:t>
            </a:r>
            <a:r>
              <a:rPr lang="en-GB" dirty="0" err="1"/>
              <a:t>arduinom</a:t>
            </a:r>
            <a:r>
              <a:rPr lang="en-GB" dirty="0"/>
              <a:t> k </a:t>
            </a:r>
            <a:r>
              <a:rPr lang="en-GB" dirty="0" err="1"/>
              <a:t>malo</a:t>
            </a:r>
            <a:r>
              <a:rPr lang="en-GB" dirty="0"/>
              <a:t> </a:t>
            </a:r>
            <a:r>
              <a:rPr lang="en-GB" dirty="0" err="1"/>
              <a:t>težjim</a:t>
            </a:r>
            <a:r>
              <a:rPr lang="en-GB" dirty="0"/>
              <a:t> </a:t>
            </a:r>
            <a:r>
              <a:rPr lang="en-GB" dirty="0" err="1"/>
              <a:t>nalogam</a:t>
            </a:r>
            <a:r>
              <a:rPr lang="en-GB" dirty="0"/>
              <a:t> s </a:t>
            </a:r>
            <a:r>
              <a:rPr lang="en-GB" dirty="0" err="1"/>
              <a:t>spoznavanjem</a:t>
            </a:r>
            <a:r>
              <a:rPr lang="en-GB" dirty="0"/>
              <a:t> in </a:t>
            </a:r>
            <a:r>
              <a:rPr lang="en-GB" dirty="0" err="1"/>
              <a:t>uporabo</a:t>
            </a:r>
            <a:r>
              <a:rPr lang="en-GB" dirty="0"/>
              <a:t> RGB diode </a:t>
            </a:r>
            <a:r>
              <a:rPr lang="en-GB" dirty="0" err="1"/>
              <a:t>ter</a:t>
            </a:r>
            <a:r>
              <a:rPr lang="en-GB" dirty="0"/>
              <a:t>  </a:t>
            </a:r>
            <a:r>
              <a:rPr lang="en-GB" dirty="0" err="1"/>
              <a:t>branjem</a:t>
            </a:r>
            <a:r>
              <a:rPr lang="en-GB" dirty="0"/>
              <a:t> </a:t>
            </a:r>
            <a:r>
              <a:rPr lang="en-GB" dirty="0" err="1"/>
              <a:t>barv</a:t>
            </a:r>
            <a:r>
              <a:rPr lang="en-GB" dirty="0"/>
              <a:t> s </a:t>
            </a:r>
            <a:r>
              <a:rPr lang="en-GB" dirty="0" err="1"/>
              <a:t>pomočjo</a:t>
            </a:r>
            <a:r>
              <a:rPr lang="en-GB" dirty="0"/>
              <a:t> </a:t>
            </a:r>
            <a:r>
              <a:rPr lang="en-GB" dirty="0" err="1"/>
              <a:t>barvnega</a:t>
            </a:r>
            <a:r>
              <a:rPr lang="en-GB" dirty="0"/>
              <a:t> </a:t>
            </a:r>
            <a:r>
              <a:rPr lang="en-GB" dirty="0" err="1"/>
              <a:t>senzorja</a:t>
            </a:r>
            <a:r>
              <a:rPr lang="en-GB" dirty="0"/>
              <a:t>. Na </a:t>
            </a:r>
            <a:r>
              <a:rPr lang="en-GB" dirty="0" err="1"/>
              <a:t>koncu</a:t>
            </a:r>
            <a:r>
              <a:rPr lang="en-GB" dirty="0"/>
              <a:t> </a:t>
            </a:r>
            <a:r>
              <a:rPr lang="en-GB" dirty="0" err="1"/>
              <a:t>bodo</a:t>
            </a:r>
            <a:r>
              <a:rPr lang="en-GB" dirty="0"/>
              <a:t> </a:t>
            </a:r>
            <a:r>
              <a:rPr lang="en-GB" dirty="0" err="1"/>
              <a:t>spretnosti</a:t>
            </a:r>
            <a:r>
              <a:rPr lang="en-GB" dirty="0"/>
              <a:t> in </a:t>
            </a:r>
            <a:r>
              <a:rPr lang="en-GB" dirty="0" err="1"/>
              <a:t>znanja</a:t>
            </a:r>
            <a:r>
              <a:rPr lang="en-GB" dirty="0"/>
              <a:t> </a:t>
            </a:r>
            <a:r>
              <a:rPr lang="en-GB" dirty="0" err="1"/>
              <a:t>združili</a:t>
            </a:r>
            <a:r>
              <a:rPr lang="en-GB" dirty="0"/>
              <a:t> v </a:t>
            </a:r>
            <a:r>
              <a:rPr lang="en-GB" dirty="0" err="1"/>
              <a:t>rešitev</a:t>
            </a:r>
            <a:r>
              <a:rPr lang="en-GB" dirty="0"/>
              <a:t> </a:t>
            </a:r>
            <a:r>
              <a:rPr lang="en-GB" dirty="0" err="1"/>
              <a:t>problema</a:t>
            </a:r>
            <a:r>
              <a:rPr lang="en-GB" dirty="0"/>
              <a:t>. </a:t>
            </a:r>
            <a:r>
              <a:rPr lang="en-GB" dirty="0" err="1"/>
              <a:t>Hkrati</a:t>
            </a:r>
            <a:r>
              <a:rPr lang="en-GB" dirty="0"/>
              <a:t> </a:t>
            </a:r>
            <a:r>
              <a:rPr lang="en-GB" dirty="0" err="1"/>
              <a:t>bodo</a:t>
            </a:r>
            <a:r>
              <a:rPr lang="en-GB" dirty="0"/>
              <a:t> </a:t>
            </a:r>
            <a:r>
              <a:rPr lang="en-GB" dirty="0" err="1"/>
              <a:t>učenci</a:t>
            </a:r>
            <a:r>
              <a:rPr lang="en-GB" dirty="0"/>
              <a:t> </a:t>
            </a:r>
            <a:r>
              <a:rPr lang="en-GB" dirty="0" err="1"/>
              <a:t>spoznavali</a:t>
            </a:r>
            <a:r>
              <a:rPr lang="en-GB" dirty="0"/>
              <a:t> </a:t>
            </a:r>
            <a:r>
              <a:rPr lang="en-GB" dirty="0" err="1"/>
              <a:t>tudi</a:t>
            </a:r>
            <a:r>
              <a:rPr lang="en-GB" dirty="0"/>
              <a:t> </a:t>
            </a:r>
            <a:r>
              <a:rPr lang="en-GB" dirty="0" err="1"/>
              <a:t>spremenljivke</a:t>
            </a:r>
            <a:r>
              <a:rPr lang="en-GB" dirty="0"/>
              <a:t>, </a:t>
            </a:r>
            <a:r>
              <a:rPr lang="en-GB" dirty="0" err="1"/>
              <a:t>izpisovanje</a:t>
            </a:r>
            <a:r>
              <a:rPr lang="en-GB" dirty="0"/>
              <a:t> </a:t>
            </a:r>
            <a:r>
              <a:rPr lang="en-GB" dirty="0" err="1"/>
              <a:t>vrednosti</a:t>
            </a:r>
            <a:r>
              <a:rPr lang="en-GB" dirty="0"/>
              <a:t> </a:t>
            </a:r>
            <a:r>
              <a:rPr lang="en-GB" dirty="0" err="1"/>
              <a:t>spremenljivk</a:t>
            </a:r>
            <a:r>
              <a:rPr lang="en-GB" dirty="0"/>
              <a:t>, </a:t>
            </a:r>
            <a:r>
              <a:rPr lang="en-GB" dirty="0" err="1"/>
              <a:t>zanko</a:t>
            </a:r>
            <a:r>
              <a:rPr lang="en-GB" dirty="0"/>
              <a:t>, </a:t>
            </a:r>
            <a:r>
              <a:rPr lang="en-GB" dirty="0" err="1"/>
              <a:t>funkcije</a:t>
            </a:r>
            <a:r>
              <a:rPr lang="en-GB" dirty="0"/>
              <a:t> in </a:t>
            </a:r>
            <a:r>
              <a:rPr lang="en-GB" dirty="0" err="1"/>
              <a:t>pogojni</a:t>
            </a:r>
            <a:r>
              <a:rPr lang="en-GB" dirty="0"/>
              <a:t> </a:t>
            </a:r>
            <a:r>
              <a:rPr lang="en-GB" dirty="0" err="1"/>
              <a:t>stavek</a:t>
            </a:r>
            <a:r>
              <a:rPr lang="en-GB" dirty="0"/>
              <a:t>. </a:t>
            </a:r>
          </a:p>
          <a:p>
            <a:pPr marL="0" indent="0">
              <a:buNone/>
            </a:pPr>
            <a:endParaRPr lang="en-SI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8A4D4A-5F83-7CFC-C329-257B56227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40" y="3537743"/>
            <a:ext cx="2540263" cy="1902252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B59452E-8371-45AD-534D-9FE51AE55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4163" y="3537743"/>
            <a:ext cx="2722561" cy="19635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49F561-FE41-753C-DAD2-A0A7B3837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7921" y="3568760"/>
            <a:ext cx="2152370" cy="1273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961623-0317-1989-8497-9856AD3ED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8454" y="3568760"/>
            <a:ext cx="2633191" cy="1996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BC28FB-74C1-1701-D9D3-BE83151C8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9063" y="3450584"/>
            <a:ext cx="1816842" cy="21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9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EFFCCA-658A-06F6-59B1-2851DDBB5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Program Arduino in </a:t>
            </a:r>
            <a:r>
              <a:rPr lang="en-GB" dirty="0" err="1"/>
              <a:t>vezje</a:t>
            </a:r>
            <a:r>
              <a:rPr lang="en-GB" dirty="0"/>
              <a:t> z </a:t>
            </a:r>
            <a:r>
              <a:rPr lang="en-GB" dirty="0" err="1"/>
              <a:t>barvnim</a:t>
            </a:r>
            <a:r>
              <a:rPr lang="en-GB" dirty="0"/>
              <a:t> </a:t>
            </a:r>
            <a:r>
              <a:rPr lang="en-GB" dirty="0" err="1"/>
              <a:t>senzorjjem</a:t>
            </a:r>
            <a:r>
              <a:rPr lang="en-GB" dirty="0"/>
              <a:t> </a:t>
            </a:r>
            <a:r>
              <a:rPr lang="en-GB" dirty="0" err="1"/>
              <a:t>tcS</a:t>
            </a:r>
            <a:r>
              <a:rPr lang="en-GB" dirty="0"/>
              <a:t> 3200 in </a:t>
            </a:r>
            <a:r>
              <a:rPr lang="en-GB" dirty="0" err="1"/>
              <a:t>rgb</a:t>
            </a:r>
            <a:r>
              <a:rPr lang="en-GB" dirty="0"/>
              <a:t> </a:t>
            </a:r>
            <a:r>
              <a:rPr lang="en-GB" dirty="0" err="1"/>
              <a:t>diodo</a:t>
            </a:r>
            <a:endParaRPr lang="en-S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9C412D-4F31-E874-E619-932F51106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Program</a:t>
            </a:r>
            <a:endParaRPr lang="en-S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603DA-C3D4-D25E-DEED-8EF73661D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Vezje</a:t>
            </a:r>
            <a:endParaRPr lang="en-SI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F9AE060-8171-7297-ECD4-D81D6BB5A90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id="{66300A07-DED4-F49C-8736-A94EE9CA1C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062" b="51239"/>
          <a:stretch/>
        </p:blipFill>
        <p:spPr>
          <a:xfrm>
            <a:off x="652371" y="2555240"/>
            <a:ext cx="4842296" cy="2742756"/>
          </a:xfrm>
        </p:spPr>
      </p:pic>
      <p:pic>
        <p:nvPicPr>
          <p:cNvPr id="25" name="Content Placeholder 23">
            <a:extLst>
              <a:ext uri="{FF2B5EF4-FFF2-40B4-BE49-F238E27FC236}">
                <a16:creationId xmlns:a16="http://schemas.microsoft.com/office/drawing/2014/main" id="{BFF81835-97D8-FF0A-A78B-8975BC578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61"/>
          <a:stretch/>
        </p:blipFill>
        <p:spPr>
          <a:xfrm>
            <a:off x="3148417" y="2636519"/>
            <a:ext cx="4282371" cy="26614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F616B3-AE3A-B0AE-A3E2-E38A6B02E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87" y="2552809"/>
            <a:ext cx="4834214" cy="36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51525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DarkSeedLeftStep">
      <a:dk1>
        <a:srgbClr val="000000"/>
      </a:dk1>
      <a:lt1>
        <a:srgbClr val="FFFFFF"/>
      </a:lt1>
      <a:dk2>
        <a:srgbClr val="293B21"/>
      </a:dk2>
      <a:lt2>
        <a:srgbClr val="E8E3E2"/>
      </a:lt2>
      <a:accent1>
        <a:srgbClr val="4BAFBF"/>
      </a:accent1>
      <a:accent2>
        <a:srgbClr val="3BB190"/>
      </a:accent2>
      <a:accent3>
        <a:srgbClr val="47B569"/>
      </a:accent3>
      <a:accent4>
        <a:srgbClr val="48B13B"/>
      </a:accent4>
      <a:accent5>
        <a:srgbClr val="7EB045"/>
      </a:accent5>
      <a:accent6>
        <a:srgbClr val="A1A737"/>
      </a:accent6>
      <a:hlink>
        <a:srgbClr val="539130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162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Grandview</vt:lpstr>
      <vt:lpstr>Grandview Display</vt:lpstr>
      <vt:lpstr>CitationVTI</vt:lpstr>
      <vt:lpstr>Kameleon na malo drugačen način</vt:lpstr>
      <vt:lpstr>Problem: Elektronski model, ki prikazuje delovanje prilagajanja barve kože kameleona barvi okolice. </vt:lpstr>
      <vt:lpstr>Korak za korakom do rešitve</vt:lpstr>
      <vt:lpstr>Program Arduino in vezje z barvnim senzorjjem tcS 3200 in rgb diodo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Kameleon na malo drugačen način</dc:title>
  <dc:creator>Karolina Livk</dc:creator>
  <cp:lastModifiedBy>Karolina Livk</cp:lastModifiedBy>
  <cp:revision>3</cp:revision>
  <dcterms:created xsi:type="dcterms:W3CDTF">2022-12-27T06:29:38Z</dcterms:created>
  <dcterms:modified xsi:type="dcterms:W3CDTF">2022-12-27T08:51:55Z</dcterms:modified>
</cp:coreProperties>
</file>