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697B2-0433-6F43-895B-67A9B2215A81}" v="992" dt="2023-10-07T13:47:51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687"/>
  </p:normalViewPr>
  <p:slideViewPr>
    <p:cSldViewPr snapToGrid="0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ja Koželj" userId="91316fbc-ccbd-437d-9e11-f05f31f49093" providerId="ADAL" clId="{5F7697B2-0433-6F43-895B-67A9B2215A81}"/>
    <pc:docChg chg="undo custSel addSld delSld modSld">
      <pc:chgData name="Ksenija Koželj" userId="91316fbc-ccbd-437d-9e11-f05f31f49093" providerId="ADAL" clId="{5F7697B2-0433-6F43-895B-67A9B2215A81}" dt="2023-10-07T13:47:58.593" v="433" actId="700"/>
      <pc:docMkLst>
        <pc:docMk/>
      </pc:docMkLst>
      <pc:sldChg chg="addSp modSp">
        <pc:chgData name="Ksenija Koželj" userId="91316fbc-ccbd-437d-9e11-f05f31f49093" providerId="ADAL" clId="{5F7697B2-0433-6F43-895B-67A9B2215A81}" dt="2023-10-07T08:05:25.939" v="8"/>
        <pc:sldMkLst>
          <pc:docMk/>
          <pc:sldMk cId="2963464058" sldId="256"/>
        </pc:sldMkLst>
        <pc:picChg chg="add mod">
          <ac:chgData name="Ksenija Koželj" userId="91316fbc-ccbd-437d-9e11-f05f31f49093" providerId="ADAL" clId="{5F7697B2-0433-6F43-895B-67A9B2215A81}" dt="2023-10-07T08:05:25.939" v="8"/>
          <ac:picMkLst>
            <pc:docMk/>
            <pc:sldMk cId="2963464058" sldId="256"/>
            <ac:picMk id="1026" creationId="{2709188D-DB1E-16EF-4CAE-904CCFEDCC83}"/>
          </ac:picMkLst>
        </pc:picChg>
      </pc:sldChg>
      <pc:sldChg chg="addSp delSp modSp mod">
        <pc:chgData name="Ksenija Koželj" userId="91316fbc-ccbd-437d-9e11-f05f31f49093" providerId="ADAL" clId="{5F7697B2-0433-6F43-895B-67A9B2215A81}" dt="2023-10-07T13:47:19.673" v="431" actId="1076"/>
        <pc:sldMkLst>
          <pc:docMk/>
          <pc:sldMk cId="3320875613" sldId="257"/>
        </pc:sldMkLst>
        <pc:picChg chg="add del mod">
          <ac:chgData name="Ksenija Koželj" userId="91316fbc-ccbd-437d-9e11-f05f31f49093" providerId="ADAL" clId="{5F7697B2-0433-6F43-895B-67A9B2215A81}" dt="2023-10-07T13:46:43.191" v="425" actId="21"/>
          <ac:picMkLst>
            <pc:docMk/>
            <pc:sldMk cId="3320875613" sldId="257"/>
            <ac:picMk id="3" creationId="{42AFB02B-75EF-5D52-2BE8-0ABBCB59AE84}"/>
          </ac:picMkLst>
        </pc:picChg>
        <pc:picChg chg="del">
          <ac:chgData name="Ksenija Koželj" userId="91316fbc-ccbd-437d-9e11-f05f31f49093" providerId="ADAL" clId="{5F7697B2-0433-6F43-895B-67A9B2215A81}" dt="2023-10-07T13:46:21.856" v="419" actId="478"/>
          <ac:picMkLst>
            <pc:docMk/>
            <pc:sldMk cId="3320875613" sldId="257"/>
            <ac:picMk id="4" creationId="{8E5BAC68-A233-A0FD-029E-7567702B9FDC}"/>
          </ac:picMkLst>
        </pc:picChg>
        <pc:picChg chg="del">
          <ac:chgData name="Ksenija Koželj" userId="91316fbc-ccbd-437d-9e11-f05f31f49093" providerId="ADAL" clId="{5F7697B2-0433-6F43-895B-67A9B2215A81}" dt="2023-10-07T08:33:01.077" v="121" actId="478"/>
          <ac:picMkLst>
            <pc:docMk/>
            <pc:sldMk cId="3320875613" sldId="257"/>
            <ac:picMk id="5" creationId="{231A7EDF-9A30-AC8B-3BCB-BF9A20E99463}"/>
          </ac:picMkLst>
        </pc:picChg>
        <pc:picChg chg="del">
          <ac:chgData name="Ksenija Koželj" userId="91316fbc-ccbd-437d-9e11-f05f31f49093" providerId="ADAL" clId="{5F7697B2-0433-6F43-895B-67A9B2215A81}" dt="2023-10-07T08:33:00.302" v="120" actId="478"/>
          <ac:picMkLst>
            <pc:docMk/>
            <pc:sldMk cId="3320875613" sldId="257"/>
            <ac:picMk id="1026" creationId="{EFF06C51-D2F8-7CDB-D4B6-3E099CDAA753}"/>
          </ac:picMkLst>
        </pc:picChg>
        <pc:picChg chg="add mod">
          <ac:chgData name="Ksenija Koželj" userId="91316fbc-ccbd-437d-9e11-f05f31f49093" providerId="ADAL" clId="{5F7697B2-0433-6F43-895B-67A9B2215A81}" dt="2023-10-07T13:47:19.673" v="431" actId="1076"/>
          <ac:picMkLst>
            <pc:docMk/>
            <pc:sldMk cId="3320875613" sldId="257"/>
            <ac:picMk id="2050" creationId="{A300672C-C688-9568-0C7E-1F19CD29B84B}"/>
          </ac:picMkLst>
        </pc:picChg>
        <pc:picChg chg="add mod">
          <ac:chgData name="Ksenija Koželj" userId="91316fbc-ccbd-437d-9e11-f05f31f49093" providerId="ADAL" clId="{5F7697B2-0433-6F43-895B-67A9B2215A81}" dt="2023-10-07T13:47:18.242" v="430" actId="1076"/>
          <ac:picMkLst>
            <pc:docMk/>
            <pc:sldMk cId="3320875613" sldId="257"/>
            <ac:picMk id="2052" creationId="{3634A975-75DF-46BB-2896-852F07F58D8F}"/>
          </ac:picMkLst>
        </pc:picChg>
      </pc:sldChg>
      <pc:sldChg chg="modSp mod">
        <pc:chgData name="Ksenija Koželj" userId="91316fbc-ccbd-437d-9e11-f05f31f49093" providerId="ADAL" clId="{5F7697B2-0433-6F43-895B-67A9B2215A81}" dt="2023-10-07T13:44:02.668" v="410" actId="20577"/>
        <pc:sldMkLst>
          <pc:docMk/>
          <pc:sldMk cId="687575890" sldId="258"/>
        </pc:sldMkLst>
        <pc:spChg chg="mod">
          <ac:chgData name="Ksenija Koželj" userId="91316fbc-ccbd-437d-9e11-f05f31f49093" providerId="ADAL" clId="{5F7697B2-0433-6F43-895B-67A9B2215A81}" dt="2023-10-07T08:34:40.978" v="193" actId="20577"/>
          <ac:spMkLst>
            <pc:docMk/>
            <pc:sldMk cId="687575890" sldId="258"/>
            <ac:spMk id="2" creationId="{23437BC1-707B-55AE-4A05-88B7F7BFB794}"/>
          </ac:spMkLst>
        </pc:spChg>
        <pc:graphicFrameChg chg="mod">
          <ac:chgData name="Ksenija Koželj" userId="91316fbc-ccbd-437d-9e11-f05f31f49093" providerId="ADAL" clId="{5F7697B2-0433-6F43-895B-67A9B2215A81}" dt="2023-10-07T13:44:02.668" v="410" actId="20577"/>
          <ac:graphicFrameMkLst>
            <pc:docMk/>
            <pc:sldMk cId="687575890" sldId="258"/>
            <ac:graphicFrameMk id="12" creationId="{BC7D1487-C600-1F69-4E24-E6E3BE242BE0}"/>
          </ac:graphicFrameMkLst>
        </pc:graphicFrameChg>
      </pc:sldChg>
      <pc:sldChg chg="del">
        <pc:chgData name="Ksenija Koželj" userId="91316fbc-ccbd-437d-9e11-f05f31f49093" providerId="ADAL" clId="{5F7697B2-0433-6F43-895B-67A9B2215A81}" dt="2023-10-07T08:34:34.557" v="186" actId="2696"/>
        <pc:sldMkLst>
          <pc:docMk/>
          <pc:sldMk cId="782912138" sldId="259"/>
        </pc:sldMkLst>
      </pc:sldChg>
      <pc:sldChg chg="addSp delSp modSp new mod setBg modClrScheme delDesignElem chgLayout">
        <pc:chgData name="Ksenija Koželj" userId="91316fbc-ccbd-437d-9e11-f05f31f49093" providerId="ADAL" clId="{5F7697B2-0433-6F43-895B-67A9B2215A81}" dt="2023-10-07T13:47:58.593" v="433" actId="700"/>
        <pc:sldMkLst>
          <pc:docMk/>
          <pc:sldMk cId="3990064758" sldId="259"/>
        </pc:sldMkLst>
        <pc:spChg chg="del mod ord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2" creationId="{769CD7A9-950E-1AC6-E99A-4EDF8E304821}"/>
          </ac:spMkLst>
        </pc:spChg>
        <pc:spChg chg="del mod ord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3" creationId="{DDBDBAB3-D395-22A7-9B31-6D52C938C65B}"/>
          </ac:spMkLst>
        </pc:spChg>
        <pc:spChg chg="add mod ord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5" creationId="{450D5E09-BC9A-6569-1173-0628E937C530}"/>
          </ac:spMkLst>
        </pc:spChg>
        <pc:spChg chg="add del">
          <ac:chgData name="Ksenija Koželj" userId="91316fbc-ccbd-437d-9e11-f05f31f49093" providerId="ADAL" clId="{5F7697B2-0433-6F43-895B-67A9B2215A81}" dt="2023-10-07T13:45:57.236" v="415" actId="26606"/>
          <ac:spMkLst>
            <pc:docMk/>
            <pc:sldMk cId="3990064758" sldId="259"/>
            <ac:spMk id="1033" creationId="{914712CB-343F-47FD-88B1-FC04E6063C51}"/>
          </ac:spMkLst>
        </pc:spChg>
        <pc:spChg chg="add del">
          <ac:chgData name="Ksenija Koželj" userId="91316fbc-ccbd-437d-9e11-f05f31f49093" providerId="ADAL" clId="{5F7697B2-0433-6F43-895B-67A9B2215A81}" dt="2023-10-07T13:45:58.923" v="417" actId="26606"/>
          <ac:spMkLst>
            <pc:docMk/>
            <pc:sldMk cId="3990064758" sldId="259"/>
            <ac:spMk id="1036" creationId="{8833837A-AE06-46F8-AE92-6C7E8BD11756}"/>
          </ac:spMkLst>
        </pc:spChg>
        <pc:spChg chg="add del">
          <ac:chgData name="Ksenija Koželj" userId="91316fbc-ccbd-437d-9e11-f05f31f49093" providerId="ADAL" clId="{5F7697B2-0433-6F43-895B-67A9B2215A81}" dt="2023-10-07T13:45:58.923" v="417" actId="26606"/>
          <ac:spMkLst>
            <pc:docMk/>
            <pc:sldMk cId="3990064758" sldId="259"/>
            <ac:spMk id="1037" creationId="{6BB712C9-0D43-4ECB-A652-50ABCB3723E4}"/>
          </ac:spMkLst>
        </pc:spChg>
        <pc:spChg chg="add del">
          <ac:chgData name="Ksenija Koželj" userId="91316fbc-ccbd-437d-9e11-f05f31f49093" providerId="ADAL" clId="{5F7697B2-0433-6F43-895B-67A9B2215A81}" dt="2023-10-07T13:45:58.923" v="417" actId="26606"/>
          <ac:spMkLst>
            <pc:docMk/>
            <pc:sldMk cId="3990064758" sldId="259"/>
            <ac:spMk id="1038" creationId="{A9890A6E-0914-4D75-9845-FA34666CE94C}"/>
          </ac:spMkLst>
        </pc:spChg>
        <pc:spChg chg="add del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1039" creationId="{939F7F10-4ADB-4678-918B-BC1498630322}"/>
          </ac:spMkLst>
        </pc:spChg>
        <pc:spChg chg="add del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1040" creationId="{51CAEDA1-2D9E-4101-B553-8060F59F8ADD}"/>
          </ac:spMkLst>
        </pc:spChg>
        <pc:spChg chg="add del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1041" creationId="{D8AF0666-DC61-45FB-A7C3-3666814B1A2D}"/>
          </ac:spMkLst>
        </pc:spChg>
        <pc:spChg chg="add del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1042" creationId="{EF8AA041-5690-47D3-93E9-B8DE194D7235}"/>
          </ac:spMkLst>
        </pc:spChg>
        <pc:spChg chg="add del">
          <ac:chgData name="Ksenija Koželj" userId="91316fbc-ccbd-437d-9e11-f05f31f49093" providerId="ADAL" clId="{5F7697B2-0433-6F43-895B-67A9B2215A81}" dt="2023-10-07T13:47:58.593" v="433" actId="700"/>
          <ac:spMkLst>
            <pc:docMk/>
            <pc:sldMk cId="3990064758" sldId="259"/>
            <ac:spMk id="1043" creationId="{592E6D62-9EA0-4821-A9F1-919E480D582A}"/>
          </ac:spMkLst>
        </pc:spChg>
        <pc:picChg chg="add mod ord">
          <ac:chgData name="Ksenija Koželj" userId="91316fbc-ccbd-437d-9e11-f05f31f49093" providerId="ADAL" clId="{5F7697B2-0433-6F43-895B-67A9B2215A81}" dt="2023-10-07T13:45:58.932" v="418" actId="26606"/>
          <ac:picMkLst>
            <pc:docMk/>
            <pc:sldMk cId="3990064758" sldId="259"/>
            <ac:picMk id="4" creationId="{DBE0B741-29E0-53B5-AC1B-B44D5541E4D8}"/>
          </ac:picMkLst>
        </pc:picChg>
        <pc:picChg chg="add mod">
          <ac:chgData name="Ksenija Koželj" userId="91316fbc-ccbd-437d-9e11-f05f31f49093" providerId="ADAL" clId="{5F7697B2-0433-6F43-895B-67A9B2215A81}" dt="2023-10-07T13:45:58.932" v="418" actId="26606"/>
          <ac:picMkLst>
            <pc:docMk/>
            <pc:sldMk cId="3990064758" sldId="259"/>
            <ac:picMk id="1026" creationId="{78F40754-0081-25F0-CD04-5356CA51415C}"/>
          </ac:picMkLst>
        </pc:picChg>
        <pc:picChg chg="add">
          <ac:chgData name="Ksenija Koželj" userId="91316fbc-ccbd-437d-9e11-f05f31f49093" providerId="ADAL" clId="{5F7697B2-0433-6F43-895B-67A9B2215A81}" dt="2023-10-07T13:47:51.061" v="432"/>
          <ac:picMkLst>
            <pc:docMk/>
            <pc:sldMk cId="3990064758" sldId="259"/>
            <ac:picMk id="1028" creationId="{46A566E2-E8F7-2CE9-C6EC-16960EF0189A}"/>
          </ac:picMkLst>
        </pc:picChg>
        <pc:cxnChg chg="add del">
          <ac:chgData name="Ksenija Koželj" userId="91316fbc-ccbd-437d-9e11-f05f31f49093" providerId="ADAL" clId="{5F7697B2-0433-6F43-895B-67A9B2215A81}" dt="2023-10-07T13:45:57.236" v="415" actId="26606"/>
          <ac:cxnSpMkLst>
            <pc:docMk/>
            <pc:sldMk cId="3990064758" sldId="259"/>
            <ac:cxnSpMk id="1031" creationId="{110D6E2B-CDB5-4D5D-8078-81CE987C4496}"/>
          </ac:cxnSpMkLst>
        </pc:cxnChg>
        <pc:cxnChg chg="add del">
          <ac:chgData name="Ksenija Koželj" userId="91316fbc-ccbd-437d-9e11-f05f31f49093" providerId="ADAL" clId="{5F7697B2-0433-6F43-895B-67A9B2215A81}" dt="2023-10-07T13:45:58.923" v="417" actId="26606"/>
          <ac:cxnSpMkLst>
            <pc:docMk/>
            <pc:sldMk cId="3990064758" sldId="259"/>
            <ac:cxnSpMk id="1035" creationId="{50FE77D4-58C3-4486-B22D-15109B121F6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41D20-D0EF-4415-836E-F3FB9E564B9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37753C-AE25-4A67-B07D-B2C6D4883AED}">
      <dgm:prSet/>
      <dgm:spPr/>
      <dgm:t>
        <a:bodyPr/>
        <a:lstStyle/>
        <a:p>
          <a:r>
            <a:rPr lang="en-SI" dirty="0"/>
            <a:t>matematika in informatika</a:t>
          </a:r>
          <a:endParaRPr lang="en-US" dirty="0"/>
        </a:p>
      </dgm:t>
    </dgm:pt>
    <dgm:pt modelId="{1F5A8414-309A-46C9-BB07-0CA1A54C9A9F}" type="parTrans" cxnId="{4832BA72-7504-4383-B924-4155B5E146D1}">
      <dgm:prSet/>
      <dgm:spPr/>
      <dgm:t>
        <a:bodyPr/>
        <a:lstStyle/>
        <a:p>
          <a:endParaRPr lang="en-US"/>
        </a:p>
      </dgm:t>
    </dgm:pt>
    <dgm:pt modelId="{D22C8123-8DDE-4DD0-B4B3-055FC8EAE3E5}" type="sibTrans" cxnId="{4832BA72-7504-4383-B924-4155B5E146D1}">
      <dgm:prSet/>
      <dgm:spPr/>
      <dgm:t>
        <a:bodyPr/>
        <a:lstStyle/>
        <a:p>
          <a:endParaRPr lang="en-US"/>
        </a:p>
      </dgm:t>
    </dgm:pt>
    <dgm:pt modelId="{9C901E35-23C5-41C9-AEE3-0464135FEB49}">
      <dgm:prSet/>
      <dgm:spPr/>
      <dgm:t>
        <a:bodyPr/>
        <a:lstStyle/>
        <a:p>
          <a:r>
            <a:rPr lang="en-SI" dirty="0"/>
            <a:t>Scratch in Makey Makey</a:t>
          </a:r>
          <a:endParaRPr lang="en-US" dirty="0"/>
        </a:p>
      </dgm:t>
    </dgm:pt>
    <dgm:pt modelId="{2978DC5A-1030-4A10-BEAF-ACF6F197DC74}" type="parTrans" cxnId="{29D82B01-BD29-49E5-9B9A-C07DC4979A24}">
      <dgm:prSet/>
      <dgm:spPr/>
      <dgm:t>
        <a:bodyPr/>
        <a:lstStyle/>
        <a:p>
          <a:endParaRPr lang="en-US"/>
        </a:p>
      </dgm:t>
    </dgm:pt>
    <dgm:pt modelId="{246103E0-CC5D-4071-8B11-A3BB085D970C}" type="sibTrans" cxnId="{29D82B01-BD29-49E5-9B9A-C07DC4979A24}">
      <dgm:prSet/>
      <dgm:spPr/>
      <dgm:t>
        <a:bodyPr/>
        <a:lstStyle/>
        <a:p>
          <a:endParaRPr lang="en-US"/>
        </a:p>
      </dgm:t>
    </dgm:pt>
    <dgm:pt modelId="{C7708436-2C6C-334A-A27F-B745F874418D}" type="pres">
      <dgm:prSet presAssocID="{40141D20-D0EF-4415-836E-F3FB9E564B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6D7DEB-832A-E449-B0FA-2699384C8670}" type="pres">
      <dgm:prSet presAssocID="{EA37753C-AE25-4A67-B07D-B2C6D4883AED}" presName="root" presStyleCnt="0"/>
      <dgm:spPr/>
    </dgm:pt>
    <dgm:pt modelId="{5782DFD0-357E-DC47-9471-1EF59B80A1A8}" type="pres">
      <dgm:prSet presAssocID="{EA37753C-AE25-4A67-B07D-B2C6D4883AED}" presName="rootComposite" presStyleCnt="0"/>
      <dgm:spPr/>
    </dgm:pt>
    <dgm:pt modelId="{49B2BAC1-7013-984C-850F-1BCF3E72D184}" type="pres">
      <dgm:prSet presAssocID="{EA37753C-AE25-4A67-B07D-B2C6D4883AED}" presName="rootText" presStyleLbl="node1" presStyleIdx="0" presStyleCnt="2"/>
      <dgm:spPr/>
    </dgm:pt>
    <dgm:pt modelId="{57949DF7-B768-5F4B-A82F-DEE4B278896C}" type="pres">
      <dgm:prSet presAssocID="{EA37753C-AE25-4A67-B07D-B2C6D4883AED}" presName="rootConnector" presStyleLbl="node1" presStyleIdx="0" presStyleCnt="2"/>
      <dgm:spPr/>
    </dgm:pt>
    <dgm:pt modelId="{3088E6BD-B458-334B-9C14-DE4D6F539FD3}" type="pres">
      <dgm:prSet presAssocID="{EA37753C-AE25-4A67-B07D-B2C6D4883AED}" presName="childShape" presStyleCnt="0"/>
      <dgm:spPr/>
    </dgm:pt>
    <dgm:pt modelId="{EE5C9755-21FF-6341-8644-A21054B48516}" type="pres">
      <dgm:prSet presAssocID="{9C901E35-23C5-41C9-AEE3-0464135FEB49}" presName="root" presStyleCnt="0"/>
      <dgm:spPr/>
    </dgm:pt>
    <dgm:pt modelId="{CE9177F9-FE97-4541-B77B-7C0A30D46CC0}" type="pres">
      <dgm:prSet presAssocID="{9C901E35-23C5-41C9-AEE3-0464135FEB49}" presName="rootComposite" presStyleCnt="0"/>
      <dgm:spPr/>
    </dgm:pt>
    <dgm:pt modelId="{DFC0974F-0C51-3E48-9B9E-9C01959E896A}" type="pres">
      <dgm:prSet presAssocID="{9C901E35-23C5-41C9-AEE3-0464135FEB49}" presName="rootText" presStyleLbl="node1" presStyleIdx="1" presStyleCnt="2"/>
      <dgm:spPr/>
    </dgm:pt>
    <dgm:pt modelId="{D3DECD35-2725-C84B-B745-C00BA8C92EA8}" type="pres">
      <dgm:prSet presAssocID="{9C901E35-23C5-41C9-AEE3-0464135FEB49}" presName="rootConnector" presStyleLbl="node1" presStyleIdx="1" presStyleCnt="2"/>
      <dgm:spPr/>
    </dgm:pt>
    <dgm:pt modelId="{10C14F08-6B08-7D48-801D-DC451A585F3F}" type="pres">
      <dgm:prSet presAssocID="{9C901E35-23C5-41C9-AEE3-0464135FEB49}" presName="childShape" presStyleCnt="0"/>
      <dgm:spPr/>
    </dgm:pt>
  </dgm:ptLst>
  <dgm:cxnLst>
    <dgm:cxn modelId="{29D82B01-BD29-49E5-9B9A-C07DC4979A24}" srcId="{40141D20-D0EF-4415-836E-F3FB9E564B96}" destId="{9C901E35-23C5-41C9-AEE3-0464135FEB49}" srcOrd="1" destOrd="0" parTransId="{2978DC5A-1030-4A10-BEAF-ACF6F197DC74}" sibTransId="{246103E0-CC5D-4071-8B11-A3BB085D970C}"/>
    <dgm:cxn modelId="{E635A71A-7477-184F-BCA7-48B546924718}" type="presOf" srcId="{9C901E35-23C5-41C9-AEE3-0464135FEB49}" destId="{DFC0974F-0C51-3E48-9B9E-9C01959E896A}" srcOrd="0" destOrd="0" presId="urn:microsoft.com/office/officeart/2005/8/layout/hierarchy3"/>
    <dgm:cxn modelId="{4832BA72-7504-4383-B924-4155B5E146D1}" srcId="{40141D20-D0EF-4415-836E-F3FB9E564B96}" destId="{EA37753C-AE25-4A67-B07D-B2C6D4883AED}" srcOrd="0" destOrd="0" parTransId="{1F5A8414-309A-46C9-BB07-0CA1A54C9A9F}" sibTransId="{D22C8123-8DDE-4DD0-B4B3-055FC8EAE3E5}"/>
    <dgm:cxn modelId="{9E744199-16EE-8347-BD10-30DAB7DE0AB1}" type="presOf" srcId="{EA37753C-AE25-4A67-B07D-B2C6D4883AED}" destId="{57949DF7-B768-5F4B-A82F-DEE4B278896C}" srcOrd="1" destOrd="0" presId="urn:microsoft.com/office/officeart/2005/8/layout/hierarchy3"/>
    <dgm:cxn modelId="{F83BF29B-ABAC-334D-A472-B7CEC474D7DC}" type="presOf" srcId="{EA37753C-AE25-4A67-B07D-B2C6D4883AED}" destId="{49B2BAC1-7013-984C-850F-1BCF3E72D184}" srcOrd="0" destOrd="0" presId="urn:microsoft.com/office/officeart/2005/8/layout/hierarchy3"/>
    <dgm:cxn modelId="{85CE929E-D3D7-1344-A6F5-0195AC6FDA86}" type="presOf" srcId="{9C901E35-23C5-41C9-AEE3-0464135FEB49}" destId="{D3DECD35-2725-C84B-B745-C00BA8C92EA8}" srcOrd="1" destOrd="0" presId="urn:microsoft.com/office/officeart/2005/8/layout/hierarchy3"/>
    <dgm:cxn modelId="{23BA02FC-EE24-894F-A54E-C5D4AB191667}" type="presOf" srcId="{40141D20-D0EF-4415-836E-F3FB9E564B96}" destId="{C7708436-2C6C-334A-A27F-B745F874418D}" srcOrd="0" destOrd="0" presId="urn:microsoft.com/office/officeart/2005/8/layout/hierarchy3"/>
    <dgm:cxn modelId="{A4DC17A5-9F44-1A48-AA97-7221C4A6204C}" type="presParOf" srcId="{C7708436-2C6C-334A-A27F-B745F874418D}" destId="{816D7DEB-832A-E449-B0FA-2699384C8670}" srcOrd="0" destOrd="0" presId="urn:microsoft.com/office/officeart/2005/8/layout/hierarchy3"/>
    <dgm:cxn modelId="{CE995EB7-1F05-5A4A-A694-D7BE5AF3C93B}" type="presParOf" srcId="{816D7DEB-832A-E449-B0FA-2699384C8670}" destId="{5782DFD0-357E-DC47-9471-1EF59B80A1A8}" srcOrd="0" destOrd="0" presId="urn:microsoft.com/office/officeart/2005/8/layout/hierarchy3"/>
    <dgm:cxn modelId="{17F6C204-0ED9-2B41-9D33-E00E7854F6EF}" type="presParOf" srcId="{5782DFD0-357E-DC47-9471-1EF59B80A1A8}" destId="{49B2BAC1-7013-984C-850F-1BCF3E72D184}" srcOrd="0" destOrd="0" presId="urn:microsoft.com/office/officeart/2005/8/layout/hierarchy3"/>
    <dgm:cxn modelId="{C50A9898-65C4-844A-884D-0AB9E6363F4A}" type="presParOf" srcId="{5782DFD0-357E-DC47-9471-1EF59B80A1A8}" destId="{57949DF7-B768-5F4B-A82F-DEE4B278896C}" srcOrd="1" destOrd="0" presId="urn:microsoft.com/office/officeart/2005/8/layout/hierarchy3"/>
    <dgm:cxn modelId="{062901F1-297D-394D-9B0A-5DC3CAB27445}" type="presParOf" srcId="{816D7DEB-832A-E449-B0FA-2699384C8670}" destId="{3088E6BD-B458-334B-9C14-DE4D6F539FD3}" srcOrd="1" destOrd="0" presId="urn:microsoft.com/office/officeart/2005/8/layout/hierarchy3"/>
    <dgm:cxn modelId="{E1E42520-D532-B540-9F05-1181C6732CB1}" type="presParOf" srcId="{C7708436-2C6C-334A-A27F-B745F874418D}" destId="{EE5C9755-21FF-6341-8644-A21054B48516}" srcOrd="1" destOrd="0" presId="urn:microsoft.com/office/officeart/2005/8/layout/hierarchy3"/>
    <dgm:cxn modelId="{F6048666-5878-C647-B59C-7E398D54AC3B}" type="presParOf" srcId="{EE5C9755-21FF-6341-8644-A21054B48516}" destId="{CE9177F9-FE97-4541-B77B-7C0A30D46CC0}" srcOrd="0" destOrd="0" presId="urn:microsoft.com/office/officeart/2005/8/layout/hierarchy3"/>
    <dgm:cxn modelId="{79D2A233-A2C3-F040-AD71-5DA42193289D}" type="presParOf" srcId="{CE9177F9-FE97-4541-B77B-7C0A30D46CC0}" destId="{DFC0974F-0C51-3E48-9B9E-9C01959E896A}" srcOrd="0" destOrd="0" presId="urn:microsoft.com/office/officeart/2005/8/layout/hierarchy3"/>
    <dgm:cxn modelId="{899D92D5-1DCE-5948-A7E8-B7E0858CA309}" type="presParOf" srcId="{CE9177F9-FE97-4541-B77B-7C0A30D46CC0}" destId="{D3DECD35-2725-C84B-B745-C00BA8C92EA8}" srcOrd="1" destOrd="0" presId="urn:microsoft.com/office/officeart/2005/8/layout/hierarchy3"/>
    <dgm:cxn modelId="{890B2909-15BC-4A41-8E42-21AFE1D575D7}" type="presParOf" srcId="{EE5C9755-21FF-6341-8644-A21054B48516}" destId="{10C14F08-6B08-7D48-801D-DC451A585F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54C56-A25F-46E6-BD91-2022A293F4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A968FB-BA71-443C-8470-16E7F2AACE57}">
      <dgm:prSet/>
      <dgm:spPr/>
      <dgm:t>
        <a:bodyPr/>
        <a:lstStyle/>
        <a:p>
          <a:r>
            <a:rPr lang="en-SI" dirty="0"/>
            <a:t>- </a:t>
          </a:r>
          <a:r>
            <a:rPr lang="en-SI" b="1" dirty="0"/>
            <a:t>programiranje v Scratchu</a:t>
          </a:r>
          <a:r>
            <a:rPr lang="en-SI" dirty="0"/>
            <a:t>:</a:t>
          </a:r>
        </a:p>
        <a:p>
          <a:r>
            <a:rPr lang="en-SI" dirty="0"/>
            <a:t>	- poznavanje osnovnih konceptov</a:t>
          </a:r>
        </a:p>
        <a:p>
          <a:r>
            <a:rPr lang="en-SI" dirty="0"/>
            <a:t>	- uporaba zank, pogojnih stavkov</a:t>
          </a:r>
        </a:p>
        <a:p>
          <a:r>
            <a:rPr lang="en-SI" dirty="0"/>
            <a:t>	- za dani algoritem znajo izdelati program</a:t>
          </a:r>
          <a:endParaRPr lang="en-US" dirty="0"/>
        </a:p>
      </dgm:t>
    </dgm:pt>
    <dgm:pt modelId="{1CF07C25-12DA-4D4E-A4A8-F1333C5302DB}" type="parTrans" cxnId="{B64B51E7-BCA2-4D3A-B634-B4EB69D4DB08}">
      <dgm:prSet/>
      <dgm:spPr/>
      <dgm:t>
        <a:bodyPr/>
        <a:lstStyle/>
        <a:p>
          <a:endParaRPr lang="en-US"/>
        </a:p>
      </dgm:t>
    </dgm:pt>
    <dgm:pt modelId="{243BD2A7-12CF-41C0-8C18-BFAAAD334F55}" type="sibTrans" cxnId="{B64B51E7-BCA2-4D3A-B634-B4EB69D4DB08}">
      <dgm:prSet/>
      <dgm:spPr/>
      <dgm:t>
        <a:bodyPr/>
        <a:lstStyle/>
        <a:p>
          <a:endParaRPr lang="en-US"/>
        </a:p>
      </dgm:t>
    </dgm:pt>
    <dgm:pt modelId="{6DD4B0BF-7DEE-4497-B5DF-54F5E66E6287}">
      <dgm:prSet/>
      <dgm:spPr/>
      <dgm:t>
        <a:bodyPr/>
        <a:lstStyle/>
        <a:p>
          <a:r>
            <a:rPr lang="en-SI" dirty="0"/>
            <a:t>- </a:t>
          </a:r>
          <a:r>
            <a:rPr lang="en-SI" b="1" dirty="0"/>
            <a:t>Makey Makey</a:t>
          </a:r>
          <a:r>
            <a:rPr lang="en-SI" dirty="0"/>
            <a:t>:</a:t>
          </a:r>
        </a:p>
        <a:p>
          <a:r>
            <a:rPr lang="en-SI" dirty="0"/>
            <a:t>	- povezovanje naprave z računalnikom</a:t>
          </a:r>
        </a:p>
        <a:p>
          <a:r>
            <a:rPr lang="en-SI" dirty="0"/>
            <a:t>	- interakcija med mikrokrmilnikom Makey 		  	  Makey in Scratch programom</a:t>
          </a:r>
        </a:p>
        <a:p>
          <a:r>
            <a:rPr lang="en-SI" dirty="0"/>
            <a:t>	- povezava med fizičnim modelom in Scratch programom</a:t>
          </a:r>
          <a:endParaRPr lang="en-US" dirty="0"/>
        </a:p>
      </dgm:t>
    </dgm:pt>
    <dgm:pt modelId="{69800C57-ECD9-4AD8-AF8E-B7B885AA3F8B}" type="parTrans" cxnId="{928F2730-C755-4037-A364-DACBC0F261A0}">
      <dgm:prSet/>
      <dgm:spPr/>
      <dgm:t>
        <a:bodyPr/>
        <a:lstStyle/>
        <a:p>
          <a:endParaRPr lang="en-US"/>
        </a:p>
      </dgm:t>
    </dgm:pt>
    <dgm:pt modelId="{1162BB61-1174-4553-8B62-573EB0FC59CA}" type="sibTrans" cxnId="{928F2730-C755-4037-A364-DACBC0F261A0}">
      <dgm:prSet/>
      <dgm:spPr/>
      <dgm:t>
        <a:bodyPr/>
        <a:lstStyle/>
        <a:p>
          <a:endParaRPr lang="en-US"/>
        </a:p>
      </dgm:t>
    </dgm:pt>
    <dgm:pt modelId="{B2783FA8-0E03-4889-991A-68BE76106B9A}">
      <dgm:prSet/>
      <dgm:spPr/>
      <dgm:t>
        <a:bodyPr/>
        <a:lstStyle/>
        <a:p>
          <a:r>
            <a:rPr lang="en-SI" dirty="0"/>
            <a:t>- </a:t>
          </a:r>
          <a:r>
            <a:rPr lang="en-SI" b="1" dirty="0"/>
            <a:t>matematika</a:t>
          </a:r>
          <a:r>
            <a:rPr lang="en-SI" dirty="0"/>
            <a:t>: </a:t>
          </a:r>
        </a:p>
        <a:p>
          <a:r>
            <a:rPr lang="en-SI" dirty="0"/>
            <a:t>	- poznajo vrednosti kotnih funkcij s pomočjo 	  	  	- prepoznajo različne trikotnike</a:t>
          </a:r>
        </a:p>
        <a:p>
          <a:r>
            <a:rPr lang="en-SI" dirty="0"/>
            <a:t>	- poznajo in uporabljajo obrazec za izračun ploščine in 	  obsega trikotnika</a:t>
          </a:r>
          <a:endParaRPr lang="en-US" dirty="0"/>
        </a:p>
      </dgm:t>
    </dgm:pt>
    <dgm:pt modelId="{F5BC6C4C-4FDA-4018-ADB7-F3F283F9A757}" type="parTrans" cxnId="{6B85BCB2-ADB1-498E-88C3-6AF47BD22CB1}">
      <dgm:prSet/>
      <dgm:spPr/>
      <dgm:t>
        <a:bodyPr/>
        <a:lstStyle/>
        <a:p>
          <a:endParaRPr lang="en-US"/>
        </a:p>
      </dgm:t>
    </dgm:pt>
    <dgm:pt modelId="{32E38D81-C235-47CA-93AA-96174A8F423E}" type="sibTrans" cxnId="{6B85BCB2-ADB1-498E-88C3-6AF47BD22CB1}">
      <dgm:prSet/>
      <dgm:spPr/>
      <dgm:t>
        <a:bodyPr/>
        <a:lstStyle/>
        <a:p>
          <a:endParaRPr lang="en-US"/>
        </a:p>
      </dgm:t>
    </dgm:pt>
    <dgm:pt modelId="{2CB1203C-71E0-544A-B583-6CAA438EA68D}" type="pres">
      <dgm:prSet presAssocID="{87054C56-A25F-46E6-BD91-2022A293F49E}" presName="linear" presStyleCnt="0">
        <dgm:presLayoutVars>
          <dgm:animLvl val="lvl"/>
          <dgm:resizeHandles val="exact"/>
        </dgm:presLayoutVars>
      </dgm:prSet>
      <dgm:spPr/>
    </dgm:pt>
    <dgm:pt modelId="{632EE39E-C857-0147-8808-70D372B87CFE}" type="pres">
      <dgm:prSet presAssocID="{04A968FB-BA71-443C-8470-16E7F2AACE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A28C48-CA4F-C24F-9CEF-9268DA313B5E}" type="pres">
      <dgm:prSet presAssocID="{243BD2A7-12CF-41C0-8C18-BFAAAD334F55}" presName="spacer" presStyleCnt="0"/>
      <dgm:spPr/>
    </dgm:pt>
    <dgm:pt modelId="{4EDC9A13-B88D-F24B-9B3F-F6117F9305F7}" type="pres">
      <dgm:prSet presAssocID="{6DD4B0BF-7DEE-4497-B5DF-54F5E66E62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5C8226-CDD5-5E47-8484-51C845D18EA0}" type="pres">
      <dgm:prSet presAssocID="{1162BB61-1174-4553-8B62-573EB0FC59CA}" presName="spacer" presStyleCnt="0"/>
      <dgm:spPr/>
    </dgm:pt>
    <dgm:pt modelId="{0392E0D4-B06D-8C43-8D6D-076B975B32B7}" type="pres">
      <dgm:prSet presAssocID="{B2783FA8-0E03-4889-991A-68BE76106B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28F2730-C755-4037-A364-DACBC0F261A0}" srcId="{87054C56-A25F-46E6-BD91-2022A293F49E}" destId="{6DD4B0BF-7DEE-4497-B5DF-54F5E66E6287}" srcOrd="1" destOrd="0" parTransId="{69800C57-ECD9-4AD8-AF8E-B7B885AA3F8B}" sibTransId="{1162BB61-1174-4553-8B62-573EB0FC59CA}"/>
    <dgm:cxn modelId="{8938927A-75C6-B942-8331-2233D86D7A62}" type="presOf" srcId="{87054C56-A25F-46E6-BD91-2022A293F49E}" destId="{2CB1203C-71E0-544A-B583-6CAA438EA68D}" srcOrd="0" destOrd="0" presId="urn:microsoft.com/office/officeart/2005/8/layout/vList2"/>
    <dgm:cxn modelId="{C0FDA188-83A8-EA48-9D3B-4B9B7899A1DC}" type="presOf" srcId="{04A968FB-BA71-443C-8470-16E7F2AACE57}" destId="{632EE39E-C857-0147-8808-70D372B87CFE}" srcOrd="0" destOrd="0" presId="urn:microsoft.com/office/officeart/2005/8/layout/vList2"/>
    <dgm:cxn modelId="{8487A09D-F577-5446-A2F0-2058B4E86854}" type="presOf" srcId="{B2783FA8-0E03-4889-991A-68BE76106B9A}" destId="{0392E0D4-B06D-8C43-8D6D-076B975B32B7}" srcOrd="0" destOrd="0" presId="urn:microsoft.com/office/officeart/2005/8/layout/vList2"/>
    <dgm:cxn modelId="{1F614BA7-188D-F047-9888-46B760AE8575}" type="presOf" srcId="{6DD4B0BF-7DEE-4497-B5DF-54F5E66E6287}" destId="{4EDC9A13-B88D-F24B-9B3F-F6117F9305F7}" srcOrd="0" destOrd="0" presId="urn:microsoft.com/office/officeart/2005/8/layout/vList2"/>
    <dgm:cxn modelId="{6B85BCB2-ADB1-498E-88C3-6AF47BD22CB1}" srcId="{87054C56-A25F-46E6-BD91-2022A293F49E}" destId="{B2783FA8-0E03-4889-991A-68BE76106B9A}" srcOrd="2" destOrd="0" parTransId="{F5BC6C4C-4FDA-4018-ADB7-F3F283F9A757}" sibTransId="{32E38D81-C235-47CA-93AA-96174A8F423E}"/>
    <dgm:cxn modelId="{B64B51E7-BCA2-4D3A-B634-B4EB69D4DB08}" srcId="{87054C56-A25F-46E6-BD91-2022A293F49E}" destId="{04A968FB-BA71-443C-8470-16E7F2AACE57}" srcOrd="0" destOrd="0" parTransId="{1CF07C25-12DA-4D4E-A4A8-F1333C5302DB}" sibTransId="{243BD2A7-12CF-41C0-8C18-BFAAAD334F55}"/>
    <dgm:cxn modelId="{0C1D99C0-8244-BA4A-A55D-66AA5D6557A7}" type="presParOf" srcId="{2CB1203C-71E0-544A-B583-6CAA438EA68D}" destId="{632EE39E-C857-0147-8808-70D372B87CFE}" srcOrd="0" destOrd="0" presId="urn:microsoft.com/office/officeart/2005/8/layout/vList2"/>
    <dgm:cxn modelId="{99813C2F-41E2-DB4B-B19A-C29C0BF4A171}" type="presParOf" srcId="{2CB1203C-71E0-544A-B583-6CAA438EA68D}" destId="{97A28C48-CA4F-C24F-9CEF-9268DA313B5E}" srcOrd="1" destOrd="0" presId="urn:microsoft.com/office/officeart/2005/8/layout/vList2"/>
    <dgm:cxn modelId="{F73F38EC-88EE-EC42-8C04-DEC636094307}" type="presParOf" srcId="{2CB1203C-71E0-544A-B583-6CAA438EA68D}" destId="{4EDC9A13-B88D-F24B-9B3F-F6117F9305F7}" srcOrd="2" destOrd="0" presId="urn:microsoft.com/office/officeart/2005/8/layout/vList2"/>
    <dgm:cxn modelId="{5463139B-2A43-6743-A977-289D16389D66}" type="presParOf" srcId="{2CB1203C-71E0-544A-B583-6CAA438EA68D}" destId="{9D5C8226-CDD5-5E47-8484-51C845D18EA0}" srcOrd="3" destOrd="0" presId="urn:microsoft.com/office/officeart/2005/8/layout/vList2"/>
    <dgm:cxn modelId="{2B1AD00D-9D8E-9641-9BD0-E06FD1D611EB}" type="presParOf" srcId="{2CB1203C-71E0-544A-B583-6CAA438EA68D}" destId="{0392E0D4-B06D-8C43-8D6D-076B975B32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2BAC1-7013-984C-850F-1BCF3E72D184}">
      <dsp:nvSpPr>
        <dsp:cNvPr id="0" name=""/>
        <dsp:cNvSpPr/>
      </dsp:nvSpPr>
      <dsp:spPr>
        <a:xfrm>
          <a:off x="872" y="641289"/>
          <a:ext cx="3177272" cy="1588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4000" kern="1200" dirty="0"/>
            <a:t>matematika in informatika</a:t>
          </a:r>
          <a:endParaRPr lang="en-US" sz="4000" kern="1200" dirty="0"/>
        </a:p>
      </dsp:txBody>
      <dsp:txXfrm>
        <a:off x="47402" y="687819"/>
        <a:ext cx="3084212" cy="1495576"/>
      </dsp:txXfrm>
    </dsp:sp>
    <dsp:sp modelId="{DFC0974F-0C51-3E48-9B9E-9C01959E896A}">
      <dsp:nvSpPr>
        <dsp:cNvPr id="0" name=""/>
        <dsp:cNvSpPr/>
      </dsp:nvSpPr>
      <dsp:spPr>
        <a:xfrm>
          <a:off x="3972463" y="641289"/>
          <a:ext cx="3177272" cy="1588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4000" kern="1200" dirty="0"/>
            <a:t>Scratch in Makey Makey</a:t>
          </a:r>
          <a:endParaRPr lang="en-US" sz="4000" kern="1200" dirty="0"/>
        </a:p>
      </dsp:txBody>
      <dsp:txXfrm>
        <a:off x="4018993" y="687819"/>
        <a:ext cx="3084212" cy="1495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EE39E-C857-0147-8808-70D372B87CFE}">
      <dsp:nvSpPr>
        <dsp:cNvPr id="0" name=""/>
        <dsp:cNvSpPr/>
      </dsp:nvSpPr>
      <dsp:spPr>
        <a:xfrm>
          <a:off x="0" y="141820"/>
          <a:ext cx="5641974" cy="1515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- </a:t>
          </a:r>
          <a:r>
            <a:rPr lang="en-SI" sz="1600" b="1" kern="1200" dirty="0"/>
            <a:t>programiranje v Scratchu</a:t>
          </a:r>
          <a:r>
            <a:rPr lang="en-SI" sz="1600" kern="1200" dirty="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poznavanje osnovnih konceptov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uporaba zank, pogojnih stavkov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za dani algoritem znajo izdelati program</a:t>
          </a:r>
          <a:endParaRPr lang="en-US" sz="1600" kern="1200" dirty="0"/>
        </a:p>
      </dsp:txBody>
      <dsp:txXfrm>
        <a:off x="73963" y="215783"/>
        <a:ext cx="5494048" cy="1367223"/>
      </dsp:txXfrm>
    </dsp:sp>
    <dsp:sp modelId="{4EDC9A13-B88D-F24B-9B3F-F6117F9305F7}">
      <dsp:nvSpPr>
        <dsp:cNvPr id="0" name=""/>
        <dsp:cNvSpPr/>
      </dsp:nvSpPr>
      <dsp:spPr>
        <a:xfrm>
          <a:off x="0" y="1703050"/>
          <a:ext cx="5641974" cy="1515149"/>
        </a:xfrm>
        <a:prstGeom prst="roundRect">
          <a:avLst/>
        </a:prstGeom>
        <a:solidFill>
          <a:schemeClr val="accent2">
            <a:hueOff val="-729781"/>
            <a:satOff val="-6367"/>
            <a:lumOff val="-8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- </a:t>
          </a:r>
          <a:r>
            <a:rPr lang="en-SI" sz="1600" b="1" kern="1200" dirty="0"/>
            <a:t>Makey Makey</a:t>
          </a:r>
          <a:r>
            <a:rPr lang="en-SI" sz="1600" kern="1200" dirty="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povezovanje naprave z računalnikom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interakcija med mikrokrmilnikom Makey 		  	  Makey in Scratch programom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povezava med fizičnim modelom in Scratch programom</a:t>
          </a:r>
          <a:endParaRPr lang="en-US" sz="1600" kern="1200" dirty="0"/>
        </a:p>
      </dsp:txBody>
      <dsp:txXfrm>
        <a:off x="73963" y="1777013"/>
        <a:ext cx="5494048" cy="1367223"/>
      </dsp:txXfrm>
    </dsp:sp>
    <dsp:sp modelId="{0392E0D4-B06D-8C43-8D6D-076B975B32B7}">
      <dsp:nvSpPr>
        <dsp:cNvPr id="0" name=""/>
        <dsp:cNvSpPr/>
      </dsp:nvSpPr>
      <dsp:spPr>
        <a:xfrm>
          <a:off x="0" y="3264279"/>
          <a:ext cx="5641974" cy="1515149"/>
        </a:xfrm>
        <a:prstGeom prst="roundRect">
          <a:avLst/>
        </a:prstGeom>
        <a:solidFill>
          <a:schemeClr val="accent2">
            <a:hueOff val="-1459563"/>
            <a:satOff val="-12734"/>
            <a:lumOff val="-1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- </a:t>
          </a:r>
          <a:r>
            <a:rPr lang="en-SI" sz="1600" b="1" kern="1200" dirty="0"/>
            <a:t>matematika</a:t>
          </a:r>
          <a:r>
            <a:rPr lang="en-SI" sz="1600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poznajo vrednosti kotnih funkcij s pomočjo 	  	  	- prepoznajo različne trikotnike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kern="1200" dirty="0"/>
            <a:t>	- poznajo in uporabljajo obrazec za izračun ploščine in 	  obsega trikotnika</a:t>
          </a:r>
          <a:endParaRPr lang="en-US" sz="1600" kern="1200" dirty="0"/>
        </a:p>
      </dsp:txBody>
      <dsp:txXfrm>
        <a:off x="73963" y="3338242"/>
        <a:ext cx="5494048" cy="1367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8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4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7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2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9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7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7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9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47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7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CFC73E-3E90-4B19-A7DF-742374539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B67C6-AE84-BC41-43AB-75973B029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SI" dirty="0">
                <a:solidFill>
                  <a:srgbClr val="FFFFFF"/>
                </a:solidFill>
              </a:rPr>
              <a:t>MAKEY MAKEY MATH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DE049-A46D-3E93-504D-AA42CD8BC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en-SI">
                <a:solidFill>
                  <a:srgbClr val="FFFFFF"/>
                </a:solidFill>
              </a:rPr>
              <a:t>Ksenija Koželj</a:t>
            </a:r>
          </a:p>
          <a:p>
            <a:r>
              <a:rPr lang="en-SI">
                <a:solidFill>
                  <a:srgbClr val="FFFFFF"/>
                </a:solidFill>
              </a:rPr>
              <a:t>Erika Smrekar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7C5034-4CD2-4D41-9F8C-C90A0B9EA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748640EF-79EE-8249-5CB0-9F6925A4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96" y="484632"/>
            <a:ext cx="5297323" cy="36021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B8C64-39D1-4D21-A1AE-7311CDAF9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40ECA83-1222-B8D5-5041-717615CB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76" y="484632"/>
            <a:ext cx="3007820" cy="36021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446F88-E03E-4F71-B62A-C8D25CA6E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rešernova - Ekonomska šola Ljubljana | Ljubljana">
            <a:extLst>
              <a:ext uri="{FF2B5EF4-FFF2-40B4-BE49-F238E27FC236}">
                <a16:creationId xmlns:a16="http://schemas.microsoft.com/office/drawing/2014/main" id="{2709188D-DB1E-16EF-4CAE-904CCFED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5045155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6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7C5AF0E5-C01E-4208-9641-F0837FFAD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7794722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CFB96EFC-3307-4817-BA8D-F24EB9659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6"/>
            <a:ext cx="7794722" cy="2219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1CA00-B4DF-0130-87F5-37C8F0DA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903" y="4391025"/>
            <a:ext cx="6685507" cy="17388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</a:t>
            </a:r>
            <a:r>
              <a:rPr lang="en-SI" dirty="0">
                <a:solidFill>
                  <a:srgbClr val="FFFFFF"/>
                </a:solidFill>
              </a:rPr>
              <a:t>ilj projekta</a:t>
            </a:r>
          </a:p>
        </p:txBody>
      </p:sp>
      <p:graphicFrame>
        <p:nvGraphicFramePr>
          <p:cNvPr id="1042" name="Content Placeholder 2">
            <a:extLst>
              <a:ext uri="{FF2B5EF4-FFF2-40B4-BE49-F238E27FC236}">
                <a16:creationId xmlns:a16="http://schemas.microsoft.com/office/drawing/2014/main" id="{4A93CD64-40C0-4FFB-8622-C8930F2FB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013743"/>
              </p:ext>
            </p:extLst>
          </p:nvPr>
        </p:nvGraphicFramePr>
        <p:xfrm>
          <a:off x="4219802" y="804998"/>
          <a:ext cx="7150608" cy="287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85F43125-882B-4EB9-AF6E-F9177B8F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422775" y="4803229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88CA947C-77BE-2701-A975-AAEA79AEA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3212" y="4685865"/>
            <a:ext cx="1513657" cy="1029287"/>
          </a:xfrm>
          <a:prstGeom prst="rect">
            <a:avLst/>
          </a:prstGeom>
        </p:spPr>
      </p:pic>
      <p:pic>
        <p:nvPicPr>
          <p:cNvPr id="2050" name="Picture 2" descr="Amazon.com: Makey Makey STEM Kit from JoyLabz - Hands-on Technology  Learning Fun - Science Education - 1000s of Engineering and Computer Coding  Activities : Office Products">
            <a:extLst>
              <a:ext uri="{FF2B5EF4-FFF2-40B4-BE49-F238E27FC236}">
                <a16:creationId xmlns:a16="http://schemas.microsoft.com/office/drawing/2014/main" id="{A300672C-C688-9568-0C7E-1F19CD29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2" y="1114082"/>
            <a:ext cx="3514471" cy="20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ikotnik za osnovno šolo :: OpenProf.com">
            <a:extLst>
              <a:ext uri="{FF2B5EF4-FFF2-40B4-BE49-F238E27FC236}">
                <a16:creationId xmlns:a16="http://schemas.microsoft.com/office/drawing/2014/main" id="{3634A975-75DF-46BB-2896-852F07F58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2" y="4234306"/>
            <a:ext cx="3748393" cy="20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7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37BC1-707B-55AE-4A05-88B7F7BF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SI">
                <a:solidFill>
                  <a:srgbClr val="FFFFFF"/>
                </a:solidFill>
              </a:rPr>
              <a:t>UČITELJ</a:t>
            </a:r>
            <a:br>
              <a:rPr lang="en-SI">
                <a:solidFill>
                  <a:srgbClr val="FFFFFF"/>
                </a:solidFill>
              </a:rPr>
            </a:br>
            <a:r>
              <a:rPr lang="en-SI">
                <a:solidFill>
                  <a:srgbClr val="FFFFFF"/>
                </a:solidFill>
              </a:rPr>
              <a:t>UČENEC</a:t>
            </a:r>
            <a:endParaRPr lang="en-SI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C7D1487-C600-1F69-4E24-E6E3BE242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484538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819065CB-C49F-CCCB-0D70-A9430A3C2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99889"/>
            <a:ext cx="1513657" cy="10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7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0D5E09-BC9A-6569-1173-0628E937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0B741-29E0-53B5-AC1B-B44D5541E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 r="-4" b="23340"/>
          <a:stretch/>
        </p:blipFill>
        <p:spPr>
          <a:xfrm>
            <a:off x="6569894" y="1122165"/>
            <a:ext cx="3602736" cy="2061366"/>
          </a:xfrm>
          <a:prstGeom prst="rect">
            <a:avLst/>
          </a:prstGeom>
        </p:spPr>
      </p:pic>
      <p:pic>
        <p:nvPicPr>
          <p:cNvPr id="1026" name="Picture 2" descr="Makey Makey Interactive Poster – Joylabz Official Makey Makey Store">
            <a:extLst>
              <a:ext uri="{FF2B5EF4-FFF2-40B4-BE49-F238E27FC236}">
                <a16:creationId xmlns:a16="http://schemas.microsoft.com/office/drawing/2014/main" id="{78F40754-0081-25F0-CD04-5356CA51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3799" y="4345067"/>
            <a:ext cx="2880360" cy="19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key Makey Interactive Poster using Scratch | Do you struggle to use  technology in an effective way in the classroom? Something more than just  slide presentations? **turn on sound** Have a look">
            <a:extLst>
              <a:ext uri="{FF2B5EF4-FFF2-40B4-BE49-F238E27FC236}">
                <a16:creationId xmlns:a16="http://schemas.microsoft.com/office/drawing/2014/main" id="{46A566E2-E8F7-2CE9-C6EC-16960EF01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64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{C9A590CA-429A-BB4F-99C1-690D050DB588}tf10001061</Template>
  <TotalTime>53</TotalTime>
  <Words>113</Words>
  <Application>Microsoft Macintosh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</vt:lpstr>
      <vt:lpstr>MAKEY MAKEY MATH</vt:lpstr>
      <vt:lpstr>Cilj projekta</vt:lpstr>
      <vt:lpstr>UČITELJ UČENEC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MAKEY MAKEY MATH</dc:title>
  <dc:creator>Ksenija Koželj</dc:creator>
  <cp:lastModifiedBy>Ksenija Koželj</cp:lastModifiedBy>
  <cp:revision>1</cp:revision>
  <dcterms:created xsi:type="dcterms:W3CDTF">2023-10-07T07:40:21Z</dcterms:created>
  <dcterms:modified xsi:type="dcterms:W3CDTF">2023-10-07T13:48:01Z</dcterms:modified>
</cp:coreProperties>
</file>