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9" r:id="rId5"/>
    <p:sldId id="257" r:id="rId6"/>
    <p:sldId id="261" r:id="rId7"/>
    <p:sldId id="264" r:id="rId8"/>
    <p:sldId id="263" r:id="rId9"/>
    <p:sldId id="265" r:id="rId10"/>
    <p:sldId id="277" r:id="rId11"/>
    <p:sldId id="278" r:id="rId12"/>
    <p:sldId id="262" r:id="rId13"/>
    <p:sldId id="266" r:id="rId14"/>
    <p:sldId id="267" r:id="rId15"/>
    <p:sldId id="282" r:id="rId16"/>
    <p:sldId id="288" r:id="rId17"/>
    <p:sldId id="287" r:id="rId18"/>
    <p:sldId id="284" r:id="rId19"/>
    <p:sldId id="285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C8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Bobnarič" userId="cc4732ea-a077-4feb-90d6-6af60be5aebe" providerId="ADAL" clId="{2A00CC44-1C11-427E-AFA5-1D38063A7882}"/>
    <pc:docChg chg="undo custSel addSld delSld modSld modMainMaster">
      <pc:chgData name="Roman Bobnarič" userId="cc4732ea-a077-4feb-90d6-6af60be5aebe" providerId="ADAL" clId="{2A00CC44-1C11-427E-AFA5-1D38063A7882}" dt="2024-08-20T12:19:01.973" v="151" actId="47"/>
      <pc:docMkLst>
        <pc:docMk/>
      </pc:docMkLst>
      <pc:sldChg chg="del">
        <pc:chgData name="Roman Bobnarič" userId="cc4732ea-a077-4feb-90d6-6af60be5aebe" providerId="ADAL" clId="{2A00CC44-1C11-427E-AFA5-1D38063A7882}" dt="2024-08-20T11:29:12.150" v="86" actId="47"/>
        <pc:sldMkLst>
          <pc:docMk/>
          <pc:sldMk cId="559007234" sldId="256"/>
        </pc:sldMkLst>
      </pc:sldChg>
      <pc:sldChg chg="add">
        <pc:chgData name="Roman Bobnarič" userId="cc4732ea-a077-4feb-90d6-6af60be5aebe" providerId="ADAL" clId="{2A00CC44-1C11-427E-AFA5-1D38063A7882}" dt="2024-08-20T11:19:30.455" v="0"/>
        <pc:sldMkLst>
          <pc:docMk/>
          <pc:sldMk cId="3935680208" sldId="257"/>
        </pc:sldMkLst>
      </pc:sldChg>
      <pc:sldChg chg="del">
        <pc:chgData name="Roman Bobnarič" userId="cc4732ea-a077-4feb-90d6-6af60be5aebe" providerId="ADAL" clId="{2A00CC44-1C11-427E-AFA5-1D38063A7882}" dt="2024-08-20T11:26:54.966" v="70" actId="47"/>
        <pc:sldMkLst>
          <pc:docMk/>
          <pc:sldMk cId="2400570536" sldId="258"/>
        </pc:sldMkLst>
      </pc:sldChg>
      <pc:sldChg chg="del">
        <pc:chgData name="Roman Bobnarič" userId="cc4732ea-a077-4feb-90d6-6af60be5aebe" providerId="ADAL" clId="{2A00CC44-1C11-427E-AFA5-1D38063A7882}" dt="2024-08-20T11:20:31.917" v="3" actId="47"/>
        <pc:sldMkLst>
          <pc:docMk/>
          <pc:sldMk cId="62568907" sldId="259"/>
        </pc:sldMkLst>
      </pc:sldChg>
      <pc:sldChg chg="modSp add mod">
        <pc:chgData name="Roman Bobnarič" userId="cc4732ea-a077-4feb-90d6-6af60be5aebe" providerId="ADAL" clId="{2A00CC44-1C11-427E-AFA5-1D38063A7882}" dt="2024-08-20T11:27:07.743" v="77" actId="1076"/>
        <pc:sldMkLst>
          <pc:docMk/>
          <pc:sldMk cId="3809870174" sldId="260"/>
        </pc:sldMkLst>
        <pc:spChg chg="mod">
          <ac:chgData name="Roman Bobnarič" userId="cc4732ea-a077-4feb-90d6-6af60be5aebe" providerId="ADAL" clId="{2A00CC44-1C11-427E-AFA5-1D38063A7882}" dt="2024-08-20T11:27:07.743" v="77" actId="1076"/>
          <ac:spMkLst>
            <pc:docMk/>
            <pc:sldMk cId="3809870174" sldId="260"/>
            <ac:spMk id="10" creationId="{00000000-0000-0000-0000-000000000000}"/>
          </ac:spMkLst>
        </pc:spChg>
      </pc:sldChg>
      <pc:sldChg chg="add modAnim">
        <pc:chgData name="Roman Bobnarič" userId="cc4732ea-a077-4feb-90d6-6af60be5aebe" providerId="ADAL" clId="{2A00CC44-1C11-427E-AFA5-1D38063A7882}" dt="2024-08-20T12:17:41.156" v="137"/>
        <pc:sldMkLst>
          <pc:docMk/>
          <pc:sldMk cId="3120607799" sldId="261"/>
        </pc:sldMkLst>
      </pc:sldChg>
      <pc:sldChg chg="add">
        <pc:chgData name="Roman Bobnarič" userId="cc4732ea-a077-4feb-90d6-6af60be5aebe" providerId="ADAL" clId="{2A00CC44-1C11-427E-AFA5-1D38063A7882}" dt="2024-08-20T11:19:30.455" v="0"/>
        <pc:sldMkLst>
          <pc:docMk/>
          <pc:sldMk cId="1095384720" sldId="262"/>
        </pc:sldMkLst>
      </pc:sldChg>
      <pc:sldChg chg="modSp add mod modAnim">
        <pc:chgData name="Roman Bobnarič" userId="cc4732ea-a077-4feb-90d6-6af60be5aebe" providerId="ADAL" clId="{2A00CC44-1C11-427E-AFA5-1D38063A7882}" dt="2024-08-20T12:18:09.339" v="145"/>
        <pc:sldMkLst>
          <pc:docMk/>
          <pc:sldMk cId="2335302639" sldId="263"/>
        </pc:sldMkLst>
        <pc:picChg chg="mod">
          <ac:chgData name="Roman Bobnarič" userId="cc4732ea-a077-4feb-90d6-6af60be5aebe" providerId="ADAL" clId="{2A00CC44-1C11-427E-AFA5-1D38063A7882}" dt="2024-08-20T11:32:55.176" v="91" actId="1076"/>
          <ac:picMkLst>
            <pc:docMk/>
            <pc:sldMk cId="2335302639" sldId="263"/>
            <ac:picMk id="8" creationId="{5EF0A556-3A06-4C66-80BD-E27A61C7E7CF}"/>
          </ac:picMkLst>
        </pc:picChg>
        <pc:picChg chg="mod">
          <ac:chgData name="Roman Bobnarič" userId="cc4732ea-a077-4feb-90d6-6af60be5aebe" providerId="ADAL" clId="{2A00CC44-1C11-427E-AFA5-1D38063A7882}" dt="2024-08-20T11:32:56.744" v="92" actId="1076"/>
          <ac:picMkLst>
            <pc:docMk/>
            <pc:sldMk cId="2335302639" sldId="263"/>
            <ac:picMk id="10" creationId="{0B7AB4F4-A624-4EB1-9589-0C60CFFEB894}"/>
          </ac:picMkLst>
        </pc:picChg>
        <pc:picChg chg="mod">
          <ac:chgData name="Roman Bobnarič" userId="cc4732ea-a077-4feb-90d6-6af60be5aebe" providerId="ADAL" clId="{2A00CC44-1C11-427E-AFA5-1D38063A7882}" dt="2024-08-20T11:32:57.769" v="93" actId="1076"/>
          <ac:picMkLst>
            <pc:docMk/>
            <pc:sldMk cId="2335302639" sldId="263"/>
            <ac:picMk id="16" creationId="{88C7F9D8-CDFD-452E-ACC7-C73E742881EE}"/>
          </ac:picMkLst>
        </pc:picChg>
      </pc:sldChg>
      <pc:sldChg chg="modSp add mod modAnim">
        <pc:chgData name="Roman Bobnarič" userId="cc4732ea-a077-4feb-90d6-6af60be5aebe" providerId="ADAL" clId="{2A00CC44-1C11-427E-AFA5-1D38063A7882}" dt="2024-08-20T12:18:03.062" v="141"/>
        <pc:sldMkLst>
          <pc:docMk/>
          <pc:sldMk cId="1556169788" sldId="264"/>
        </pc:sldMkLst>
        <pc:picChg chg="mod">
          <ac:chgData name="Roman Bobnarič" userId="cc4732ea-a077-4feb-90d6-6af60be5aebe" providerId="ADAL" clId="{2A00CC44-1C11-427E-AFA5-1D38063A7882}" dt="2024-08-20T11:32:42.930" v="89" actId="1076"/>
          <ac:picMkLst>
            <pc:docMk/>
            <pc:sldMk cId="1556169788" sldId="264"/>
            <ac:picMk id="8" creationId="{1FD7DB9B-A366-4DBE-A591-E83CF612D078}"/>
          </ac:picMkLst>
        </pc:picChg>
        <pc:picChg chg="mod">
          <ac:chgData name="Roman Bobnarič" userId="cc4732ea-a077-4feb-90d6-6af60be5aebe" providerId="ADAL" clId="{2A00CC44-1C11-427E-AFA5-1D38063A7882}" dt="2024-08-20T11:32:44.656" v="90" actId="1076"/>
          <ac:picMkLst>
            <pc:docMk/>
            <pc:sldMk cId="1556169788" sldId="264"/>
            <ac:picMk id="14" creationId="{464C2EF9-F00F-469D-B218-42DE714017F6}"/>
          </ac:picMkLst>
        </pc:picChg>
      </pc:sldChg>
      <pc:sldChg chg="modSp add mod modAnim">
        <pc:chgData name="Roman Bobnarič" userId="cc4732ea-a077-4feb-90d6-6af60be5aebe" providerId="ADAL" clId="{2A00CC44-1C11-427E-AFA5-1D38063A7882}" dt="2024-08-20T12:18:15.025" v="148"/>
        <pc:sldMkLst>
          <pc:docMk/>
          <pc:sldMk cId="2985117721" sldId="265"/>
        </pc:sldMkLst>
        <pc:picChg chg="mod">
          <ac:chgData name="Roman Bobnarič" userId="cc4732ea-a077-4feb-90d6-6af60be5aebe" providerId="ADAL" clId="{2A00CC44-1C11-427E-AFA5-1D38063A7882}" dt="2024-08-20T11:33:44.401" v="117" actId="1076"/>
          <ac:picMkLst>
            <pc:docMk/>
            <pc:sldMk cId="2985117721" sldId="265"/>
            <ac:picMk id="4" creationId="{BBFCE97D-393E-4AF8-9A6E-56410D1CE004}"/>
          </ac:picMkLst>
        </pc:picChg>
        <pc:picChg chg="mod">
          <ac:chgData name="Roman Bobnarič" userId="cc4732ea-a077-4feb-90d6-6af60be5aebe" providerId="ADAL" clId="{2A00CC44-1C11-427E-AFA5-1D38063A7882}" dt="2024-08-20T11:33:49.333" v="121" actId="1076"/>
          <ac:picMkLst>
            <pc:docMk/>
            <pc:sldMk cId="2985117721" sldId="265"/>
            <ac:picMk id="5" creationId="{9C032834-AC0C-4CF9-B746-EB69E42125C3}"/>
          </ac:picMkLst>
        </pc:picChg>
        <pc:picChg chg="mod modCrop">
          <ac:chgData name="Roman Bobnarič" userId="cc4732ea-a077-4feb-90d6-6af60be5aebe" providerId="ADAL" clId="{2A00CC44-1C11-427E-AFA5-1D38063A7882}" dt="2024-08-20T11:33:52.630" v="122" actId="14100"/>
          <ac:picMkLst>
            <pc:docMk/>
            <pc:sldMk cId="2985117721" sldId="265"/>
            <ac:picMk id="8" creationId="{8233D488-D8C0-4D66-B5F9-27E7A3A5D67B}"/>
          </ac:picMkLst>
        </pc:picChg>
      </pc:sldChg>
      <pc:sldChg chg="add">
        <pc:chgData name="Roman Bobnarič" userId="cc4732ea-a077-4feb-90d6-6af60be5aebe" providerId="ADAL" clId="{2A00CC44-1C11-427E-AFA5-1D38063A7882}" dt="2024-08-20T11:19:30.455" v="0"/>
        <pc:sldMkLst>
          <pc:docMk/>
          <pc:sldMk cId="820465034" sldId="266"/>
        </pc:sldMkLst>
      </pc:sldChg>
      <pc:sldChg chg="add">
        <pc:chgData name="Roman Bobnarič" userId="cc4732ea-a077-4feb-90d6-6af60be5aebe" providerId="ADAL" clId="{2A00CC44-1C11-427E-AFA5-1D38063A7882}" dt="2024-08-20T11:19:30.455" v="0"/>
        <pc:sldMkLst>
          <pc:docMk/>
          <pc:sldMk cId="174121213" sldId="267"/>
        </pc:sldMkLst>
      </pc:sldChg>
      <pc:sldChg chg="add del">
        <pc:chgData name="Roman Bobnarič" userId="cc4732ea-a077-4feb-90d6-6af60be5aebe" providerId="ADAL" clId="{2A00CC44-1C11-427E-AFA5-1D38063A7882}" dt="2024-08-20T11:21:01.521" v="7" actId="47"/>
        <pc:sldMkLst>
          <pc:docMk/>
          <pc:sldMk cId="4275109195" sldId="275"/>
        </pc:sldMkLst>
      </pc:sldChg>
      <pc:sldChg chg="add del">
        <pc:chgData name="Roman Bobnarič" userId="cc4732ea-a077-4feb-90d6-6af60be5aebe" providerId="ADAL" clId="{2A00CC44-1C11-427E-AFA5-1D38063A7882}" dt="2024-08-20T12:18:22.901" v="149" actId="47"/>
        <pc:sldMkLst>
          <pc:docMk/>
          <pc:sldMk cId="1542659778" sldId="276"/>
        </pc:sldMkLst>
      </pc:sldChg>
      <pc:sldChg chg="add">
        <pc:chgData name="Roman Bobnarič" userId="cc4732ea-a077-4feb-90d6-6af60be5aebe" providerId="ADAL" clId="{2A00CC44-1C11-427E-AFA5-1D38063A7882}" dt="2024-08-20T11:19:30.455" v="0"/>
        <pc:sldMkLst>
          <pc:docMk/>
          <pc:sldMk cId="3629485388" sldId="277"/>
        </pc:sldMkLst>
      </pc:sldChg>
      <pc:sldChg chg="add">
        <pc:chgData name="Roman Bobnarič" userId="cc4732ea-a077-4feb-90d6-6af60be5aebe" providerId="ADAL" clId="{2A00CC44-1C11-427E-AFA5-1D38063A7882}" dt="2024-08-20T11:19:30.455" v="0"/>
        <pc:sldMkLst>
          <pc:docMk/>
          <pc:sldMk cId="2398080977" sldId="278"/>
        </pc:sldMkLst>
      </pc:sldChg>
      <pc:sldChg chg="add del">
        <pc:chgData name="Roman Bobnarič" userId="cc4732ea-a077-4feb-90d6-6af60be5aebe" providerId="ADAL" clId="{2A00CC44-1C11-427E-AFA5-1D38063A7882}" dt="2024-08-20T12:18:56.803" v="150" actId="47"/>
        <pc:sldMkLst>
          <pc:docMk/>
          <pc:sldMk cId="3197508272" sldId="279"/>
        </pc:sldMkLst>
      </pc:sldChg>
      <pc:sldChg chg="add del">
        <pc:chgData name="Roman Bobnarič" userId="cc4732ea-a077-4feb-90d6-6af60be5aebe" providerId="ADAL" clId="{2A00CC44-1C11-427E-AFA5-1D38063A7882}" dt="2024-08-20T11:26:45.955" v="69" actId="47"/>
        <pc:sldMkLst>
          <pc:docMk/>
          <pc:sldMk cId="3831603441" sldId="280"/>
        </pc:sldMkLst>
      </pc:sldChg>
      <pc:sldChg chg="add del">
        <pc:chgData name="Roman Bobnarič" userId="cc4732ea-a077-4feb-90d6-6af60be5aebe" providerId="ADAL" clId="{2A00CC44-1C11-427E-AFA5-1D38063A7882}" dt="2024-08-20T11:20:34.980" v="4" actId="47"/>
        <pc:sldMkLst>
          <pc:docMk/>
          <pc:sldMk cId="2890166205" sldId="281"/>
        </pc:sldMkLst>
      </pc:sldChg>
      <pc:sldChg chg="add del">
        <pc:chgData name="Roman Bobnarič" userId="cc4732ea-a077-4feb-90d6-6af60be5aebe" providerId="ADAL" clId="{2A00CC44-1C11-427E-AFA5-1D38063A7882}" dt="2024-08-20T11:21:33.252" v="9" actId="47"/>
        <pc:sldMkLst>
          <pc:docMk/>
          <pc:sldMk cId="639652286" sldId="282"/>
        </pc:sldMkLst>
      </pc:sldChg>
      <pc:sldChg chg="add del">
        <pc:chgData name="Roman Bobnarič" userId="cc4732ea-a077-4feb-90d6-6af60be5aebe" providerId="ADAL" clId="{2A00CC44-1C11-427E-AFA5-1D38063A7882}" dt="2024-08-20T11:21:40.954" v="10" actId="47"/>
        <pc:sldMkLst>
          <pc:docMk/>
          <pc:sldMk cId="3747089188" sldId="283"/>
        </pc:sldMkLst>
      </pc:sldChg>
      <pc:sldChg chg="add">
        <pc:chgData name="Roman Bobnarič" userId="cc4732ea-a077-4feb-90d6-6af60be5aebe" providerId="ADAL" clId="{2A00CC44-1C11-427E-AFA5-1D38063A7882}" dt="2024-08-20T11:19:30.455" v="0"/>
        <pc:sldMkLst>
          <pc:docMk/>
          <pc:sldMk cId="984982319" sldId="284"/>
        </pc:sldMkLst>
      </pc:sldChg>
      <pc:sldChg chg="add">
        <pc:chgData name="Roman Bobnarič" userId="cc4732ea-a077-4feb-90d6-6af60be5aebe" providerId="ADAL" clId="{2A00CC44-1C11-427E-AFA5-1D38063A7882}" dt="2024-08-20T11:19:30.455" v="0"/>
        <pc:sldMkLst>
          <pc:docMk/>
          <pc:sldMk cId="3909526957" sldId="285"/>
        </pc:sldMkLst>
      </pc:sldChg>
      <pc:sldChg chg="add del">
        <pc:chgData name="Roman Bobnarič" userId="cc4732ea-a077-4feb-90d6-6af60be5aebe" providerId="ADAL" clId="{2A00CC44-1C11-427E-AFA5-1D38063A7882}" dt="2024-08-20T12:19:01.973" v="151" actId="47"/>
        <pc:sldMkLst>
          <pc:docMk/>
          <pc:sldMk cId="4063463611" sldId="286"/>
        </pc:sldMkLst>
      </pc:sldChg>
      <pc:sldChg chg="add del">
        <pc:chgData name="Roman Bobnarič" userId="cc4732ea-a077-4feb-90d6-6af60be5aebe" providerId="ADAL" clId="{2A00CC44-1C11-427E-AFA5-1D38063A7882}" dt="2024-08-20T11:20:56.090" v="6" actId="47"/>
        <pc:sldMkLst>
          <pc:docMk/>
          <pc:sldMk cId="400618223" sldId="287"/>
        </pc:sldMkLst>
      </pc:sldChg>
      <pc:sldChg chg="addSp delSp modSp new mod modClrScheme chgLayout">
        <pc:chgData name="Roman Bobnarič" userId="cc4732ea-a077-4feb-90d6-6af60be5aebe" providerId="ADAL" clId="{2A00CC44-1C11-427E-AFA5-1D38063A7882}" dt="2024-08-20T11:26:18.989" v="67" actId="1076"/>
        <pc:sldMkLst>
          <pc:docMk/>
          <pc:sldMk cId="860236108" sldId="287"/>
        </pc:sldMkLst>
        <pc:spChg chg="del">
          <ac:chgData name="Roman Bobnarič" userId="cc4732ea-a077-4feb-90d6-6af60be5aebe" providerId="ADAL" clId="{2A00CC44-1C11-427E-AFA5-1D38063A7882}" dt="2024-08-20T11:23:57.816" v="22" actId="700"/>
          <ac:spMkLst>
            <pc:docMk/>
            <pc:sldMk cId="860236108" sldId="287"/>
            <ac:spMk id="2" creationId="{B1234E70-47E6-41E6-8482-778C19C0EAD4}"/>
          </ac:spMkLst>
        </pc:spChg>
        <pc:spChg chg="del">
          <ac:chgData name="Roman Bobnarič" userId="cc4732ea-a077-4feb-90d6-6af60be5aebe" providerId="ADAL" clId="{2A00CC44-1C11-427E-AFA5-1D38063A7882}" dt="2024-08-20T11:23:57.816" v="22" actId="700"/>
          <ac:spMkLst>
            <pc:docMk/>
            <pc:sldMk cId="860236108" sldId="287"/>
            <ac:spMk id="3" creationId="{E8DB7904-4E64-4986-904F-05B517202692}"/>
          </ac:spMkLst>
        </pc:spChg>
        <pc:picChg chg="add mod modCrop">
          <ac:chgData name="Roman Bobnarič" userId="cc4732ea-a077-4feb-90d6-6af60be5aebe" providerId="ADAL" clId="{2A00CC44-1C11-427E-AFA5-1D38063A7882}" dt="2024-08-20T11:26:18.989" v="67" actId="1076"/>
          <ac:picMkLst>
            <pc:docMk/>
            <pc:sldMk cId="860236108" sldId="287"/>
            <ac:picMk id="5" creationId="{8B332A62-2C0E-4D89-B7F2-F320EA6EF18E}"/>
          </ac:picMkLst>
        </pc:picChg>
        <pc:picChg chg="add mod modCrop">
          <ac:chgData name="Roman Bobnarič" userId="cc4732ea-a077-4feb-90d6-6af60be5aebe" providerId="ADAL" clId="{2A00CC44-1C11-427E-AFA5-1D38063A7882}" dt="2024-08-20T11:26:15.383" v="65" actId="1076"/>
          <ac:picMkLst>
            <pc:docMk/>
            <pc:sldMk cId="860236108" sldId="287"/>
            <ac:picMk id="7" creationId="{935737F7-3953-463A-9959-F753A62383BB}"/>
          </ac:picMkLst>
        </pc:picChg>
        <pc:picChg chg="add mod modCrop">
          <ac:chgData name="Roman Bobnarič" userId="cc4732ea-a077-4feb-90d6-6af60be5aebe" providerId="ADAL" clId="{2A00CC44-1C11-427E-AFA5-1D38063A7882}" dt="2024-08-20T11:26:17.146" v="66" actId="1076"/>
          <ac:picMkLst>
            <pc:docMk/>
            <pc:sldMk cId="860236108" sldId="287"/>
            <ac:picMk id="8" creationId="{0AD7246A-3DBB-4F25-9808-7DB4491E4FC1}"/>
          </ac:picMkLst>
        </pc:picChg>
      </pc:sldChg>
      <pc:sldChg chg="add del">
        <pc:chgData name="Roman Bobnarič" userId="cc4732ea-a077-4feb-90d6-6af60be5aebe" providerId="ADAL" clId="{2A00CC44-1C11-427E-AFA5-1D38063A7882}" dt="2024-08-20T11:20:44.786" v="5" actId="47"/>
        <pc:sldMkLst>
          <pc:docMk/>
          <pc:sldMk cId="2428509899" sldId="288"/>
        </pc:sldMkLst>
      </pc:sldChg>
      <pc:sldChg chg="addSp delSp modSp new del mod modClrScheme chgLayout">
        <pc:chgData name="Roman Bobnarič" userId="cc4732ea-a077-4feb-90d6-6af60be5aebe" providerId="ADAL" clId="{2A00CC44-1C11-427E-AFA5-1D38063A7882}" dt="2024-08-20T11:26:25.736" v="68" actId="47"/>
        <pc:sldMkLst>
          <pc:docMk/>
          <pc:sldMk cId="4262698338" sldId="288"/>
        </pc:sldMkLst>
        <pc:spChg chg="del">
          <ac:chgData name="Roman Bobnarič" userId="cc4732ea-a077-4feb-90d6-6af60be5aebe" providerId="ADAL" clId="{2A00CC44-1C11-427E-AFA5-1D38063A7882}" dt="2024-08-20T11:25:32.467" v="44" actId="700"/>
          <ac:spMkLst>
            <pc:docMk/>
            <pc:sldMk cId="4262698338" sldId="288"/>
            <ac:spMk id="2" creationId="{3E2A0716-5C13-4714-969B-D0621D4DB3A3}"/>
          </ac:spMkLst>
        </pc:spChg>
        <pc:spChg chg="del">
          <ac:chgData name="Roman Bobnarič" userId="cc4732ea-a077-4feb-90d6-6af60be5aebe" providerId="ADAL" clId="{2A00CC44-1C11-427E-AFA5-1D38063A7882}" dt="2024-08-20T11:25:32.467" v="44" actId="700"/>
          <ac:spMkLst>
            <pc:docMk/>
            <pc:sldMk cId="4262698338" sldId="288"/>
            <ac:spMk id="3" creationId="{60900F4D-E3A1-4FB2-9797-AAE363516732}"/>
          </ac:spMkLst>
        </pc:spChg>
        <pc:picChg chg="add del mod modCrop">
          <ac:chgData name="Roman Bobnarič" userId="cc4732ea-a077-4feb-90d6-6af60be5aebe" providerId="ADAL" clId="{2A00CC44-1C11-427E-AFA5-1D38063A7882}" dt="2024-08-20T11:25:56.006" v="57" actId="21"/>
          <ac:picMkLst>
            <pc:docMk/>
            <pc:sldMk cId="4262698338" sldId="288"/>
            <ac:picMk id="5" creationId="{FC3E0B0E-5B35-4113-9117-C98C6FD4D69C}"/>
          </ac:picMkLst>
        </pc:picChg>
      </pc:sldChg>
      <pc:sldChg chg="add del">
        <pc:chgData name="Roman Bobnarič" userId="cc4732ea-a077-4feb-90d6-6af60be5aebe" providerId="ADAL" clId="{2A00CC44-1C11-427E-AFA5-1D38063A7882}" dt="2024-08-20T11:20:56.090" v="6" actId="47"/>
        <pc:sldMkLst>
          <pc:docMk/>
          <pc:sldMk cId="1780228112" sldId="289"/>
        </pc:sldMkLst>
      </pc:sldChg>
      <pc:sldChg chg="add del">
        <pc:chgData name="Roman Bobnarič" userId="cc4732ea-a077-4feb-90d6-6af60be5aebe" providerId="ADAL" clId="{2A00CC44-1C11-427E-AFA5-1D38063A7882}" dt="2024-08-20T11:20:56.090" v="6" actId="47"/>
        <pc:sldMkLst>
          <pc:docMk/>
          <pc:sldMk cId="2023734846" sldId="290"/>
        </pc:sldMkLst>
      </pc:sldChg>
      <pc:sldChg chg="add del">
        <pc:chgData name="Roman Bobnarič" userId="cc4732ea-a077-4feb-90d6-6af60be5aebe" providerId="ADAL" clId="{2A00CC44-1C11-427E-AFA5-1D38063A7882}" dt="2024-08-20T11:20:56.090" v="6" actId="47"/>
        <pc:sldMkLst>
          <pc:docMk/>
          <pc:sldMk cId="3319626665" sldId="291"/>
        </pc:sldMkLst>
      </pc:sldChg>
      <pc:sldChg chg="add del">
        <pc:chgData name="Roman Bobnarič" userId="cc4732ea-a077-4feb-90d6-6af60be5aebe" providerId="ADAL" clId="{2A00CC44-1C11-427E-AFA5-1D38063A7882}" dt="2024-08-20T11:20:56.090" v="6" actId="47"/>
        <pc:sldMkLst>
          <pc:docMk/>
          <pc:sldMk cId="2123596588" sldId="292"/>
        </pc:sldMkLst>
      </pc:sldChg>
      <pc:sldChg chg="modSp add del mod">
        <pc:chgData name="Roman Bobnarič" userId="cc4732ea-a077-4feb-90d6-6af60be5aebe" providerId="ADAL" clId="{2A00CC44-1C11-427E-AFA5-1D38063A7882}" dt="2024-08-20T11:20:56.090" v="6" actId="47"/>
        <pc:sldMkLst>
          <pc:docMk/>
          <pc:sldMk cId="373872429" sldId="293"/>
        </pc:sldMkLst>
        <pc:spChg chg="mod">
          <ac:chgData name="Roman Bobnarič" userId="cc4732ea-a077-4feb-90d6-6af60be5aebe" providerId="ADAL" clId="{2A00CC44-1C11-427E-AFA5-1D38063A7882}" dt="2024-08-20T11:20:25.045" v="2" actId="27636"/>
          <ac:spMkLst>
            <pc:docMk/>
            <pc:sldMk cId="373872429" sldId="293"/>
            <ac:spMk id="3" creationId="{E4E8C752-02EE-479D-9D1F-CADB0824D996}"/>
          </ac:spMkLst>
        </pc:spChg>
      </pc:sldChg>
      <pc:sldMasterChg chg="addSp delSp modSp mod modSldLayout">
        <pc:chgData name="Roman Bobnarič" userId="cc4732ea-a077-4feb-90d6-6af60be5aebe" providerId="ADAL" clId="{2A00CC44-1C11-427E-AFA5-1D38063A7882}" dt="2024-08-20T11:32:29.805" v="88" actId="478"/>
        <pc:sldMasterMkLst>
          <pc:docMk/>
          <pc:sldMasterMk cId="633229332" sldId="2147483648"/>
        </pc:sldMasterMkLst>
        <pc:spChg chg="mod">
          <ac:chgData name="Roman Bobnarič" userId="cc4732ea-a077-4feb-90d6-6af60be5aebe" providerId="ADAL" clId="{2A00CC44-1C11-427E-AFA5-1D38063A7882}" dt="2024-08-20T11:29:33.804" v="87" actId="207"/>
          <ac:spMkLst>
            <pc:docMk/>
            <pc:sldMasterMk cId="633229332" sldId="2147483648"/>
            <ac:spMk id="2" creationId="{00000000-0000-0000-0000-000000000000}"/>
          </ac:spMkLst>
        </pc:spChg>
        <pc:grpChg chg="add del mod">
          <ac:chgData name="Roman Bobnarič" userId="cc4732ea-a077-4feb-90d6-6af60be5aebe" providerId="ADAL" clId="{2A00CC44-1C11-427E-AFA5-1D38063A7882}" dt="2024-08-20T11:22:33.673" v="20" actId="478"/>
          <ac:grpSpMkLst>
            <pc:docMk/>
            <pc:sldMasterMk cId="633229332" sldId="2147483648"/>
            <ac:grpSpMk id="10" creationId="{00000000-0000-0000-0000-000000000000}"/>
          </ac:grpSpMkLst>
        </pc:grpChg>
        <pc:picChg chg="add del">
          <ac:chgData name="Roman Bobnarič" userId="cc4732ea-a077-4feb-90d6-6af60be5aebe" providerId="ADAL" clId="{2A00CC44-1C11-427E-AFA5-1D38063A7882}" dt="2024-08-20T11:22:34.518" v="21" actId="478"/>
          <ac:picMkLst>
            <pc:docMk/>
            <pc:sldMasterMk cId="633229332" sldId="2147483648"/>
            <ac:picMk id="11" creationId="{00000000-0000-0000-0000-000000000000}"/>
          </ac:picMkLst>
        </pc:picChg>
        <pc:picChg chg="del">
          <ac:chgData name="Roman Bobnarič" userId="cc4732ea-a077-4feb-90d6-6af60be5aebe" providerId="ADAL" clId="{2A00CC44-1C11-427E-AFA5-1D38063A7882}" dt="2024-08-20T11:24:28.094" v="31" actId="478"/>
          <ac:picMkLst>
            <pc:docMk/>
            <pc:sldMasterMk cId="633229332" sldId="2147483648"/>
            <ac:picMk id="15" creationId="{00000000-0000-0000-0000-000000000000}"/>
          </ac:picMkLst>
        </pc:picChg>
        <pc:picChg chg="mod">
          <ac:chgData name="Roman Bobnarič" userId="cc4732ea-a077-4feb-90d6-6af60be5aebe" providerId="ADAL" clId="{2A00CC44-1C11-427E-AFA5-1D38063A7882}" dt="2024-08-20T11:22:32.894" v="19" actId="1076"/>
          <ac:picMkLst>
            <pc:docMk/>
            <pc:sldMasterMk cId="633229332" sldId="2147483648"/>
            <ac:picMk id="16" creationId="{5011A54C-DE5E-4C83-B7EC-F9D783C90434}"/>
          </ac:picMkLst>
        </pc:picChg>
        <pc:sldLayoutChg chg="addSp delSp mod">
          <pc:chgData name="Roman Bobnarič" userId="cc4732ea-a077-4feb-90d6-6af60be5aebe" providerId="ADAL" clId="{2A00CC44-1C11-427E-AFA5-1D38063A7882}" dt="2024-08-20T11:32:29.805" v="88" actId="478"/>
          <pc:sldLayoutMkLst>
            <pc:docMk/>
            <pc:sldMasterMk cId="633229332" sldId="2147483648"/>
            <pc:sldLayoutMk cId="2281304032" sldId="2147483649"/>
          </pc:sldLayoutMkLst>
          <pc:grpChg chg="add del">
            <ac:chgData name="Roman Bobnarič" userId="cc4732ea-a077-4feb-90d6-6af60be5aebe" providerId="ADAL" clId="{2A00CC44-1C11-427E-AFA5-1D38063A7882}" dt="2024-08-20T11:32:29.805" v="88" actId="478"/>
            <ac:grpSpMkLst>
              <pc:docMk/>
              <pc:sldMasterMk cId="633229332" sldId="2147483648"/>
              <pc:sldLayoutMk cId="2281304032" sldId="2147483649"/>
              <ac:grpSpMk id="15" creationId="{00000000-0000-0000-0000-000000000000}"/>
            </ac:grpSpMkLst>
          </pc:gr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2022-23\projekti\Minut\NAK\PREJ-2023-02-09%20TU%20S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2022-23\projekti\Minut\NAK\PREJ-2023-02-09%20TU%20S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'PREJ-2023-02-09'!$O$66:$O$67</c:f>
              <c:strCache>
                <c:ptCount val="2"/>
                <c:pt idx="1">
                  <c:v>prej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'PREJ-2023-02-09'!$N$68:$N$71</c:f>
              <c:strCache>
                <c:ptCount val="4"/>
                <c:pt idx="0">
                  <c:v>se strinjam</c:v>
                </c:pt>
                <c:pt idx="1">
                  <c:v>se delno strinjam</c:v>
                </c:pt>
                <c:pt idx="2">
                  <c:v>se ne strinjam</c:v>
                </c:pt>
                <c:pt idx="3">
                  <c:v>se ne morem odločiti</c:v>
                </c:pt>
              </c:strCache>
            </c:strRef>
          </c:cat>
          <c:val>
            <c:numRef>
              <c:f>'PREJ-2023-02-09'!$O$68:$O$71</c:f>
              <c:numCache>
                <c:formatCode>General</c:formatCode>
                <c:ptCount val="4"/>
                <c:pt idx="0">
                  <c:v>8</c:v>
                </c:pt>
                <c:pt idx="1">
                  <c:v>12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B4-4A24-950B-95030C04658B}"/>
            </c:ext>
          </c:extLst>
        </c:ser>
        <c:ser>
          <c:idx val="1"/>
          <c:order val="1"/>
          <c:tx>
            <c:strRef>
              <c:f>'PREJ-2023-02-09'!$P$66:$P$67</c:f>
              <c:strCache>
                <c:ptCount val="2"/>
                <c:pt idx="1">
                  <c:v>potem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'PREJ-2023-02-09'!$N$68:$N$71</c:f>
              <c:strCache>
                <c:ptCount val="4"/>
                <c:pt idx="0">
                  <c:v>se strinjam</c:v>
                </c:pt>
                <c:pt idx="1">
                  <c:v>se delno strinjam</c:v>
                </c:pt>
                <c:pt idx="2">
                  <c:v>se ne strinjam</c:v>
                </c:pt>
                <c:pt idx="3">
                  <c:v>se ne morem odločiti</c:v>
                </c:pt>
              </c:strCache>
            </c:strRef>
          </c:cat>
          <c:val>
            <c:numRef>
              <c:f>'PREJ-2023-02-09'!$P$68:$P$71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B4-4A24-950B-95030C046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5353807"/>
        <c:axId val="1225354639"/>
      </c:barChart>
      <c:catAx>
        <c:axId val="12253538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 dirty="0">
                    <a:solidFill>
                      <a:schemeClr val="accent2">
                        <a:lumMod val="75000"/>
                      </a:schemeClr>
                    </a:solidFill>
                  </a:rPr>
                  <a:t>odgovor</a:t>
                </a:r>
              </a:p>
            </c:rich>
          </c:tx>
          <c:layout>
            <c:manualLayout>
              <c:xMode val="edge"/>
              <c:yMode val="edge"/>
              <c:x val="0.46478068293921038"/>
              <c:y val="0.80623413707340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25354639"/>
        <c:crosses val="autoZero"/>
        <c:auto val="1"/>
        <c:lblAlgn val="ctr"/>
        <c:lblOffset val="100"/>
        <c:noMultiLvlLbl val="0"/>
      </c:catAx>
      <c:valAx>
        <c:axId val="1225354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>
                    <a:solidFill>
                      <a:schemeClr val="accent2">
                        <a:lumMod val="75000"/>
                      </a:schemeClr>
                    </a:solidFill>
                  </a:rPr>
                  <a:t>št.</a:t>
                </a:r>
                <a:r>
                  <a:rPr lang="sl-SI" sz="1800" baseline="0">
                    <a:solidFill>
                      <a:schemeClr val="accent2">
                        <a:lumMod val="75000"/>
                      </a:schemeClr>
                    </a:solidFill>
                  </a:rPr>
                  <a:t> dijakov</a:t>
                </a:r>
                <a:endParaRPr lang="sl-SI" sz="1800">
                  <a:solidFill>
                    <a:schemeClr val="accent2">
                      <a:lumMod val="75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25353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4">
            <a:lumMod val="5000"/>
            <a:lumOff val="95000"/>
          </a:schemeClr>
        </a:gs>
        <a:gs pos="74000">
          <a:schemeClr val="accent4">
            <a:lumMod val="45000"/>
            <a:lumOff val="55000"/>
          </a:schemeClr>
        </a:gs>
        <a:gs pos="83000">
          <a:schemeClr val="accent4">
            <a:lumMod val="45000"/>
            <a:lumOff val="55000"/>
          </a:schemeClr>
        </a:gs>
        <a:gs pos="100000">
          <a:schemeClr val="accent4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'PREJ-2023-02-09'!$AV$31</c:f>
              <c:strCache>
                <c:ptCount val="1"/>
                <c:pt idx="0">
                  <c:v>prej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'PREJ-2023-02-09'!$AU$32:$AU$35</c:f>
              <c:strCache>
                <c:ptCount val="4"/>
                <c:pt idx="0">
                  <c:v>da, čim večkrat</c:v>
                </c:pt>
                <c:pt idx="1">
                  <c:v>da, občasno</c:v>
                </c:pt>
                <c:pt idx="2">
                  <c:v>raje ne</c:v>
                </c:pt>
                <c:pt idx="3">
                  <c:v>nikakor ne</c:v>
                </c:pt>
              </c:strCache>
            </c:strRef>
          </c:cat>
          <c:val>
            <c:numRef>
              <c:f>'PREJ-2023-02-09'!$AV$32:$AV$35</c:f>
              <c:numCache>
                <c:formatCode>General</c:formatCode>
                <c:ptCount val="4"/>
                <c:pt idx="0">
                  <c:v>6</c:v>
                </c:pt>
                <c:pt idx="1">
                  <c:v>18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0-4F81-8728-50F3DBFFA029}"/>
            </c:ext>
          </c:extLst>
        </c:ser>
        <c:ser>
          <c:idx val="1"/>
          <c:order val="1"/>
          <c:tx>
            <c:strRef>
              <c:f>'PREJ-2023-02-09'!$AW$31</c:f>
              <c:strCache>
                <c:ptCount val="1"/>
                <c:pt idx="0">
                  <c:v>potem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'PREJ-2023-02-09'!$AU$32:$AU$35</c:f>
              <c:strCache>
                <c:ptCount val="4"/>
                <c:pt idx="0">
                  <c:v>da, čim večkrat</c:v>
                </c:pt>
                <c:pt idx="1">
                  <c:v>da, občasno</c:v>
                </c:pt>
                <c:pt idx="2">
                  <c:v>raje ne</c:v>
                </c:pt>
                <c:pt idx="3">
                  <c:v>nikakor ne</c:v>
                </c:pt>
              </c:strCache>
            </c:strRef>
          </c:cat>
          <c:val>
            <c:numRef>
              <c:f>'PREJ-2023-02-09'!$AW$32:$AW$35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20-4F81-8728-50F3DBFFA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0008751"/>
        <c:axId val="1240017071"/>
      </c:barChart>
      <c:catAx>
        <c:axId val="12400087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>
                    <a:solidFill>
                      <a:schemeClr val="accent2">
                        <a:lumMod val="75000"/>
                      </a:schemeClr>
                    </a:solidFill>
                  </a:rPr>
                  <a:t>odgovor</a:t>
                </a:r>
              </a:p>
            </c:rich>
          </c:tx>
          <c:layout>
            <c:manualLayout>
              <c:xMode val="edge"/>
              <c:yMode val="edge"/>
              <c:x val="0.45277897259169669"/>
              <c:y val="0.825152418247638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40017071"/>
        <c:crosses val="autoZero"/>
        <c:auto val="1"/>
        <c:lblAlgn val="ctr"/>
        <c:lblOffset val="100"/>
        <c:noMultiLvlLbl val="0"/>
      </c:catAx>
      <c:valAx>
        <c:axId val="124001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>
                    <a:solidFill>
                      <a:schemeClr val="accent2">
                        <a:lumMod val="75000"/>
                      </a:schemeClr>
                    </a:solidFill>
                  </a:rPr>
                  <a:t>št.</a:t>
                </a:r>
                <a:r>
                  <a:rPr lang="sl-SI" sz="1800" baseline="0">
                    <a:solidFill>
                      <a:schemeClr val="accent2">
                        <a:lumMod val="75000"/>
                      </a:schemeClr>
                    </a:solidFill>
                  </a:rPr>
                  <a:t> dijakov</a:t>
                </a:r>
                <a:endParaRPr lang="sl-SI" sz="1800">
                  <a:solidFill>
                    <a:schemeClr val="accent2">
                      <a:lumMod val="7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237381578115288E-2"/>
              <c:y val="0.30646497704584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40008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4">
            <a:lumMod val="5000"/>
            <a:lumOff val="95000"/>
          </a:schemeClr>
        </a:gs>
        <a:gs pos="74000">
          <a:schemeClr val="accent4">
            <a:lumMod val="45000"/>
            <a:lumOff val="55000"/>
          </a:schemeClr>
        </a:gs>
        <a:gs pos="83000">
          <a:schemeClr val="accent4">
            <a:lumMod val="45000"/>
            <a:lumOff val="55000"/>
          </a:schemeClr>
        </a:gs>
        <a:gs pos="100000">
          <a:schemeClr val="accent4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5ECF9477-001A-44C7-BF65-B9BC60C705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17EF5FA-8E46-47F8-A2F1-F92EAE1D07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1ECDD-3170-4887-A666-C5B3EB575007}" type="datetimeFigureOut">
              <a:rPr lang="sl-SI" smtClean="0"/>
              <a:t>20. 08. 2024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1B3FB8D-6625-4639-BBE4-849DC96249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8174C56-5610-4B7A-9A7A-7E0274B4AF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3B391-52B0-4799-BE6C-E687606A2E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7880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DAEF-9719-4D5D-B75C-176BACDC9F72}" type="datetimeFigureOut">
              <a:rPr lang="sl-SI" smtClean="0"/>
              <a:t>20. 08. 2024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5C22-8D31-405A-8B57-3B338D5259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6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49829" y="1285875"/>
            <a:ext cx="808355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281304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98" userDrawn="1">
          <p15:clr>
            <a:srgbClr val="FBAE40"/>
          </p15:clr>
        </p15:guide>
        <p15:guide id="6" pos="75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6034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709738"/>
            <a:ext cx="118808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4589463"/>
            <a:ext cx="1188085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801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5575" y="1253330"/>
            <a:ext cx="5873750" cy="5103019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510301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36850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5575" y="2093118"/>
            <a:ext cx="5864225" cy="426323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269205"/>
            <a:ext cx="58642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093117"/>
            <a:ext cx="5864224" cy="42632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86905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02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02113" y="152400"/>
            <a:ext cx="7834312" cy="6203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7448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značba mesta slike 2"/>
          <p:cNvSpPr>
            <a:spLocks noGrp="1"/>
          </p:cNvSpPr>
          <p:nvPr>
            <p:ph type="pic" idx="1"/>
          </p:nvPr>
        </p:nvSpPr>
        <p:spPr>
          <a:xfrm>
            <a:off x="4183063" y="152400"/>
            <a:ext cx="7853362" cy="62039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69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5011A54C-DE5E-4C83-B7EC-F9D783C90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/>
          <a:stretch/>
        </p:blipFill>
        <p:spPr>
          <a:xfrm>
            <a:off x="155575" y="3955260"/>
            <a:ext cx="3446606" cy="2649323"/>
          </a:xfrm>
          <a:prstGeom prst="rect">
            <a:avLst/>
          </a:prstGeom>
        </p:spPr>
      </p:pic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71719" y="6571305"/>
            <a:ext cx="12192001" cy="286695"/>
            <a:chOff x="-1" y="6424280"/>
            <a:chExt cx="12192001" cy="286695"/>
          </a:xfrm>
        </p:grpSpPr>
        <p:pic>
          <p:nvPicPr>
            <p:cNvPr id="11" name="Slika 10"/>
            <p:cNvPicPr>
              <a:picLocks noChangeAspect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32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030A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96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slov 4">
            <a:extLst>
              <a:ext uri="{FF2B5EF4-FFF2-40B4-BE49-F238E27FC236}">
                <a16:creationId xmlns:a16="http://schemas.microsoft.com/office/drawing/2014/main" id="{B77959EA-BD93-4B63-8EF4-77785B137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5172" y="3451412"/>
            <a:ext cx="3761441" cy="2807130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MINUT 1</a:t>
            </a:r>
            <a:br>
              <a:rPr lang="sl-SI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sl-SI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MINUT 2</a:t>
            </a:r>
            <a:br>
              <a:rPr lang="sl-SI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sl-SI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MINUT 3 ??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F1BD2B7B-D34A-4801-8A8D-F5501DD12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747" y="1366558"/>
            <a:ext cx="8083551" cy="1538007"/>
          </a:xfrm>
        </p:spPr>
        <p:txBody>
          <a:bodyPr>
            <a:normAutofit/>
          </a:bodyPr>
          <a:lstStyle/>
          <a:p>
            <a:r>
              <a:rPr lang="sl-SI" dirty="0"/>
              <a:t>Fizično računalništvo pri pouku fizike</a:t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1104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F2BE11-0C70-4A1B-9DAA-065FAC37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Pouk …</a:t>
            </a:r>
          </a:p>
        </p:txBody>
      </p:sp>
      <p:pic>
        <p:nvPicPr>
          <p:cNvPr id="11" name="Označba mesta vsebine 10">
            <a:extLst>
              <a:ext uri="{FF2B5EF4-FFF2-40B4-BE49-F238E27FC236}">
                <a16:creationId xmlns:a16="http://schemas.microsoft.com/office/drawing/2014/main" id="{7A2C7689-A7B1-45B8-A80C-458D06E2EF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t="10008" r="4890" b="12209"/>
          <a:stretch/>
        </p:blipFill>
        <p:spPr>
          <a:xfrm>
            <a:off x="2581137" y="3237969"/>
            <a:ext cx="4075408" cy="295200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05C05117-0CC9-4362-B07D-832052D79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996" y="668031"/>
            <a:ext cx="4296982" cy="2340000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4302A5D6-132A-41D6-A7DF-1FF4CAD48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760" y="3237969"/>
            <a:ext cx="3866436" cy="2916000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55FC4341-E1EA-431E-BC99-28622A6C5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835" y="666751"/>
            <a:ext cx="2318475" cy="234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5257A9-7C09-4999-93A9-F7350CCE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… še nekaj</a:t>
            </a:r>
          </a:p>
        </p:txBody>
      </p:sp>
      <p:pic>
        <p:nvPicPr>
          <p:cNvPr id="5" name="Označba mesta vsebine 4" descr="Slika, ki vsebuje besede besedilo, oseba, zaprt prostor, skupina&#10;&#10;Opis je samodejno ustvarjen">
            <a:extLst>
              <a:ext uri="{FF2B5EF4-FFF2-40B4-BE49-F238E27FC236}">
                <a16:creationId xmlns:a16="http://schemas.microsoft.com/office/drawing/2014/main" id="{9CDB3174-B8F6-53C6-6B90-15AF57DA6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"/>
          <a:stretch/>
        </p:blipFill>
        <p:spPr>
          <a:xfrm>
            <a:off x="155576" y="1322178"/>
            <a:ext cx="4554448" cy="3483185"/>
          </a:xfrm>
        </p:spPr>
      </p:pic>
      <p:pic>
        <p:nvPicPr>
          <p:cNvPr id="7" name="Slika 6" descr="Slika, ki vsebuje besede besedilo, zaprt prostor, oseba, ljudje&#10;&#10;Opis je samodejno ustvarjen">
            <a:extLst>
              <a:ext uri="{FF2B5EF4-FFF2-40B4-BE49-F238E27FC236}">
                <a16:creationId xmlns:a16="http://schemas.microsoft.com/office/drawing/2014/main" id="{497BB37E-A9FB-66EE-0984-D30C84BFAE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"/>
          <a:stretch/>
        </p:blipFill>
        <p:spPr>
          <a:xfrm>
            <a:off x="7449748" y="1322178"/>
            <a:ext cx="4554449" cy="3483186"/>
          </a:xfrm>
          <a:prstGeom prst="rect">
            <a:avLst/>
          </a:prstGeom>
        </p:spPr>
      </p:pic>
      <p:pic>
        <p:nvPicPr>
          <p:cNvPr id="9" name="Slika 8" descr="Slika, ki vsebuje besede besedilo, elektronika, zaprt prostor, računalnik&#10;&#10;Opis je samodejno ustvarjen">
            <a:extLst>
              <a:ext uri="{FF2B5EF4-FFF2-40B4-BE49-F238E27FC236}">
                <a16:creationId xmlns:a16="http://schemas.microsoft.com/office/drawing/2014/main" id="{8C894986-9DC1-EFA5-6E93-B7051FE050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85" y="1322178"/>
            <a:ext cx="2612389" cy="34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F6F458-0D11-4A48-8868-B9521FA3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Naslednji koraki do podnebnih meritev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E1D8FF-99E2-4B23-908B-139EE004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586" y="1255954"/>
            <a:ext cx="5829414" cy="1785826"/>
          </a:xfrm>
        </p:spPr>
        <p:txBody>
          <a:bodyPr>
            <a:normAutofit/>
          </a:bodyPr>
          <a:lstStyle/>
          <a:p>
            <a:r>
              <a:rPr lang="sl-SI" dirty="0" err="1"/>
              <a:t>microbiti</a:t>
            </a:r>
            <a:r>
              <a:rPr lang="sl-SI" dirty="0"/>
              <a:t> se lahko „pogovarjajo“ na daljavo</a:t>
            </a:r>
          </a:p>
          <a:p>
            <a:r>
              <a:rPr lang="sl-SI" dirty="0"/>
              <a:t>dodatki za </a:t>
            </a:r>
            <a:r>
              <a:rPr lang="sl-SI" dirty="0" err="1"/>
              <a:t>microbit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8" name="Picture 4" descr="Kitronik Air Quality and Environmental Board for micro:bit – Kitronik Ltd">
            <a:extLst>
              <a:ext uri="{FF2B5EF4-FFF2-40B4-BE49-F238E27FC236}">
                <a16:creationId xmlns:a16="http://schemas.microsoft.com/office/drawing/2014/main" id="{83792416-5299-4C9E-A323-D1F816993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8" y="2393722"/>
            <a:ext cx="4178076" cy="41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tronik Environmental Control Board for BBC micro:bit – smalldevices">
            <a:extLst>
              <a:ext uri="{FF2B5EF4-FFF2-40B4-BE49-F238E27FC236}">
                <a16:creationId xmlns:a16="http://schemas.microsoft.com/office/drawing/2014/main" id="{7DB58A96-D1B6-4D22-8664-B5EE082E1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1" y="17145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601B - Kitronik - Edge Connector Breakout Board Pre-Built, BBC micro:bit,  Prototyping Area with 3V/0V Rows">
            <a:extLst>
              <a:ext uri="{FF2B5EF4-FFF2-40B4-BE49-F238E27FC236}">
                <a16:creationId xmlns:a16="http://schemas.microsoft.com/office/drawing/2014/main" id="{8A3363C1-D9A2-4A06-A611-F1F5D3270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641" y="477335"/>
            <a:ext cx="2654742" cy="26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itronik Prototyping System for the BBC micro:bit – Kitronik Ltd">
            <a:extLst>
              <a:ext uri="{FF2B5EF4-FFF2-40B4-BE49-F238E27FC236}">
                <a16:creationId xmlns:a16="http://schemas.microsoft.com/office/drawing/2014/main" id="{70B59600-4181-4D52-94D8-43284FE6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151" y="2171594"/>
            <a:ext cx="3526971" cy="35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52B60AD-C3D0-49D3-A869-34CB5A77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835" y="1709739"/>
            <a:ext cx="10978590" cy="1078285"/>
          </a:xfrm>
        </p:spPr>
        <p:txBody>
          <a:bodyPr>
            <a:normAutofit fontScale="90000"/>
          </a:bodyPr>
          <a:lstStyle/>
          <a:p>
            <a:r>
              <a:rPr lang="sl-SI" dirty="0"/>
              <a:t>Tukaj bi moral biti naslov za vremensko postajo – MINUT 2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2C7A227-43F8-47E5-9F79-913BB2F26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42" y="3621741"/>
            <a:ext cx="7903695" cy="2252755"/>
          </a:xfrm>
        </p:spPr>
        <p:txBody>
          <a:bodyPr/>
          <a:lstStyle/>
          <a:p>
            <a:r>
              <a:rPr lang="sl-SI" b="1" dirty="0">
                <a:solidFill>
                  <a:srgbClr val="002060"/>
                </a:solidFill>
              </a:rPr>
              <a:t>2023_2024</a:t>
            </a:r>
          </a:p>
          <a:p>
            <a:pPr marL="342900" indent="-342900">
              <a:buFontTx/>
              <a:buChar char="-"/>
            </a:pPr>
            <a:r>
              <a:rPr lang="sl-SI" b="1" dirty="0">
                <a:solidFill>
                  <a:srgbClr val="002060"/>
                </a:solidFill>
              </a:rPr>
              <a:t>delo podobno kot preteklo leto</a:t>
            </a:r>
          </a:p>
          <a:p>
            <a:pPr marL="342900" indent="-342900">
              <a:buFontTx/>
              <a:buChar char="-"/>
            </a:pPr>
            <a:r>
              <a:rPr lang="sl-SI" b="1" dirty="0">
                <a:solidFill>
                  <a:srgbClr val="002060"/>
                </a:solidFill>
              </a:rPr>
              <a:t>dijaki enaki, časa veliko manj (ostalega je dobila Katarina)</a:t>
            </a:r>
          </a:p>
        </p:txBody>
      </p:sp>
    </p:spTree>
    <p:extLst>
      <p:ext uri="{BB962C8B-B14F-4D97-AF65-F5344CB8AC3E}">
        <p14:creationId xmlns:p14="http://schemas.microsoft.com/office/powerpoint/2010/main" val="2245016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B332A62-2C0E-4D89-B7F2-F320EA6EF1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3" t="2864" r="12162"/>
          <a:stretch/>
        </p:blipFill>
        <p:spPr>
          <a:xfrm>
            <a:off x="1407458" y="170330"/>
            <a:ext cx="3998260" cy="381985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35737F7-3953-463A-9959-F753A62383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5"/>
          <a:stretch/>
        </p:blipFill>
        <p:spPr>
          <a:xfrm>
            <a:off x="5703795" y="170330"/>
            <a:ext cx="4865593" cy="307866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AD7246A-3DBB-4F25-9808-7DB4491E4F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9" t="23537" r="27610" b="60634"/>
          <a:stretch/>
        </p:blipFill>
        <p:spPr>
          <a:xfrm>
            <a:off x="6658534" y="3385070"/>
            <a:ext cx="3910854" cy="30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3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945AB5-A02B-4CDA-BF9A-7EC72633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Računalništvo je težko</a:t>
            </a:r>
          </a:p>
        </p:txBody>
      </p:sp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23BC3D50-C048-4FD3-B2D7-EF5790A2CB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16628" y="1603503"/>
          <a:ext cx="8791649" cy="451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49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9C486E-40D7-4559-9F27-E749D2D1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dirty="0"/>
              <a:t>Bi rad/-a, da se tak pristop k snovi, ki ga boste izvedli (prepletanje "druge" snovi in računalništva) večkrat izvaja?</a:t>
            </a:r>
          </a:p>
        </p:txBody>
      </p:sp>
      <p:graphicFrame>
        <p:nvGraphicFramePr>
          <p:cNvPr id="7" name="Označba mesta vsebine 6">
            <a:extLst>
              <a:ext uri="{FF2B5EF4-FFF2-40B4-BE49-F238E27FC236}">
                <a16:creationId xmlns:a16="http://schemas.microsoft.com/office/drawing/2014/main" id="{F505EB6F-3802-4C66-A060-35E58B4DCD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41541" y="1304925"/>
          <a:ext cx="8776355" cy="481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95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4C694E-6786-421B-B381-E8111C85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Fizično računalništvo? Kaj je to?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182FBE-F106-4E2F-B27A-184485F3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305149"/>
            <a:ext cx="11880850" cy="3516234"/>
          </a:xfrm>
        </p:spPr>
        <p:txBody>
          <a:bodyPr/>
          <a:lstStyle/>
          <a:p>
            <a:r>
              <a:rPr lang="sl-SI" b="1" dirty="0"/>
              <a:t>fizično, fizikalno, fizika …</a:t>
            </a:r>
          </a:p>
          <a:p>
            <a:r>
              <a:rPr lang="sl-SI" b="1" dirty="0"/>
              <a:t>računalništvo, informatika, RIN</a:t>
            </a:r>
          </a:p>
          <a:p>
            <a:r>
              <a:rPr lang="sl-SI" b="1" dirty="0"/>
              <a:t>STEAM </a:t>
            </a:r>
            <a:r>
              <a:rPr lang="sl-SI" b="1" dirty="0">
                <a:sym typeface="Wingdings" panose="05000000000000000000" pitchFamily="2" charset="2"/>
              </a:rPr>
              <a:t> </a:t>
            </a:r>
            <a:r>
              <a:rPr lang="sl-SI" b="1" dirty="0"/>
              <a:t>MINUT</a:t>
            </a:r>
          </a:p>
          <a:p>
            <a:endParaRPr lang="sl-SI" b="1" dirty="0"/>
          </a:p>
        </p:txBody>
      </p:sp>
      <p:pic>
        <p:nvPicPr>
          <p:cNvPr id="6" name="Slika 5" descr="Slika, ki vsebuje besede oseba, skupina, poziranje, na prostem&#10;&#10;Opis je samodejno ustvarjen">
            <a:extLst>
              <a:ext uri="{FF2B5EF4-FFF2-40B4-BE49-F238E27FC236}">
                <a16:creationId xmlns:a16="http://schemas.microsoft.com/office/drawing/2014/main" id="{82C3FC2E-8EDB-7C83-E161-1315F9154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48" y="2334772"/>
            <a:ext cx="5926491" cy="381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819638-F43A-45FA-B003-2E66C5DBF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Računalništvo v fiziki?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97107BC-5C4A-4363-8D4C-295D3B802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917" y="1261644"/>
            <a:ext cx="3315412" cy="217567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Brez računalnika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kalkulator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tabla+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endParaRPr lang="sl-SI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FCE20837-0553-4A8B-9BA8-0FF18D6DE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1077" y="1253330"/>
            <a:ext cx="4525346" cy="371988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Fizično računalništvo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izdelujejo sami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testiranje delovanja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kalibracije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raziskovanje</a:t>
            </a:r>
          </a:p>
          <a:p>
            <a:r>
              <a:rPr lang="sl-S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mikrokrmilniki</a:t>
            </a: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sl-S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arduino</a:t>
            </a: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sl-S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raspberry</a:t>
            </a: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sl-S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microbit</a:t>
            </a: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…)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uporaba mobilnih naprav (</a:t>
            </a:r>
            <a:r>
              <a:rPr lang="sl-S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phyphox</a:t>
            </a: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sl-S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physics</a:t>
            </a: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l-S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toolbox</a:t>
            </a: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…)</a:t>
            </a:r>
          </a:p>
          <a:p>
            <a:endParaRPr lang="sl-SI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značba mesta vsebine 4">
            <a:extLst>
              <a:ext uri="{FF2B5EF4-FFF2-40B4-BE49-F238E27FC236}">
                <a16:creationId xmlns:a16="http://schemas.microsoft.com/office/drawing/2014/main" id="{006A4E63-30BC-471C-AC6C-6DAF9B224394}"/>
              </a:ext>
            </a:extLst>
          </p:cNvPr>
          <p:cNvSpPr txBox="1">
            <a:spLocks/>
          </p:cNvSpPr>
          <p:nvPr/>
        </p:nvSpPr>
        <p:spPr>
          <a:xfrm>
            <a:off x="3595329" y="1253331"/>
            <a:ext cx="3915748" cy="25069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Računalniško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simulacija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merilni sistemi (</a:t>
            </a:r>
            <a:r>
              <a:rPr lang="sl-S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Vernier</a:t>
            </a: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…)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programiranje postopkov reševanja nalog (</a:t>
            </a:r>
            <a:r>
              <a:rPr lang="sl-S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python</a:t>
            </a: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…)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  <a:p>
            <a:endParaRPr lang="sl-SI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820682" y="3344739"/>
            <a:ext cx="22338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UČENEC</a:t>
            </a:r>
          </a:p>
        </p:txBody>
      </p:sp>
      <p:sp>
        <p:nvSpPr>
          <p:cNvPr id="7" name="Pravokotnik 6"/>
          <p:cNvSpPr/>
          <p:nvPr/>
        </p:nvSpPr>
        <p:spPr>
          <a:xfrm>
            <a:off x="3902751" y="3662154"/>
            <a:ext cx="33009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UPORABNIK</a:t>
            </a:r>
          </a:p>
        </p:txBody>
      </p:sp>
      <p:sp>
        <p:nvSpPr>
          <p:cNvPr id="8" name="Pravokotnik 7"/>
          <p:cNvSpPr/>
          <p:nvPr/>
        </p:nvSpPr>
        <p:spPr>
          <a:xfrm>
            <a:off x="7798305" y="4829786"/>
            <a:ext cx="39508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RAZISKOVALEC</a:t>
            </a:r>
          </a:p>
        </p:txBody>
      </p:sp>
    </p:spTree>
    <p:extLst>
      <p:ext uri="{BB962C8B-B14F-4D97-AF65-F5344CB8AC3E}">
        <p14:creationId xmlns:p14="http://schemas.microsoft.com/office/powerpoint/2010/main" val="3120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C36617-D5B1-41D5-9C0D-52995199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Mogoče malo nostalgije (za nas)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FD7DB9B-A366-4DBE-A591-E83CF612D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4" y="1266001"/>
            <a:ext cx="4076394" cy="297576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4BF7B81-6827-4768-9C5D-A8AC08F3F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369" y="666751"/>
            <a:ext cx="4076394" cy="269042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64C2EF9-F00F-469D-B218-42DE714017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16051" r="7724" b="18875"/>
          <a:stretch/>
        </p:blipFill>
        <p:spPr>
          <a:xfrm rot="10800000">
            <a:off x="4352928" y="1266001"/>
            <a:ext cx="3486144" cy="3734327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19C0FC24-68D8-4CB9-9FAB-EA9FDF511D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1" t="33611" r="22413" b="24186"/>
          <a:stretch/>
        </p:blipFill>
        <p:spPr>
          <a:xfrm>
            <a:off x="7873369" y="3428999"/>
            <a:ext cx="3056299" cy="27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6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880709-9415-455C-B184-490C7133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Fizično računalništvo (nostalgija za rojene 2000+, čez 20 let)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71FF9E8-6E04-4CDA-843F-223304315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6703">
            <a:off x="7803758" y="1529568"/>
            <a:ext cx="3031289" cy="202085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EF0A556-3A06-4C66-80BD-E27A61C7E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3552">
            <a:off x="479981" y="1764553"/>
            <a:ext cx="2390775" cy="19145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B7AB4F4-A624-4EB1-9589-0C60CFFEB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551">
            <a:off x="3588129" y="1590873"/>
            <a:ext cx="3469259" cy="194812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A2E484B-75A2-45B3-AD91-F47521143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922">
            <a:off x="7293757" y="3697790"/>
            <a:ext cx="3566229" cy="237600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88C7F9D8-CDFD-452E-ACC7-C73E742881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"/>
          <a:stretch/>
        </p:blipFill>
        <p:spPr>
          <a:xfrm rot="21166621">
            <a:off x="3209364" y="3529355"/>
            <a:ext cx="3270604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CB58DB-A9A4-4428-8F15-AAF03F04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Mobilne naprave – so kaj fizične?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CE97D-393E-4AF8-9A6E-56410D1CE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6" y="1181101"/>
            <a:ext cx="2885513" cy="288551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C032834-AC0C-4CF9-B746-EB69E42125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44" y="1181101"/>
            <a:ext cx="4183479" cy="461906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233D488-D8C0-4D66-B5F9-27E7A3A5D6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t="3076" r="13713" b="2422"/>
          <a:stretch/>
        </p:blipFill>
        <p:spPr>
          <a:xfrm>
            <a:off x="3674945" y="1181101"/>
            <a:ext cx="2286584" cy="461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3A7AF-7B78-412D-9B8A-86713B02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No, pa spoznajmo še fizično računalništvo z </a:t>
            </a:r>
            <a:r>
              <a:rPr lang="sl-SI" dirty="0" err="1"/>
              <a:t>micro:bitom</a:t>
            </a:r>
            <a:endParaRPr lang="sl-SI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466D144B-98B8-4DD1-B112-81CB5D84F7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53331"/>
            <a:ext cx="5873750" cy="3303984"/>
          </a:xfrm>
        </p:spPr>
      </p:pic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965D9164-E2AA-4BA7-8A69-A499C870F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44928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Senzorji in:</a:t>
            </a:r>
          </a:p>
          <a:p>
            <a:r>
              <a:rPr lang="sl-SI" dirty="0"/>
              <a:t>temperatura</a:t>
            </a:r>
          </a:p>
          <a:p>
            <a:r>
              <a:rPr lang="sl-SI" dirty="0"/>
              <a:t>magnetno polje</a:t>
            </a:r>
          </a:p>
          <a:p>
            <a:r>
              <a:rPr lang="sl-SI" dirty="0"/>
              <a:t>pospešek</a:t>
            </a:r>
          </a:p>
          <a:p>
            <a:r>
              <a:rPr lang="sl-SI" dirty="0" err="1"/>
              <a:t>bluetooth</a:t>
            </a:r>
            <a:r>
              <a:rPr lang="sl-SI" dirty="0"/>
              <a:t> + radio</a:t>
            </a:r>
          </a:p>
          <a:p>
            <a:r>
              <a:rPr lang="sl-SI" dirty="0"/>
              <a:t>PIN priključki (analogni, digitalni senzorji)</a:t>
            </a:r>
          </a:p>
          <a:p>
            <a:r>
              <a:rPr lang="sl-SI" dirty="0"/>
              <a:t>gumbi</a:t>
            </a:r>
          </a:p>
          <a:p>
            <a:r>
              <a:rPr lang="sl-SI" dirty="0"/>
              <a:t>LED – zaslon + svetlobni senzor</a:t>
            </a:r>
          </a:p>
          <a:p>
            <a:r>
              <a:rPr lang="sl-SI" dirty="0"/>
              <a:t>zvok (mikrofon, zvočnik) **</a:t>
            </a:r>
          </a:p>
          <a:p>
            <a:r>
              <a:rPr lang="sl-SI" dirty="0"/>
              <a:t>dodatki ...</a:t>
            </a:r>
          </a:p>
        </p:txBody>
      </p:sp>
    </p:spTree>
    <p:extLst>
      <p:ext uri="{BB962C8B-B14F-4D97-AF65-F5344CB8AC3E}">
        <p14:creationId xmlns:p14="http://schemas.microsoft.com/office/powerpoint/2010/main" val="36294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778DD2-1F5D-408D-8B58-A8577CC5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Zakaj temperatura in zakaj </a:t>
            </a:r>
            <a:r>
              <a:rPr lang="sl-SI" dirty="0" err="1"/>
              <a:t>micro:bit</a:t>
            </a:r>
            <a:r>
              <a:rPr lang="sl-SI" dirty="0"/>
              <a:t>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FDEFEBA-287F-4CAD-9155-0AC3C24F7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75" y="1726163"/>
            <a:ext cx="5873750" cy="3507990"/>
          </a:xfrm>
        </p:spPr>
        <p:txBody>
          <a:bodyPr/>
          <a:lstStyle/>
          <a:p>
            <a:r>
              <a:rPr lang="sl-SI" dirty="0"/>
              <a:t>enostavna meritev</a:t>
            </a:r>
          </a:p>
          <a:p>
            <a:r>
              <a:rPr lang="sl-SI" dirty="0"/>
              <a:t>pokvarjena meritev – vgrajena napaka</a:t>
            </a:r>
          </a:p>
          <a:p>
            <a:r>
              <a:rPr lang="sl-SI" dirty="0"/>
              <a:t>kalibracija?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9F9CD81-C60C-4E81-BF99-8F243F785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26163"/>
            <a:ext cx="5864225" cy="3507990"/>
          </a:xfrm>
        </p:spPr>
        <p:txBody>
          <a:bodyPr/>
          <a:lstStyle/>
          <a:p>
            <a:r>
              <a:rPr lang="sl-SI" dirty="0"/>
              <a:t>enostavna sestava in delo</a:t>
            </a:r>
          </a:p>
          <a:p>
            <a:r>
              <a:rPr lang="sl-SI" dirty="0"/>
              <a:t>mešana skupina dijakov (ne/programerji)</a:t>
            </a:r>
          </a:p>
          <a:p>
            <a:r>
              <a:rPr lang="sl-SI" dirty="0"/>
              <a:t>2 učitelja (=4 osebe – vsak  učitelj in vsak asistent )</a:t>
            </a:r>
          </a:p>
          <a:p>
            <a:r>
              <a:rPr lang="sl-SI" dirty="0"/>
              <a:t>problem – reševanje problema, ki nastane sam od sebe </a:t>
            </a:r>
          </a:p>
          <a:p>
            <a:r>
              <a:rPr lang="sl-SI" dirty="0"/>
              <a:t>kalibracija = rešitev </a:t>
            </a:r>
            <a:r>
              <a:rPr lang="sl-SI" dirty="0">
                <a:sym typeface="Wingdings" panose="05000000000000000000" pitchFamily="2" charset="2"/>
              </a:rPr>
              <a:t></a:t>
            </a:r>
            <a:r>
              <a:rPr lang="sl-SI" dirty="0"/>
              <a:t> kako izvesti?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617E284-BD2B-4192-8D6D-EADFCFEDE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145" y="2980175"/>
            <a:ext cx="464993" cy="46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D6D2E8-7013-40A8-A34E-57E5E0FA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Izvedba</a:t>
            </a:r>
          </a:p>
        </p:txBody>
      </p:sp>
      <p:sp>
        <p:nvSpPr>
          <p:cNvPr id="8" name="Označba mesta besedila 7">
            <a:extLst>
              <a:ext uri="{FF2B5EF4-FFF2-40B4-BE49-F238E27FC236}">
                <a16:creationId xmlns:a16="http://schemas.microsoft.com/office/drawing/2014/main" id="{0EB230CA-FA49-4BC6-9066-30CAE4BC1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503609"/>
          </a:xfrm>
        </p:spPr>
        <p:txBody>
          <a:bodyPr/>
          <a:lstStyle/>
          <a:p>
            <a:r>
              <a:rPr lang="sl-SI" sz="2800" dirty="0"/>
              <a:t>FIZIKA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D072F2-D800-4CEF-8C5F-82668F464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592" y="1789218"/>
            <a:ext cx="5657195" cy="2991579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sl-SI" dirty="0">
                <a:latin typeface="+mn-lt"/>
              </a:rPr>
              <a:t>izpis na zaslon</a:t>
            </a:r>
          </a:p>
          <a:p>
            <a:pPr marL="457200" indent="-457200">
              <a:buAutoNum type="arabicPeriod"/>
            </a:pPr>
            <a:r>
              <a:rPr lang="sl-SI" dirty="0">
                <a:latin typeface="+mn-lt"/>
              </a:rPr>
              <a:t>primerjanje s temperaturo prostora (prostor </a:t>
            </a:r>
            <a:r>
              <a:rPr lang="sl-SI" dirty="0" err="1">
                <a:latin typeface="+mn-lt"/>
              </a:rPr>
              <a:t>vs</a:t>
            </a:r>
            <a:r>
              <a:rPr lang="sl-SI" dirty="0">
                <a:latin typeface="+mn-lt"/>
              </a:rPr>
              <a:t>. procesor)</a:t>
            </a:r>
          </a:p>
          <a:p>
            <a:pPr marL="457200" indent="-457200">
              <a:buAutoNum type="arabicPeriod"/>
            </a:pPr>
            <a:r>
              <a:rPr lang="sl-SI" b="1" u="sng" dirty="0">
                <a:latin typeface="+mn-lt"/>
              </a:rPr>
              <a:t>popravek</a:t>
            </a:r>
            <a:r>
              <a:rPr lang="sl-SI" dirty="0">
                <a:latin typeface="+mn-lt"/>
              </a:rPr>
              <a:t> (kalibracija), prireditev</a:t>
            </a:r>
          </a:p>
          <a:p>
            <a:pPr marL="457200" indent="-457200">
              <a:buAutoNum type="arabicPeriod"/>
            </a:pPr>
            <a:r>
              <a:rPr lang="sl-SI" b="1" u="sng" dirty="0">
                <a:latin typeface="+mn-lt"/>
              </a:rPr>
              <a:t>uvedba spremenljivke </a:t>
            </a:r>
            <a:r>
              <a:rPr lang="sl-SI" dirty="0">
                <a:latin typeface="+mn-lt"/>
              </a:rPr>
              <a:t>v programskem okolju</a:t>
            </a:r>
          </a:p>
          <a:p>
            <a:pPr marL="457200" indent="-457200">
              <a:buAutoNum type="arabicPeriod"/>
            </a:pPr>
            <a:r>
              <a:rPr lang="sl-SI" dirty="0">
                <a:latin typeface="+mn-lt"/>
              </a:rPr>
              <a:t>ukaz na dogodek (gumb)</a:t>
            </a:r>
          </a:p>
        </p:txBody>
      </p:sp>
      <p:sp>
        <p:nvSpPr>
          <p:cNvPr id="9" name="Označba mesta besedila 8">
            <a:extLst>
              <a:ext uri="{FF2B5EF4-FFF2-40B4-BE49-F238E27FC236}">
                <a16:creationId xmlns:a16="http://schemas.microsoft.com/office/drawing/2014/main" id="{9326F4EA-13F8-4DA1-B5E3-3EE6940FF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21845"/>
            <a:ext cx="5864224" cy="503609"/>
          </a:xfrm>
        </p:spPr>
        <p:txBody>
          <a:bodyPr/>
          <a:lstStyle/>
          <a:p>
            <a:r>
              <a:rPr lang="sl-SI" sz="2800" dirty="0"/>
              <a:t>INFORMATIKA</a:t>
            </a:r>
            <a:endParaRPr lang="sl-SI" dirty="0"/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6977A147-4846-46B0-9206-C041F65EE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6213" y="1779062"/>
            <a:ext cx="5864224" cy="30017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dirty="0"/>
              <a:t>izpis kot osnova – enako kot merilniki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razhajanje meritev – </a:t>
            </a:r>
            <a:r>
              <a:rPr lang="sl-SI" b="1" u="sng" dirty="0"/>
              <a:t>ugotavljanje napak</a:t>
            </a:r>
          </a:p>
          <a:p>
            <a:pPr marL="457200" indent="-457200">
              <a:buFont typeface="+mj-lt"/>
              <a:buAutoNum type="arabicPeriod"/>
            </a:pPr>
            <a:endParaRPr lang="sl-SI" dirty="0"/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točnost meritve, napake, </a:t>
            </a:r>
            <a:r>
              <a:rPr lang="sl-SI" b="1" u="sng" dirty="0"/>
              <a:t>kako popraviti?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podatke shranimo in popravimo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kaj s podatki – posredovanje v obdelavo,  grafi, tabele …</a:t>
            </a:r>
          </a:p>
        </p:txBody>
      </p:sp>
    </p:spTree>
    <p:extLst>
      <p:ext uri="{BB962C8B-B14F-4D97-AF65-F5344CB8AC3E}">
        <p14:creationId xmlns:p14="http://schemas.microsoft.com/office/powerpoint/2010/main" val="109538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d6499c-a84d-4d49-82a2-af88d750687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DD6FF8994924A91046684A356AC54" ma:contentTypeVersion="15" ma:contentTypeDescription="Create a new document." ma:contentTypeScope="" ma:versionID="f3deeba0095815f10104a1851aeed220">
  <xsd:schema xmlns:xsd="http://www.w3.org/2001/XMLSchema" xmlns:xs="http://www.w3.org/2001/XMLSchema" xmlns:p="http://schemas.microsoft.com/office/2006/metadata/properties" xmlns:ns3="83d6499c-a84d-4d49-82a2-af88d7506870" xmlns:ns4="50233e6d-0d9e-4c89-84bc-aa7c2bb910fb" targetNamespace="http://schemas.microsoft.com/office/2006/metadata/properties" ma:root="true" ma:fieldsID="eadb7cd1cf973ff1f1e9713970e3f923" ns3:_="" ns4:_="">
    <xsd:import namespace="83d6499c-a84d-4d49-82a2-af88d7506870"/>
    <xsd:import namespace="50233e6d-0d9e-4c89-84bc-aa7c2bb910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499c-a84d-4d49-82a2-af88d7506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33e6d-0d9e-4c89-84bc-aa7c2bb910f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200F94-7EE0-4429-9DA1-078B5BFCD2B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0233e6d-0d9e-4c89-84bc-aa7c2bb910fb"/>
    <ds:schemaRef ds:uri="83d6499c-a84d-4d49-82a2-af88d750687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3E8E68-9832-4FC0-BA34-A0557C3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499c-a84d-4d49-82a2-af88d7506870"/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B10313-4B86-42FA-91CB-C231613840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375</Words>
  <Application>Microsoft Office PowerPoint</Application>
  <PresentationFormat>Širokozaslonsko</PresentationFormat>
  <Paragraphs>78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Officeova tema</vt:lpstr>
      <vt:lpstr>Fizično računalništvo pri pouku fizike </vt:lpstr>
      <vt:lpstr>Fizično računalništvo? Kaj je to?</vt:lpstr>
      <vt:lpstr>Računalništvo v fiziki?</vt:lpstr>
      <vt:lpstr>Mogoče malo nostalgije (za nas)</vt:lpstr>
      <vt:lpstr>Fizično računalništvo (nostalgija za rojene 2000+, čez 20 let)</vt:lpstr>
      <vt:lpstr>Mobilne naprave – so kaj fizične?</vt:lpstr>
      <vt:lpstr>No, pa spoznajmo še fizično računalništvo z micro:bitom</vt:lpstr>
      <vt:lpstr>Zakaj temperatura in zakaj micro:bit?</vt:lpstr>
      <vt:lpstr>Izvedba</vt:lpstr>
      <vt:lpstr>Pouk …</vt:lpstr>
      <vt:lpstr>… še nekaj</vt:lpstr>
      <vt:lpstr>Naslednji koraki do podnebnih meritev</vt:lpstr>
      <vt:lpstr>Tukaj bi moral biti naslov za vremensko postajo – MINUT 2</vt:lpstr>
      <vt:lpstr>PowerPointova predstavitev</vt:lpstr>
      <vt:lpstr>Računalništvo je težko</vt:lpstr>
      <vt:lpstr>Bi rad/-a, da se tak pristop k snovi, ki ga boste izvedli (prepletanje "druge" snovi in računalništva) večkrat izvaja?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Roman Bobnarič</cp:lastModifiedBy>
  <cp:revision>32</cp:revision>
  <dcterms:created xsi:type="dcterms:W3CDTF">2023-03-20T13:12:53Z</dcterms:created>
  <dcterms:modified xsi:type="dcterms:W3CDTF">2024-08-20T15:11:35Z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