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4" r:id="rId4"/>
    <p:sldMasterId id="2147483868" r:id="rId5"/>
  </p:sldMasterIdLst>
  <p:notesMasterIdLst>
    <p:notesMasterId r:id="rId9"/>
  </p:notesMasterIdLst>
  <p:sldIdLst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136"/>
    <a:srgbClr val="FFFFFF"/>
    <a:srgbClr val="E8F3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7FA991-7FE5-54A0-0E30-E85AB4AEBFEE}" v="90" dt="2022-12-26T18:31:14.162"/>
    <p1510:client id="{8E776DE8-92D5-4243-A0AE-373EAA7B2FAB}" v="39" dt="2022-03-11T11:16:59.855"/>
    <p1510:client id="{C6FB4B30-5DE7-51C5-9C0A-0BA499986938}" v="104" dt="2022-12-26T18:36:48.723"/>
  </p1510:revLst>
</p1510:revInfo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rednji slog 3 – poudarek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Srednji slog 3 – poudarek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rednji slog 3 – poudarek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Srednji slog 3 – poudarek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Srednji slog 3 – poudarek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6433" autoAdjust="0"/>
  </p:normalViewPr>
  <p:slideViewPr>
    <p:cSldViewPr snapToGrid="0">
      <p:cViewPr varScale="1">
        <p:scale>
          <a:sx n="144" d="100"/>
          <a:sy n="144" d="100"/>
        </p:scale>
        <p:origin x="112" y="2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3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D0671-0290-48B2-B222-AE702DD2768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02466-F83B-48AB-9B91-705E83B8E6D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065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66800" y="0"/>
            <a:ext cx="10287000" cy="4700588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66800" y="4700588"/>
            <a:ext cx="10287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Grafika 6">
            <a:extLst>
              <a:ext uri="{FF2B5EF4-FFF2-40B4-BE49-F238E27FC236}">
                <a16:creationId xmlns:a16="http://schemas.microsoft.com/office/drawing/2014/main" id="{1F52D4BC-3DB1-474E-B31F-15F682B11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800" y="224559"/>
            <a:ext cx="1320859" cy="183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82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238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7609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38200" y="2803236"/>
            <a:ext cx="10515600" cy="1897352"/>
          </a:xfrm>
        </p:spPr>
        <p:txBody>
          <a:bodyPr anchor="b">
            <a:noAutofit/>
          </a:bodyPr>
          <a:lstStyle>
            <a:lvl1pPr algn="ctr">
              <a:defRPr sz="66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38200" y="4700588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0972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3850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0397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8666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5159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5122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2065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41412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1166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2632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879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259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593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107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7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802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41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66162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054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1066800" y="365125"/>
            <a:ext cx="1068243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6800" y="1825625"/>
            <a:ext cx="1068243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1066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35061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900603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ravokotnik 6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tx2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l-SI" sz="1350"/>
          </a:p>
        </p:txBody>
      </p:sp>
    </p:spTree>
    <p:extLst>
      <p:ext uri="{BB962C8B-B14F-4D97-AF65-F5344CB8AC3E}">
        <p14:creationId xmlns:p14="http://schemas.microsoft.com/office/powerpoint/2010/main" val="27525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Roboto Black" panose="02000000000000000000" pitchFamily="2" charset="0"/>
          <a:ea typeface="Roboto Black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5"/>
            </a:gs>
            <a:gs pos="100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110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91103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7DAB-B30C-4891-9FC9-B5685C909EC3}" type="datetimeFigureOut">
              <a:rPr lang="sl-SI" smtClean="0"/>
              <a:t>6. 01. 2023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23631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900603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F912-7D50-40B8-8BE5-0DA1E1B2A9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2077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Roboto Black" panose="02000000000000000000" pitchFamily="2" charset="0"/>
          <a:ea typeface="Roboto Black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C0285E-D747-FE6E-0C06-D89DD7ACCF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>
                <a:latin typeface="Roboto"/>
                <a:ea typeface="Roboto"/>
                <a:cs typeface="Roboto"/>
              </a:rPr>
              <a:t>Digitalna umetnost in matematika</a:t>
            </a:r>
            <a:endParaRPr lang="sl-SI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005A4E0-6988-C2E5-8790-CC6AF31147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>
                <a:latin typeface="Roboto Light"/>
                <a:ea typeface="Roboto Light"/>
                <a:cs typeface="Roboto Light"/>
              </a:rPr>
              <a:t>Mojca Baloh, prof.</a:t>
            </a:r>
          </a:p>
          <a:p>
            <a:r>
              <a:rPr lang="sl-SI" dirty="0">
                <a:latin typeface="Roboto Light"/>
                <a:ea typeface="Roboto Light"/>
                <a:cs typeface="Roboto Light"/>
              </a:rPr>
              <a:t>Dr. Uroš Ocepek, prof.</a:t>
            </a:r>
            <a:endParaRPr lang="sl-SI" dirty="0">
              <a:cs typeface="Roboto Light"/>
            </a:endParaRPr>
          </a:p>
        </p:txBody>
      </p:sp>
      <p:pic>
        <p:nvPicPr>
          <p:cNvPr id="5" name="Grafika 4">
            <a:extLst>
              <a:ext uri="{FF2B5EF4-FFF2-40B4-BE49-F238E27FC236}">
                <a16:creationId xmlns:a16="http://schemas.microsoft.com/office/drawing/2014/main" id="{C18C3B3D-950B-DCB2-6216-F61F44B2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4478" y="216274"/>
            <a:ext cx="1320859" cy="183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8725AD-F8D1-FCE3-8B91-E00F355CD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9383" y="365125"/>
            <a:ext cx="6099853" cy="1341437"/>
          </a:xfrm>
        </p:spPr>
        <p:txBody>
          <a:bodyPr/>
          <a:lstStyle/>
          <a:p>
            <a:r>
              <a:rPr lang="sl-SI" dirty="0">
                <a:latin typeface="Roboto Black"/>
                <a:ea typeface="Roboto Black"/>
                <a:cs typeface="Roboto Black"/>
              </a:rPr>
              <a:t>Digitalna umetnost in matematika</a:t>
            </a:r>
          </a:p>
        </p:txBody>
      </p:sp>
      <p:pic>
        <p:nvPicPr>
          <p:cNvPr id="6" name="Slika 6">
            <a:extLst>
              <a:ext uri="{FF2B5EF4-FFF2-40B4-BE49-F238E27FC236}">
                <a16:creationId xmlns:a16="http://schemas.microsoft.com/office/drawing/2014/main" id="{6117EB08-9D25-CCB3-8C43-08EF03F5AE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177" y="366323"/>
            <a:ext cx="4526611" cy="4351338"/>
          </a:xfr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BC2F288-A2EA-EDB0-827D-7CA5F97F9DC6}"/>
              </a:ext>
            </a:extLst>
          </p:cNvPr>
          <p:cNvSpPr txBox="1"/>
          <p:nvPr/>
        </p:nvSpPr>
        <p:spPr>
          <a:xfrm>
            <a:off x="5651739" y="1892060"/>
            <a:ext cx="6093124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sl-SI" sz="2400" dirty="0">
                <a:latin typeface="Calibri Light"/>
                <a:cs typeface="Calibri Light"/>
              </a:rPr>
              <a:t>Dijaki imajo težave z razumevanjem koordinatnega sistema, poznavanjem pomena in razumevanjem krožnih funkcij ter z abstraktnim razumevanjem geometrijskih likov in teles. </a:t>
            </a:r>
            <a:endParaRPr lang="sl-SI" sz="2400">
              <a:latin typeface="Calibri Light"/>
              <a:cs typeface="Calibri Light"/>
            </a:endParaRPr>
          </a:p>
          <a:p>
            <a:pPr marL="342900" indent="-342900">
              <a:buFont typeface="Arial"/>
              <a:buChar char="•"/>
            </a:pPr>
            <a:r>
              <a:rPr lang="sl-SI" sz="2400" dirty="0">
                <a:latin typeface="Calibri Light"/>
                <a:cs typeface="Calibri Light"/>
              </a:rPr>
              <a:t>Projekt smo zasnovali tako, da bodo vključeni dijaki oblikovali algoritme (oz. bodo pisali skripto) za generiranje digitalnih likovnih del. </a:t>
            </a:r>
            <a:endParaRPr lang="sl-SI" sz="2400">
              <a:latin typeface="Calibri Light"/>
              <a:cs typeface="Calibri Light"/>
            </a:endParaRPr>
          </a:p>
          <a:p>
            <a:pPr marL="342900" indent="-342900">
              <a:buFont typeface="Arial"/>
              <a:buChar char="•"/>
            </a:pPr>
            <a:r>
              <a:rPr lang="sl-SI" sz="2400" dirty="0">
                <a:latin typeface="Calibri Light"/>
                <a:cs typeface="Calibri Light"/>
              </a:rPr>
              <a:t>Uporabili bomo knjižnico p5.js in jezik </a:t>
            </a:r>
            <a:r>
              <a:rPr lang="sl-SI" sz="2400" dirty="0" err="1">
                <a:latin typeface="Calibri Light"/>
                <a:cs typeface="Calibri Light"/>
              </a:rPr>
              <a:t>JavaScript</a:t>
            </a:r>
            <a:r>
              <a:rPr lang="sl-SI" sz="2400" dirty="0">
                <a:latin typeface="Calibri Light"/>
                <a:cs typeface="Calibri Light"/>
              </a:rPr>
              <a:t>, s pomočjo katerega bodo dijaki pisali lastne algoritme, pri katerih pa bodo morali uporabiti matematično znanje z namenom likovnega upodabljanja.</a:t>
            </a:r>
            <a:r>
              <a:rPr lang="sl-SI" sz="2400" dirty="0">
                <a:latin typeface="Calibri Light"/>
                <a:ea typeface="Calibri"/>
                <a:cs typeface="Calibri"/>
              </a:rPr>
              <a:t> </a:t>
            </a:r>
            <a:endParaRPr lang="sl-SI" sz="2400">
              <a:latin typeface="Calibri Ligh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602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33A1AF-2D80-331F-F7A1-D681DA204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0422" y="365125"/>
            <a:ext cx="4557682" cy="1347128"/>
          </a:xfrm>
        </p:spPr>
        <p:txBody>
          <a:bodyPr/>
          <a:lstStyle/>
          <a:p>
            <a:r>
              <a:rPr lang="sl-SI" dirty="0">
                <a:latin typeface="Roboto Black"/>
                <a:ea typeface="Roboto Black"/>
                <a:cs typeface="Roboto Black"/>
              </a:rPr>
              <a:t>Navodila za učenca</a:t>
            </a:r>
            <a:endParaRPr lang="sl-SI" dirty="0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9CE79A84-B83C-B008-2F13-4229B8A35C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5284" y="366323"/>
            <a:ext cx="2741827" cy="2546980"/>
          </a:xfr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A1D8A55-155C-B254-D511-C64F0F2D451D}"/>
              </a:ext>
            </a:extLst>
          </p:cNvPr>
          <p:cNvSpPr txBox="1"/>
          <p:nvPr/>
        </p:nvSpPr>
        <p:spPr>
          <a:xfrm>
            <a:off x="4098985" y="1712343"/>
            <a:ext cx="4554746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sl-SI" sz="2000" dirty="0">
                <a:latin typeface="Calibri Light"/>
                <a:cs typeface="Calibri Light"/>
              </a:rPr>
              <a:t>Spletni vplivneži na veliko promovirajo NFT-je, jih uporabljajo za </a:t>
            </a:r>
            <a:r>
              <a:rPr lang="sl-SI" sz="2000" dirty="0" err="1">
                <a:latin typeface="Calibri Light"/>
                <a:cs typeface="Calibri Light"/>
              </a:rPr>
              <a:t>avatarje</a:t>
            </a:r>
            <a:r>
              <a:rPr lang="sl-SI" sz="2000" dirty="0">
                <a:latin typeface="Calibri Light"/>
                <a:cs typeface="Calibri Light"/>
              </a:rPr>
              <a:t>, jih prodajajo naprej. </a:t>
            </a:r>
          </a:p>
          <a:p>
            <a:pPr marL="342900" indent="-342900">
              <a:buFont typeface="Arial"/>
              <a:buChar char="•"/>
            </a:pPr>
            <a:r>
              <a:rPr lang="sl-SI" sz="2000" dirty="0">
                <a:latin typeface="Calibri Light"/>
                <a:cs typeface="Calibri Light"/>
              </a:rPr>
              <a:t>Večina umetnikov uporablja knjižnico p5.js, s pomočjo katero generira množico različnih umetniških del, ki jih kasneje pretvorijo in prodajajo kot NFT. </a:t>
            </a:r>
          </a:p>
          <a:p>
            <a:pPr marL="342900" indent="-342900">
              <a:buFont typeface="Arial"/>
              <a:buChar char="•"/>
            </a:pPr>
            <a:r>
              <a:rPr lang="sl-SI" sz="2000" dirty="0">
                <a:latin typeface="Calibri Light"/>
                <a:cs typeface="Calibri Light"/>
              </a:rPr>
              <a:t>V sklopu projekta bomo spoznali preprosto generiranje umetniških del preko vključevanja znanja matematike (geometrijskih likov, kotnih funkcij … ) in znanja programiranja v skriptnem jeziku </a:t>
            </a:r>
            <a:r>
              <a:rPr lang="sl-SI" sz="2000" dirty="0" err="1">
                <a:latin typeface="Calibri Light"/>
                <a:cs typeface="Calibri Light"/>
              </a:rPr>
              <a:t>JavaScript</a:t>
            </a:r>
            <a:r>
              <a:rPr lang="sl-SI" sz="2000" dirty="0">
                <a:latin typeface="Calibri Light"/>
                <a:cs typeface="Calibri Light"/>
              </a:rPr>
              <a:t>. </a:t>
            </a:r>
          </a:p>
          <a:p>
            <a:pPr marL="342900" indent="-342900">
              <a:buFont typeface="Arial"/>
              <a:buChar char="•"/>
            </a:pPr>
            <a:r>
              <a:rPr lang="sl-SI" sz="2000" dirty="0">
                <a:latin typeface="Calibri Light"/>
                <a:cs typeface="Calibri Light"/>
              </a:rPr>
              <a:t>Cilj projekta bo generirati zanimiva umetniška dela.</a:t>
            </a:r>
            <a:r>
              <a:rPr lang="sl-SI" sz="2000" dirty="0">
                <a:latin typeface="Calibri Light"/>
                <a:ea typeface="Calibri"/>
                <a:cs typeface="Calibri"/>
              </a:rPr>
              <a:t> </a:t>
            </a:r>
            <a:endParaRPr lang="sl-SI" sz="2000" dirty="0">
              <a:latin typeface="Calibri Light"/>
              <a:cs typeface="Calibri Light"/>
            </a:endParaRPr>
          </a:p>
        </p:txBody>
      </p:sp>
      <p:pic>
        <p:nvPicPr>
          <p:cNvPr id="12" name="Slika 12">
            <a:extLst>
              <a:ext uri="{FF2B5EF4-FFF2-40B4-BE49-F238E27FC236}">
                <a16:creationId xmlns:a16="http://schemas.microsoft.com/office/drawing/2014/main" id="{DD6BBAEE-9F2C-988D-7F79-46329BE995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362" y="3243532"/>
            <a:ext cx="2743200" cy="2743200"/>
          </a:xfrm>
          <a:prstGeom prst="rect">
            <a:avLst/>
          </a:prstGeom>
        </p:spPr>
      </p:pic>
      <p:pic>
        <p:nvPicPr>
          <p:cNvPr id="14" name="Slika 14">
            <a:extLst>
              <a:ext uri="{FF2B5EF4-FFF2-40B4-BE49-F238E27FC236}">
                <a16:creationId xmlns:a16="http://schemas.microsoft.com/office/drawing/2014/main" id="{763468DF-20B7-BCFD-2126-ED7A3EDD88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4154" y="364656"/>
            <a:ext cx="2800709" cy="275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534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DrUKI_2">
      <a:dk1>
        <a:sysClr val="windowText" lastClr="000000"/>
      </a:dk1>
      <a:lt1>
        <a:sysClr val="window" lastClr="FFFFFF"/>
      </a:lt1>
      <a:dk2>
        <a:srgbClr val="005576"/>
      </a:dk2>
      <a:lt2>
        <a:srgbClr val="E7E6E6"/>
      </a:lt2>
      <a:accent1>
        <a:srgbClr val="54A2D9"/>
      </a:accent1>
      <a:accent2>
        <a:srgbClr val="B560A6"/>
      </a:accent2>
      <a:accent3>
        <a:srgbClr val="F37459"/>
      </a:accent3>
      <a:accent4>
        <a:srgbClr val="F2C237"/>
      </a:accent4>
      <a:accent5>
        <a:srgbClr val="8DC63F"/>
      </a:accent5>
      <a:accent6>
        <a:srgbClr val="E1894C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20A8C642-FDE9-4A36-9DE1-73D0D164FB7B}" vid="{5D8ECF39-07A8-4D8D-9617-7FD3A75944DF}"/>
    </a:ext>
  </a:extLst>
</a:theme>
</file>

<file path=ppt/theme/theme2.xml><?xml version="1.0" encoding="utf-8"?>
<a:theme xmlns:a="http://schemas.openxmlformats.org/drawingml/2006/main" name="1_Tema1">
  <a:themeElements>
    <a:clrScheme name="DrUKI_2">
      <a:dk1>
        <a:sysClr val="windowText" lastClr="000000"/>
      </a:dk1>
      <a:lt1>
        <a:sysClr val="window" lastClr="FFFFFF"/>
      </a:lt1>
      <a:dk2>
        <a:srgbClr val="005576"/>
      </a:dk2>
      <a:lt2>
        <a:srgbClr val="E7E6E6"/>
      </a:lt2>
      <a:accent1>
        <a:srgbClr val="54A2D9"/>
      </a:accent1>
      <a:accent2>
        <a:srgbClr val="B560A6"/>
      </a:accent2>
      <a:accent3>
        <a:srgbClr val="F37459"/>
      </a:accent3>
      <a:accent4>
        <a:srgbClr val="F2C237"/>
      </a:accent4>
      <a:accent5>
        <a:srgbClr val="8DC63F"/>
      </a:accent5>
      <a:accent6>
        <a:srgbClr val="E1894C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20A8C642-FDE9-4A36-9DE1-73D0D164FB7B}" vid="{5D8ECF39-07A8-4D8D-9617-7FD3A75944DF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chers xmlns="775ccee1-002d-4791-bf29-9eff39997c37">
      <UserInfo>
        <DisplayName/>
        <AccountId xsi:nil="true"/>
        <AccountType/>
      </UserInfo>
    </Teachers>
    <Self_Registration_Enabled xmlns="775ccee1-002d-4791-bf29-9eff39997c37" xsi:nil="true"/>
    <AppVersion xmlns="775ccee1-002d-4791-bf29-9eff39997c37" xsi:nil="true"/>
    <NotebookType xmlns="775ccee1-002d-4791-bf29-9eff39997c37" xsi:nil="true"/>
    <Owner xmlns="775ccee1-002d-4791-bf29-9eff39997c37">
      <UserInfo>
        <DisplayName/>
        <AccountId xsi:nil="true"/>
        <AccountType/>
      </UserInfo>
    </Owner>
    <CultureName xmlns="775ccee1-002d-4791-bf29-9eff39997c37" xsi:nil="true"/>
    <Student_Groups xmlns="775ccee1-002d-4791-bf29-9eff39997c37">
      <UserInfo>
        <DisplayName/>
        <AccountId xsi:nil="true"/>
        <AccountType/>
      </UserInfo>
    </Student_Groups>
    <Invited_Teachers xmlns="775ccee1-002d-4791-bf29-9eff39997c37" xsi:nil="true"/>
    <Invited_Students xmlns="775ccee1-002d-4791-bf29-9eff39997c37" xsi:nil="true"/>
    <Students xmlns="775ccee1-002d-4791-bf29-9eff39997c37">
      <UserInfo>
        <DisplayName/>
        <AccountId xsi:nil="true"/>
        <AccountType/>
      </UserInfo>
    </Students>
    <Has_Teacher_Only_SectionGroup xmlns="775ccee1-002d-4791-bf29-9eff39997c37" xsi:nil="true"/>
    <DefaultSectionNames xmlns="775ccee1-002d-4791-bf29-9eff39997c37" xsi:nil="true"/>
    <Is_Collaboration_Space_Locked xmlns="775ccee1-002d-4791-bf29-9eff39997c37" xsi:nil="true"/>
    <FolderType xmlns="775ccee1-002d-4791-bf29-9eff39997c3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7DD8E47D0B744088780D9548B07838" ma:contentTypeVersion="25" ma:contentTypeDescription="Ustvari nov dokument." ma:contentTypeScope="" ma:versionID="c3b3b9c346cc931f6af68cb8a3397580">
  <xsd:schema xmlns:xsd="http://www.w3.org/2001/XMLSchema" xmlns:xs="http://www.w3.org/2001/XMLSchema" xmlns:p="http://schemas.microsoft.com/office/2006/metadata/properties" xmlns:ns3="1e85a471-9f8f-4d59-8c75-799782d15c6a" xmlns:ns4="775ccee1-002d-4791-bf29-9eff39997c37" targetNamespace="http://schemas.microsoft.com/office/2006/metadata/properties" ma:root="true" ma:fieldsID="f962a251dd157e4d3e545e318d5ab740" ns3:_="" ns4:_="">
    <xsd:import namespace="1e85a471-9f8f-4d59-8c75-799782d15c6a"/>
    <xsd:import namespace="775ccee1-002d-4791-bf29-9eff39997c3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85a471-9f8f-4d59-8c75-799782d15c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V skupni rabi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Razprševanje namiga za skupno rabo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5ccee1-002d-4791-bf29-9eff39997c37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2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ED9F6D-B1A4-4798-A7C6-F1492C659F7D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1e85a471-9f8f-4d59-8c75-799782d15c6a"/>
    <ds:schemaRef ds:uri="http://schemas.openxmlformats.org/package/2006/metadata/core-properties"/>
    <ds:schemaRef ds:uri="775ccee1-002d-4791-bf29-9eff39997c37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58F78E8-416A-4C09-80F8-477EE21D56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12F2C6-E824-4036-B474-05A0F12E2D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85a471-9f8f-4d59-8c75-799782d15c6a"/>
    <ds:schemaRef ds:uri="775ccee1-002d-4791-bf29-9eff39997c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7169</TotalTime>
  <Words>18</Words>
  <Application>Microsoft Office PowerPoint</Application>
  <PresentationFormat>Širokozaslonsko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5" baseType="lpstr">
      <vt:lpstr>Tema1</vt:lpstr>
      <vt:lpstr>1_Tema1</vt:lpstr>
      <vt:lpstr>Digitalna umetnost in matematika</vt:lpstr>
      <vt:lpstr>Digitalna umetnost in matematika</vt:lpstr>
      <vt:lpstr>Navodila za učenca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Uroš Ocepek</dc:creator>
  <cp:lastModifiedBy>Uroš Ocepek</cp:lastModifiedBy>
  <cp:revision>233</cp:revision>
  <dcterms:created xsi:type="dcterms:W3CDTF">2014-08-23T09:56:17Z</dcterms:created>
  <dcterms:modified xsi:type="dcterms:W3CDTF">2023-01-06T16:03:36Z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0x0101004C7DD8E47D0B744088780D9548B07838</vt:lpwstr>
  </property>
</Properties>
</file>