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5"/>
  </p:notesMasterIdLst>
  <p:sldIdLst>
    <p:sldId id="256" r:id="rId2"/>
    <p:sldId id="272" r:id="rId3"/>
    <p:sldId id="273"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076" autoAdjust="0"/>
    <p:restoredTop sz="95337" autoAdjust="0"/>
  </p:normalViewPr>
  <p:slideViewPr>
    <p:cSldViewPr snapToGrid="0">
      <p:cViewPr varScale="1">
        <p:scale>
          <a:sx n="87" d="100"/>
          <a:sy n="87" d="100"/>
        </p:scale>
        <p:origin x="70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8FFDE7-913A-49B3-AA29-B015F610BE3C}" type="datetimeFigureOut">
              <a:rPr lang="sl-SI" smtClean="0"/>
              <a:t>4. 01. 2023</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22C40A-40EC-42F6-8CA8-10FE529D33EB}" type="slidenum">
              <a:rPr lang="sl-SI" smtClean="0"/>
              <a:t>‹#›</a:t>
            </a:fld>
            <a:endParaRPr lang="sl-SI"/>
          </a:p>
        </p:txBody>
      </p:sp>
    </p:spTree>
    <p:extLst>
      <p:ext uri="{BB962C8B-B14F-4D97-AF65-F5344CB8AC3E}">
        <p14:creationId xmlns:p14="http://schemas.microsoft.com/office/powerpoint/2010/main" val="2469358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0222C40A-40EC-42F6-8CA8-10FE529D33EB}" type="slidenum">
              <a:rPr lang="sl-SI" smtClean="0"/>
              <a:t>1</a:t>
            </a:fld>
            <a:endParaRPr lang="sl-SI"/>
          </a:p>
        </p:txBody>
      </p:sp>
    </p:spTree>
    <p:extLst>
      <p:ext uri="{BB962C8B-B14F-4D97-AF65-F5344CB8AC3E}">
        <p14:creationId xmlns:p14="http://schemas.microsoft.com/office/powerpoint/2010/main" val="1620031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0222C40A-40EC-42F6-8CA8-10FE529D33EB}" type="slidenum">
              <a:rPr lang="sl-SI" smtClean="0"/>
              <a:t>2</a:t>
            </a:fld>
            <a:endParaRPr lang="sl-SI"/>
          </a:p>
        </p:txBody>
      </p:sp>
    </p:spTree>
    <p:extLst>
      <p:ext uri="{BB962C8B-B14F-4D97-AF65-F5344CB8AC3E}">
        <p14:creationId xmlns:p14="http://schemas.microsoft.com/office/powerpoint/2010/main" val="1945253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0222C40A-40EC-42F6-8CA8-10FE529D33EB}" type="slidenum">
              <a:rPr lang="sl-SI" smtClean="0"/>
              <a:t>3</a:t>
            </a:fld>
            <a:endParaRPr lang="sl-SI"/>
          </a:p>
        </p:txBody>
      </p:sp>
    </p:spTree>
    <p:extLst>
      <p:ext uri="{BB962C8B-B14F-4D97-AF65-F5344CB8AC3E}">
        <p14:creationId xmlns:p14="http://schemas.microsoft.com/office/powerpoint/2010/main" val="1356453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sl-SI"/>
              <a:t>Kliknite, če želite urediti slog naslova matrice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če želite urediti slog podnaslova matrice</a:t>
            </a:r>
            <a:endParaRPr lang="en-US" dirty="0"/>
          </a:p>
        </p:txBody>
      </p:sp>
      <p:sp>
        <p:nvSpPr>
          <p:cNvPr id="4" name="Date Placeholder 3"/>
          <p:cNvSpPr>
            <a:spLocks noGrp="1"/>
          </p:cNvSpPr>
          <p:nvPr>
            <p:ph type="dt" sz="half" idx="10"/>
          </p:nvPr>
        </p:nvSpPr>
        <p:spPr/>
        <p:txBody>
          <a:bodyPr/>
          <a:lstStyle/>
          <a:p>
            <a:fld id="{4C395161-4678-4488-9AF0-9A3E06F9D64B}" type="datetimeFigureOut">
              <a:rPr lang="sl-SI" smtClean="0"/>
              <a:t>4. 01. 2023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121DAFC0-AEE8-4A6A-843D-1638A24E1108}" type="slidenum">
              <a:rPr lang="sl-SI" smtClean="0"/>
              <a:t>‹#›</a:t>
            </a:fld>
            <a:endParaRPr lang="sl-SI"/>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2102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ska slika z napis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a:t>Kliknite ikono, če želite dodati sliko</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a:t>Uredite sloge besedila matrice</a:t>
            </a:r>
          </a:p>
        </p:txBody>
      </p:sp>
      <p:sp>
        <p:nvSpPr>
          <p:cNvPr id="3" name="Date Placeholder 2"/>
          <p:cNvSpPr>
            <a:spLocks noGrp="1"/>
          </p:cNvSpPr>
          <p:nvPr>
            <p:ph type="dt" sz="half" idx="10"/>
          </p:nvPr>
        </p:nvSpPr>
        <p:spPr/>
        <p:txBody>
          <a:bodyPr/>
          <a:lstStyle/>
          <a:p>
            <a:fld id="{4C395161-4678-4488-9AF0-9A3E06F9D64B}" type="datetimeFigureOut">
              <a:rPr lang="sl-SI" smtClean="0"/>
              <a:t>4. 01. 2023</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121DAFC0-AEE8-4A6A-843D-1638A24E1108}" type="slidenum">
              <a:rPr lang="sl-SI" smtClean="0"/>
              <a:t>‹#›</a:t>
            </a:fld>
            <a:endParaRPr lang="sl-SI"/>
          </a:p>
        </p:txBody>
      </p:sp>
    </p:spTree>
    <p:extLst>
      <p:ext uri="{BB962C8B-B14F-4D97-AF65-F5344CB8AC3E}">
        <p14:creationId xmlns:p14="http://schemas.microsoft.com/office/powerpoint/2010/main" val="1244891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aslov in napis">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sl-SI"/>
              <a:t>Kliknite, če želite urediti slog naslova matrice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Uredite sloge besedila matrice</a:t>
            </a:r>
          </a:p>
        </p:txBody>
      </p:sp>
      <p:sp>
        <p:nvSpPr>
          <p:cNvPr id="4" name="Date Placeholder 3"/>
          <p:cNvSpPr>
            <a:spLocks noGrp="1"/>
          </p:cNvSpPr>
          <p:nvPr>
            <p:ph type="dt" sz="half" idx="10"/>
          </p:nvPr>
        </p:nvSpPr>
        <p:spPr/>
        <p:txBody>
          <a:bodyPr/>
          <a:lstStyle/>
          <a:p>
            <a:fld id="{4C395161-4678-4488-9AF0-9A3E06F9D64B}" type="datetimeFigureOut">
              <a:rPr lang="sl-SI" smtClean="0"/>
              <a:t>4. 01. 2023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121DAFC0-AEE8-4A6A-843D-1638A24E1108}" type="slidenum">
              <a:rPr lang="sl-SI" smtClean="0"/>
              <a:t>‹#›</a:t>
            </a:fld>
            <a:endParaRPr lang="sl-SI"/>
          </a:p>
        </p:txBody>
      </p:sp>
    </p:spTree>
    <p:extLst>
      <p:ext uri="{BB962C8B-B14F-4D97-AF65-F5344CB8AC3E}">
        <p14:creationId xmlns:p14="http://schemas.microsoft.com/office/powerpoint/2010/main" val="3425741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z napisom">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sl-SI"/>
              <a:t>Kliknite, če želite urediti slog naslova matrice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a:t>Uredite sloge besedila matrice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Uredite sloge besedila matrice</a:t>
            </a:r>
          </a:p>
        </p:txBody>
      </p:sp>
      <p:sp>
        <p:nvSpPr>
          <p:cNvPr id="4" name="Date Placeholder 3"/>
          <p:cNvSpPr>
            <a:spLocks noGrp="1"/>
          </p:cNvSpPr>
          <p:nvPr>
            <p:ph type="dt" sz="half" idx="10"/>
          </p:nvPr>
        </p:nvSpPr>
        <p:spPr/>
        <p:txBody>
          <a:bodyPr/>
          <a:lstStyle/>
          <a:p>
            <a:fld id="{4C395161-4678-4488-9AF0-9A3E06F9D64B}" type="datetimeFigureOut">
              <a:rPr lang="sl-SI" smtClean="0"/>
              <a:t>4. 01. 2023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121DAFC0-AEE8-4A6A-843D-1638A24E1108}" type="slidenum">
              <a:rPr lang="sl-SI" smtClean="0"/>
              <a:t>‹#›</a:t>
            </a:fld>
            <a:endParaRPr lang="sl-SI"/>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021724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ica z imenom">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sl-SI"/>
              <a:t>Kliknite, če želite urediti slog naslova matrice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Uredite sloge besedila matrice</a:t>
            </a:r>
          </a:p>
        </p:txBody>
      </p:sp>
      <p:sp>
        <p:nvSpPr>
          <p:cNvPr id="4" name="Date Placeholder 3"/>
          <p:cNvSpPr>
            <a:spLocks noGrp="1"/>
          </p:cNvSpPr>
          <p:nvPr>
            <p:ph type="dt" sz="half" idx="10"/>
          </p:nvPr>
        </p:nvSpPr>
        <p:spPr/>
        <p:txBody>
          <a:bodyPr/>
          <a:lstStyle/>
          <a:p>
            <a:fld id="{4C395161-4678-4488-9AF0-9A3E06F9D64B}" type="datetimeFigureOut">
              <a:rPr lang="sl-SI" smtClean="0"/>
              <a:t>4. 01. 2023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121DAFC0-AEE8-4A6A-843D-1638A24E1108}" type="slidenum">
              <a:rPr lang="sl-SI" smtClean="0"/>
              <a:t>‹#›</a:t>
            </a:fld>
            <a:endParaRPr lang="sl-SI"/>
          </a:p>
        </p:txBody>
      </p:sp>
    </p:spTree>
    <p:extLst>
      <p:ext uri="{BB962C8B-B14F-4D97-AF65-F5344CB8AC3E}">
        <p14:creationId xmlns:p14="http://schemas.microsoft.com/office/powerpoint/2010/main" val="23198189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t kartice z imenom">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sl-SI"/>
              <a:t>Kliknite, če želite urediti slog naslova matrice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sl-SI"/>
              <a:t>Uredite sloge besedila matrice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Uredite sloge besedila matrice</a:t>
            </a:r>
          </a:p>
        </p:txBody>
      </p:sp>
      <p:sp>
        <p:nvSpPr>
          <p:cNvPr id="4" name="Date Placeholder 3"/>
          <p:cNvSpPr>
            <a:spLocks noGrp="1"/>
          </p:cNvSpPr>
          <p:nvPr>
            <p:ph type="dt" sz="half" idx="10"/>
          </p:nvPr>
        </p:nvSpPr>
        <p:spPr/>
        <p:txBody>
          <a:bodyPr/>
          <a:lstStyle/>
          <a:p>
            <a:fld id="{4C395161-4678-4488-9AF0-9A3E06F9D64B}" type="datetimeFigureOut">
              <a:rPr lang="sl-SI" smtClean="0"/>
              <a:t>4. 01. 2023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121DAFC0-AEE8-4A6A-843D-1638A24E1108}" type="slidenum">
              <a:rPr lang="sl-SI" smtClean="0"/>
              <a:t>‹#›</a:t>
            </a:fld>
            <a:endParaRPr lang="sl-SI"/>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1831355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Resnično ali neresničn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sl-SI"/>
              <a:t>Kliknite, če želite urediti slog naslova matrice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sl-SI"/>
              <a:t>Uredite sloge besedila matrice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Uredite sloge besedila matrice</a:t>
            </a:r>
          </a:p>
        </p:txBody>
      </p:sp>
      <p:sp>
        <p:nvSpPr>
          <p:cNvPr id="4" name="Date Placeholder 3"/>
          <p:cNvSpPr>
            <a:spLocks noGrp="1"/>
          </p:cNvSpPr>
          <p:nvPr>
            <p:ph type="dt" sz="half" idx="10"/>
          </p:nvPr>
        </p:nvSpPr>
        <p:spPr/>
        <p:txBody>
          <a:bodyPr/>
          <a:lstStyle/>
          <a:p>
            <a:fld id="{4C395161-4678-4488-9AF0-9A3E06F9D64B}" type="datetimeFigureOut">
              <a:rPr lang="sl-SI" smtClean="0"/>
              <a:t>4. 01. 2023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121DAFC0-AEE8-4A6A-843D-1638A24E1108}" type="slidenum">
              <a:rPr lang="sl-SI" smtClean="0"/>
              <a:t>‹#›</a:t>
            </a:fld>
            <a:endParaRPr lang="sl-SI"/>
          </a:p>
        </p:txBody>
      </p:sp>
    </p:spTree>
    <p:extLst>
      <p:ext uri="{BB962C8B-B14F-4D97-AF65-F5344CB8AC3E}">
        <p14:creationId xmlns:p14="http://schemas.microsoft.com/office/powerpoint/2010/main" val="4272845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sl-SI"/>
              <a:t>Kliknite, če želite urediti slog naslova matrice</a:t>
            </a:r>
            <a:endParaRPr lang="en-US" dirty="0"/>
          </a:p>
        </p:txBody>
      </p:sp>
      <p:sp>
        <p:nvSpPr>
          <p:cNvPr id="3" name="Vertical Text Placeholder 2"/>
          <p:cNvSpPr>
            <a:spLocks noGrp="1"/>
          </p:cNvSpPr>
          <p:nvPr>
            <p:ph type="body" orient="vert" idx="1"/>
          </p:nvPr>
        </p:nvSpPr>
        <p:spPr/>
        <p:txBody>
          <a:bodyPr vert="eaVert" ancho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4C395161-4678-4488-9AF0-9A3E06F9D64B}" type="datetimeFigureOut">
              <a:rPr lang="sl-SI" smtClean="0"/>
              <a:t>4. 01. 2023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121DAFC0-AEE8-4A6A-843D-1638A24E1108}" type="slidenum">
              <a:rPr lang="sl-SI" smtClean="0"/>
              <a:t>‹#›</a:t>
            </a:fld>
            <a:endParaRPr lang="sl-SI"/>
          </a:p>
        </p:txBody>
      </p:sp>
    </p:spTree>
    <p:extLst>
      <p:ext uri="{BB962C8B-B14F-4D97-AF65-F5344CB8AC3E}">
        <p14:creationId xmlns:p14="http://schemas.microsoft.com/office/powerpoint/2010/main" val="2432716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sl-SI"/>
              <a:t>Kliknite, če želite urediti slog naslova matrice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4C395161-4678-4488-9AF0-9A3E06F9D64B}" type="datetimeFigureOut">
              <a:rPr lang="sl-SI" smtClean="0"/>
              <a:t>4. 01. 2023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121DAFC0-AEE8-4A6A-843D-1638A24E1108}" type="slidenum">
              <a:rPr lang="sl-SI" smtClean="0"/>
              <a:t>‹#›</a:t>
            </a:fld>
            <a:endParaRPr lang="sl-SI"/>
          </a:p>
        </p:txBody>
      </p:sp>
    </p:spTree>
    <p:extLst>
      <p:ext uri="{BB962C8B-B14F-4D97-AF65-F5344CB8AC3E}">
        <p14:creationId xmlns:p14="http://schemas.microsoft.com/office/powerpoint/2010/main" val="64779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Content Placeholder 2"/>
          <p:cNvSpPr>
            <a:spLocks noGrp="1"/>
          </p:cNvSpPr>
          <p:nvPr>
            <p:ph idx="1"/>
          </p:nvPr>
        </p:nvSpPr>
        <p:spPr/>
        <p:txBody>
          <a:bodyPr anchor="ct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4C395161-4678-4488-9AF0-9A3E06F9D64B}" type="datetimeFigureOut">
              <a:rPr lang="sl-SI" smtClean="0"/>
              <a:t>4. 01. 2023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121DAFC0-AEE8-4A6A-843D-1638A24E1108}" type="slidenum">
              <a:rPr lang="sl-SI" smtClean="0"/>
              <a:t>‹#›</a:t>
            </a:fld>
            <a:endParaRPr lang="sl-SI"/>
          </a:p>
        </p:txBody>
      </p:sp>
    </p:spTree>
    <p:extLst>
      <p:ext uri="{BB962C8B-B14F-4D97-AF65-F5344CB8AC3E}">
        <p14:creationId xmlns:p14="http://schemas.microsoft.com/office/powerpoint/2010/main" val="1758282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sl-SI"/>
              <a:t>Kliknite, če želite urediti slog naslova matrice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Uredite sloge besedila matrice</a:t>
            </a:r>
          </a:p>
        </p:txBody>
      </p:sp>
      <p:sp>
        <p:nvSpPr>
          <p:cNvPr id="4" name="Date Placeholder 3"/>
          <p:cNvSpPr>
            <a:spLocks noGrp="1"/>
          </p:cNvSpPr>
          <p:nvPr>
            <p:ph type="dt" sz="half" idx="10"/>
          </p:nvPr>
        </p:nvSpPr>
        <p:spPr/>
        <p:txBody>
          <a:bodyPr/>
          <a:lstStyle/>
          <a:p>
            <a:fld id="{4C395161-4678-4488-9AF0-9A3E06F9D64B}" type="datetimeFigureOut">
              <a:rPr lang="sl-SI" smtClean="0"/>
              <a:t>4. 01. 2023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121DAFC0-AEE8-4A6A-843D-1638A24E1108}" type="slidenum">
              <a:rPr lang="sl-SI" smtClean="0"/>
              <a:t>‹#›</a:t>
            </a:fld>
            <a:endParaRPr lang="sl-SI"/>
          </a:p>
        </p:txBody>
      </p:sp>
    </p:spTree>
    <p:extLst>
      <p:ext uri="{BB962C8B-B14F-4D97-AF65-F5344CB8AC3E}">
        <p14:creationId xmlns:p14="http://schemas.microsoft.com/office/powerpoint/2010/main" val="1445114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Date Placeholder 4"/>
          <p:cNvSpPr>
            <a:spLocks noGrp="1"/>
          </p:cNvSpPr>
          <p:nvPr>
            <p:ph type="dt" sz="half" idx="10"/>
          </p:nvPr>
        </p:nvSpPr>
        <p:spPr/>
        <p:txBody>
          <a:bodyPr/>
          <a:lstStyle/>
          <a:p>
            <a:fld id="{4C395161-4678-4488-9AF0-9A3E06F9D64B}" type="datetimeFigureOut">
              <a:rPr lang="sl-SI" smtClean="0"/>
              <a:t>4. 01. 2023</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121DAFC0-AEE8-4A6A-843D-1638A24E1108}" type="slidenum">
              <a:rPr lang="sl-SI" smtClean="0"/>
              <a:t>‹#›</a:t>
            </a:fld>
            <a:endParaRPr lang="sl-SI"/>
          </a:p>
        </p:txBody>
      </p:sp>
    </p:spTree>
    <p:extLst>
      <p:ext uri="{BB962C8B-B14F-4D97-AF65-F5344CB8AC3E}">
        <p14:creationId xmlns:p14="http://schemas.microsoft.com/office/powerpoint/2010/main" val="3322617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l-SI"/>
              <a:t>Kliknite, če želite urediti slog naslova matrice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7" name="Date Placeholder 6"/>
          <p:cNvSpPr>
            <a:spLocks noGrp="1"/>
          </p:cNvSpPr>
          <p:nvPr>
            <p:ph type="dt" sz="half" idx="10"/>
          </p:nvPr>
        </p:nvSpPr>
        <p:spPr/>
        <p:txBody>
          <a:bodyPr/>
          <a:lstStyle/>
          <a:p>
            <a:fld id="{4C395161-4678-4488-9AF0-9A3E06F9D64B}" type="datetimeFigureOut">
              <a:rPr lang="sl-SI" smtClean="0"/>
              <a:t>4. 01. 2023</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121DAFC0-AEE8-4A6A-843D-1638A24E1108}" type="slidenum">
              <a:rPr lang="sl-SI" smtClean="0"/>
              <a:t>‹#›</a:t>
            </a:fld>
            <a:endParaRPr lang="sl-SI"/>
          </a:p>
        </p:txBody>
      </p:sp>
    </p:spTree>
    <p:extLst>
      <p:ext uri="{BB962C8B-B14F-4D97-AF65-F5344CB8AC3E}">
        <p14:creationId xmlns:p14="http://schemas.microsoft.com/office/powerpoint/2010/main" val="3665338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Date Placeholder 2"/>
          <p:cNvSpPr>
            <a:spLocks noGrp="1"/>
          </p:cNvSpPr>
          <p:nvPr>
            <p:ph type="dt" sz="half" idx="10"/>
          </p:nvPr>
        </p:nvSpPr>
        <p:spPr/>
        <p:txBody>
          <a:bodyPr/>
          <a:lstStyle/>
          <a:p>
            <a:fld id="{4C395161-4678-4488-9AF0-9A3E06F9D64B}" type="datetimeFigureOut">
              <a:rPr lang="sl-SI" smtClean="0"/>
              <a:t>4. 01. 2023</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121DAFC0-AEE8-4A6A-843D-1638A24E1108}" type="slidenum">
              <a:rPr lang="sl-SI" smtClean="0"/>
              <a:t>‹#›</a:t>
            </a:fld>
            <a:endParaRPr lang="sl-SI"/>
          </a:p>
        </p:txBody>
      </p:sp>
    </p:spTree>
    <p:extLst>
      <p:ext uri="{BB962C8B-B14F-4D97-AF65-F5344CB8AC3E}">
        <p14:creationId xmlns:p14="http://schemas.microsoft.com/office/powerpoint/2010/main" val="3524173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395161-4678-4488-9AF0-9A3E06F9D64B}" type="datetimeFigureOut">
              <a:rPr lang="sl-SI" smtClean="0"/>
              <a:t>4. 01. 2023</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121DAFC0-AEE8-4A6A-843D-1638A24E1108}" type="slidenum">
              <a:rPr lang="sl-SI" smtClean="0"/>
              <a:t>‹#›</a:t>
            </a:fld>
            <a:endParaRPr lang="sl-SI"/>
          </a:p>
        </p:txBody>
      </p:sp>
    </p:spTree>
    <p:extLst>
      <p:ext uri="{BB962C8B-B14F-4D97-AF65-F5344CB8AC3E}">
        <p14:creationId xmlns:p14="http://schemas.microsoft.com/office/powerpoint/2010/main" val="1637262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sl-SI"/>
              <a:t>Kliknite, če želite urediti slog naslova matrice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5" name="Date Placeholder 4"/>
          <p:cNvSpPr>
            <a:spLocks noGrp="1"/>
          </p:cNvSpPr>
          <p:nvPr>
            <p:ph type="dt" sz="half" idx="10"/>
          </p:nvPr>
        </p:nvSpPr>
        <p:spPr/>
        <p:txBody>
          <a:bodyPr/>
          <a:lstStyle/>
          <a:p>
            <a:fld id="{4C395161-4678-4488-9AF0-9A3E06F9D64B}" type="datetimeFigureOut">
              <a:rPr lang="sl-SI" smtClean="0"/>
              <a:t>4. 01. 2023</a:t>
            </a:fld>
            <a:endParaRPr lang="sl-SI"/>
          </a:p>
        </p:txBody>
      </p:sp>
      <p:sp>
        <p:nvSpPr>
          <p:cNvPr id="6" name="Footer Placeholder 5"/>
          <p:cNvSpPr>
            <a:spLocks noGrp="1"/>
          </p:cNvSpPr>
          <p:nvPr>
            <p:ph type="ftr" sz="quarter" idx="11"/>
          </p:nvPr>
        </p:nvSpPr>
        <p:spPr/>
        <p:txBody>
          <a:bodyPr/>
          <a:lstStyle/>
          <a:p>
            <a:endParaRPr lang="sl-SI" dirty="0"/>
          </a:p>
        </p:txBody>
      </p:sp>
      <p:sp>
        <p:nvSpPr>
          <p:cNvPr id="7" name="Slide Number Placeholder 6"/>
          <p:cNvSpPr>
            <a:spLocks noGrp="1"/>
          </p:cNvSpPr>
          <p:nvPr>
            <p:ph type="sldNum" sz="quarter" idx="12"/>
          </p:nvPr>
        </p:nvSpPr>
        <p:spPr/>
        <p:txBody>
          <a:bodyPr/>
          <a:lstStyle/>
          <a:p>
            <a:fld id="{121DAFC0-AEE8-4A6A-843D-1638A24E1108}" type="slidenum">
              <a:rPr lang="sl-SI" smtClean="0"/>
              <a:t>‹#›</a:t>
            </a:fld>
            <a:endParaRPr lang="sl-SI"/>
          </a:p>
        </p:txBody>
      </p:sp>
    </p:spTree>
    <p:extLst>
      <p:ext uri="{BB962C8B-B14F-4D97-AF65-F5344CB8AC3E}">
        <p14:creationId xmlns:p14="http://schemas.microsoft.com/office/powerpoint/2010/main" val="1981119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sl-SI"/>
              <a:t>Kliknite, če želite urediti slog naslova matrice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a:t>Kliknite ikono, če želite dodati sliko</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5" name="Date Placeholder 4"/>
          <p:cNvSpPr>
            <a:spLocks noGrp="1"/>
          </p:cNvSpPr>
          <p:nvPr>
            <p:ph type="dt" sz="half" idx="10"/>
          </p:nvPr>
        </p:nvSpPr>
        <p:spPr/>
        <p:txBody>
          <a:bodyPr/>
          <a:lstStyle/>
          <a:p>
            <a:fld id="{4C395161-4678-4488-9AF0-9A3E06F9D64B}" type="datetimeFigureOut">
              <a:rPr lang="sl-SI" smtClean="0"/>
              <a:t>4. 01. 2023</a:t>
            </a:fld>
            <a:endParaRPr lang="sl-SI"/>
          </a:p>
        </p:txBody>
      </p:sp>
      <p:sp>
        <p:nvSpPr>
          <p:cNvPr id="6" name="Footer Placeholder 5"/>
          <p:cNvSpPr>
            <a:spLocks noGrp="1"/>
          </p:cNvSpPr>
          <p:nvPr>
            <p:ph type="ftr" sz="quarter" idx="11"/>
          </p:nvPr>
        </p:nvSpPr>
        <p:spPr/>
        <p:txBody>
          <a:bodyPr/>
          <a:lstStyle/>
          <a:p>
            <a:endParaRPr lang="sl-SI" dirty="0"/>
          </a:p>
        </p:txBody>
      </p:sp>
      <p:sp>
        <p:nvSpPr>
          <p:cNvPr id="7" name="Slide Number Placeholder 6"/>
          <p:cNvSpPr>
            <a:spLocks noGrp="1"/>
          </p:cNvSpPr>
          <p:nvPr>
            <p:ph type="sldNum" sz="quarter" idx="12"/>
          </p:nvPr>
        </p:nvSpPr>
        <p:spPr/>
        <p:txBody>
          <a:bodyPr/>
          <a:lstStyle/>
          <a:p>
            <a:fld id="{121DAFC0-AEE8-4A6A-843D-1638A24E1108}" type="slidenum">
              <a:rPr lang="sl-SI" smtClean="0"/>
              <a:t>‹#›</a:t>
            </a:fld>
            <a:endParaRPr lang="sl-SI"/>
          </a:p>
        </p:txBody>
      </p:sp>
    </p:spTree>
    <p:extLst>
      <p:ext uri="{BB962C8B-B14F-4D97-AF65-F5344CB8AC3E}">
        <p14:creationId xmlns:p14="http://schemas.microsoft.com/office/powerpoint/2010/main" val="2071362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000">
              <a:schemeClr val="bg2">
                <a:lumMod val="40000"/>
                <a:lumOff val="60000"/>
              </a:schemeClr>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sl-SI"/>
              <a:t>Kliknite, če želite urediti slog naslova matrice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C395161-4678-4488-9AF0-9A3E06F9D64B}" type="datetimeFigureOut">
              <a:rPr lang="sl-SI" smtClean="0"/>
              <a:t>4. 01. 2023</a:t>
            </a:fld>
            <a:endParaRPr lang="sl-SI"/>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sl-SI"/>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121DAFC0-AEE8-4A6A-843D-1638A24E1108}" type="slidenum">
              <a:rPr lang="sl-SI" smtClean="0"/>
              <a:t>‹#›</a:t>
            </a:fld>
            <a:endParaRPr lang="sl-SI"/>
          </a:p>
        </p:txBody>
      </p:sp>
    </p:spTree>
    <p:extLst>
      <p:ext uri="{BB962C8B-B14F-4D97-AF65-F5344CB8AC3E}">
        <p14:creationId xmlns:p14="http://schemas.microsoft.com/office/powerpoint/2010/main" val="4269820633"/>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4.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5.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AAFA4BC6-8102-4DD7-82E7-73148B9A00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Naslov 1">
            <a:extLst>
              <a:ext uri="{FF2B5EF4-FFF2-40B4-BE49-F238E27FC236}">
                <a16:creationId xmlns:a16="http://schemas.microsoft.com/office/drawing/2014/main" id="{5964DD9A-597E-4746-BF0D-D568F6E4107D}"/>
              </a:ext>
            </a:extLst>
          </p:cNvPr>
          <p:cNvSpPr>
            <a:spLocks noGrp="1"/>
          </p:cNvSpPr>
          <p:nvPr>
            <p:ph type="ctrTitle"/>
          </p:nvPr>
        </p:nvSpPr>
        <p:spPr>
          <a:xfrm>
            <a:off x="3895603" y="1943099"/>
            <a:ext cx="8296397" cy="2971801"/>
          </a:xfrm>
        </p:spPr>
        <p:txBody>
          <a:bodyPr/>
          <a:lstStyle/>
          <a:p>
            <a:r>
              <a:rPr lang="sl-SI" b="1" dirty="0"/>
              <a:t>DIGITALNA TEHNOLOGIJA V POUK MATEMATIKE</a:t>
            </a:r>
          </a:p>
        </p:txBody>
      </p:sp>
      <p:sp>
        <p:nvSpPr>
          <p:cNvPr id="3" name="Podnaslov 2">
            <a:extLst>
              <a:ext uri="{FF2B5EF4-FFF2-40B4-BE49-F238E27FC236}">
                <a16:creationId xmlns:a16="http://schemas.microsoft.com/office/drawing/2014/main" id="{F35A137E-82F7-4C3B-B637-9B7B7A91987A}"/>
              </a:ext>
            </a:extLst>
          </p:cNvPr>
          <p:cNvSpPr>
            <a:spLocks noGrp="1"/>
          </p:cNvSpPr>
          <p:nvPr>
            <p:ph type="subTitle" idx="1"/>
          </p:nvPr>
        </p:nvSpPr>
        <p:spPr>
          <a:xfrm>
            <a:off x="4003211" y="3823546"/>
            <a:ext cx="6400800" cy="1947333"/>
          </a:xfrm>
        </p:spPr>
        <p:txBody>
          <a:bodyPr>
            <a:noAutofit/>
          </a:bodyPr>
          <a:lstStyle/>
          <a:p>
            <a:endParaRPr lang="sl-SI" sz="2000" dirty="0"/>
          </a:p>
          <a:p>
            <a:endParaRPr lang="sl-SI" sz="2000" dirty="0"/>
          </a:p>
          <a:p>
            <a:endParaRPr lang="sl-SI" sz="2000" dirty="0"/>
          </a:p>
          <a:p>
            <a:endParaRPr lang="sl-SI" sz="2000" dirty="0"/>
          </a:p>
          <a:p>
            <a:endParaRPr lang="sl-SI" sz="1200" dirty="0"/>
          </a:p>
          <a:p>
            <a:endParaRPr lang="sl-SI" sz="2000" dirty="0"/>
          </a:p>
          <a:p>
            <a:r>
              <a:rPr lang="sl-SI" sz="2000" dirty="0"/>
              <a:t>Klavdija Hribernik, Irena Mrak Merhar</a:t>
            </a:r>
          </a:p>
        </p:txBody>
      </p:sp>
      <p:pic>
        <p:nvPicPr>
          <p:cNvPr id="10" name="Slika 9">
            <a:extLst>
              <a:ext uri="{FF2B5EF4-FFF2-40B4-BE49-F238E27FC236}">
                <a16:creationId xmlns:a16="http://schemas.microsoft.com/office/drawing/2014/main" id="{94FCE4CC-7417-4DA8-984A-0CC850D261DD}"/>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3954843"/>
            <a:ext cx="4476390" cy="3042632"/>
          </a:xfrm>
          <a:prstGeom prst="rect">
            <a:avLst/>
          </a:prstGeom>
        </p:spPr>
      </p:pic>
    </p:spTree>
    <p:extLst>
      <p:ext uri="{BB962C8B-B14F-4D97-AF65-F5344CB8AC3E}">
        <p14:creationId xmlns:p14="http://schemas.microsoft.com/office/powerpoint/2010/main" val="1408949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značba mesta vsebine 14">
            <a:extLst>
              <a:ext uri="{FF2B5EF4-FFF2-40B4-BE49-F238E27FC236}">
                <a16:creationId xmlns:a16="http://schemas.microsoft.com/office/drawing/2014/main" id="{25AE5B3F-E3A3-49F0-8D12-5C341C09572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79369" y="100173"/>
            <a:ext cx="1340829" cy="1867410"/>
          </a:xfrm>
        </p:spPr>
      </p:pic>
      <p:sp>
        <p:nvSpPr>
          <p:cNvPr id="2" name="Naslov 1">
            <a:extLst>
              <a:ext uri="{FF2B5EF4-FFF2-40B4-BE49-F238E27FC236}">
                <a16:creationId xmlns:a16="http://schemas.microsoft.com/office/drawing/2014/main" id="{F10A3374-D4F3-47EF-AB3A-8C1CAFD2E943}"/>
              </a:ext>
            </a:extLst>
          </p:cNvPr>
          <p:cNvSpPr>
            <a:spLocks noGrp="1"/>
          </p:cNvSpPr>
          <p:nvPr>
            <p:ph type="title"/>
          </p:nvPr>
        </p:nvSpPr>
        <p:spPr>
          <a:xfrm>
            <a:off x="258297" y="-15954"/>
            <a:ext cx="7434971" cy="1229291"/>
          </a:xfrm>
        </p:spPr>
        <p:txBody>
          <a:bodyPr>
            <a:normAutofit/>
          </a:bodyPr>
          <a:lstStyle/>
          <a:p>
            <a:r>
              <a:rPr lang="sl-SI" sz="2600" b="1" dirty="0"/>
              <a:t>Namen in CILJI projekta</a:t>
            </a:r>
          </a:p>
        </p:txBody>
      </p:sp>
      <p:sp>
        <p:nvSpPr>
          <p:cNvPr id="4" name="Označba mesta besedila 3">
            <a:extLst>
              <a:ext uri="{FF2B5EF4-FFF2-40B4-BE49-F238E27FC236}">
                <a16:creationId xmlns:a16="http://schemas.microsoft.com/office/drawing/2014/main" id="{648F98A3-A1F4-4D02-BFBC-4CBC466AA544}"/>
              </a:ext>
            </a:extLst>
          </p:cNvPr>
          <p:cNvSpPr>
            <a:spLocks noGrp="1"/>
          </p:cNvSpPr>
          <p:nvPr>
            <p:ph type="body" sz="half" idx="2"/>
          </p:nvPr>
        </p:nvSpPr>
        <p:spPr>
          <a:xfrm>
            <a:off x="258297" y="1327638"/>
            <a:ext cx="10679333" cy="5039855"/>
          </a:xfrm>
        </p:spPr>
        <p:txBody>
          <a:bodyPr>
            <a:noAutofit/>
          </a:bodyPr>
          <a:lstStyle/>
          <a:p>
            <a:pPr>
              <a:lnSpc>
                <a:spcPct val="107000"/>
              </a:lnSpc>
              <a:spcAft>
                <a:spcPts val="800"/>
              </a:spcAft>
            </a:pPr>
            <a:r>
              <a:rPr lang="sl-SI" b="1" dirty="0">
                <a:solidFill>
                  <a:schemeClr val="bg1"/>
                </a:solidFill>
                <a:effectLst/>
                <a:latin typeface="Tahoma" panose="020B0604030504040204" pitchFamily="34" charset="0"/>
                <a:ea typeface="Times New Roman" panose="02020603050405020304" pitchFamily="18" charset="0"/>
                <a:cs typeface="Times New Roman" panose="02020603050405020304" pitchFamily="18" charset="0"/>
              </a:rPr>
              <a:t>Temeljna znanja</a:t>
            </a:r>
            <a:endParaRPr lang="sl-SI"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Temeljna znanja RIN: algoritmi in programiranje  </a:t>
            </a:r>
            <a:endParaRPr lang="sl-SI"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Temeljna znanja matematike: Geometrija v ravnini (osnovni pojmi, skladnost in merjenje kotov, preslikave v ravnini ter načrtovanje: trikotnik, krog in krožnica, štirikotniki)</a:t>
            </a:r>
            <a:endParaRPr lang="sl-SI"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b="1" dirty="0">
                <a:solidFill>
                  <a:schemeClr val="bg1"/>
                </a:solidFill>
                <a:effectLst/>
                <a:latin typeface="Tahoma" panose="020B0604030504040204" pitchFamily="34" charset="0"/>
                <a:ea typeface="Times New Roman" panose="02020603050405020304" pitchFamily="18" charset="0"/>
                <a:cs typeface="Times New Roman" panose="02020603050405020304" pitchFamily="18" charset="0"/>
              </a:rPr>
              <a:t>Operativni učni cilji</a:t>
            </a:r>
            <a:endParaRPr lang="sl-SI"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sl-SI" sz="1600" dirty="0">
                <a:solidFill>
                  <a:schemeClr val="bg1"/>
                </a:solidFill>
                <a:effectLst/>
                <a:latin typeface="Verdana" panose="020B0604030504040204" pitchFamily="34" charset="0"/>
                <a:ea typeface="Times New Roman" panose="02020603050405020304" pitchFamily="18" charset="0"/>
                <a:cs typeface="Tahoma" panose="020B0604030504040204" pitchFamily="34" charset="0"/>
              </a:rPr>
              <a:t>Zmožnost uporabljanja tehnologije pri izvajanju matematičnih postopkov.</a:t>
            </a:r>
            <a:endParaRPr lang="sl-SI"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sl-SI" sz="1600" dirty="0">
                <a:solidFill>
                  <a:schemeClr val="bg1"/>
                </a:solidFill>
                <a:effectLst/>
                <a:latin typeface="Verdana" panose="020B0604030504040204" pitchFamily="34" charset="0"/>
                <a:ea typeface="Times New Roman" panose="02020603050405020304" pitchFamily="18" charset="0"/>
                <a:cs typeface="Tahoma" panose="020B0604030504040204" pitchFamily="34" charset="0"/>
              </a:rPr>
              <a:t>Dijak pozna pomen in vlogo digitalne/računalniške tehnologije, jo spozna in zna uporabljati.</a:t>
            </a:r>
            <a:endParaRPr lang="sl-SI"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sl-SI" sz="1600" dirty="0">
                <a:solidFill>
                  <a:schemeClr val="bg1"/>
                </a:solidFill>
                <a:effectLst/>
                <a:latin typeface="Verdana" panose="020B0604030504040204" pitchFamily="34" charset="0"/>
                <a:ea typeface="Times New Roman" panose="02020603050405020304" pitchFamily="18" charset="0"/>
                <a:cs typeface="Tahoma" panose="020B0604030504040204" pitchFamily="34" charset="0"/>
              </a:rPr>
              <a:t>Dijak razume, katera matematična pravila in postopki so v ozadju posameznega modula (npr. nariši pravokotnico, nariši simetralo daljice, nariši kot) </a:t>
            </a:r>
            <a:r>
              <a:rPr lang="sl-SI" sz="1600" i="1" dirty="0">
                <a:solidFill>
                  <a:schemeClr val="bg1"/>
                </a:solidFill>
                <a:effectLst/>
                <a:latin typeface="Verdana" panose="020B0604030504040204" pitchFamily="34" charset="0"/>
                <a:ea typeface="Times New Roman" panose="02020603050405020304" pitchFamily="18" charset="0"/>
                <a:cs typeface="Tahoma" panose="020B0604030504040204" pitchFamily="34" charset="0"/>
              </a:rPr>
              <a:t>(preverjanje rešitve, razumevanje ozadja uporabljene funkcije, zamenjava koraka risanja s primerljivo funkcijo)</a:t>
            </a:r>
            <a:endParaRPr lang="sl-SI"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sl-SI" sz="1600" dirty="0">
                <a:solidFill>
                  <a:schemeClr val="bg1"/>
                </a:solidFill>
                <a:effectLst/>
                <a:latin typeface="Verdana" panose="020B0604030504040204" pitchFamily="34" charset="0"/>
                <a:ea typeface="Times New Roman" panose="02020603050405020304" pitchFamily="18" charset="0"/>
                <a:cs typeface="Tahoma" panose="020B0604030504040204" pitchFamily="34" charset="0"/>
              </a:rPr>
              <a:t>Dijak se usposablja za učinkovito in konstruktivno sodelovanje v skupini.</a:t>
            </a:r>
            <a:endParaRPr lang="sl-SI"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Slika 11">
            <a:extLst>
              <a:ext uri="{FF2B5EF4-FFF2-40B4-BE49-F238E27FC236}">
                <a16:creationId xmlns:a16="http://schemas.microsoft.com/office/drawing/2014/main" id="{23E69C3C-2B3D-4717-8258-DB1D30F8DB98}"/>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1127" y="5234630"/>
            <a:ext cx="2528865" cy="1718886"/>
          </a:xfrm>
          <a:prstGeom prst="rect">
            <a:avLst/>
          </a:prstGeom>
        </p:spPr>
      </p:pic>
      <p:pic>
        <p:nvPicPr>
          <p:cNvPr id="7" name="Slika 6">
            <a:extLst>
              <a:ext uri="{FF2B5EF4-FFF2-40B4-BE49-F238E27FC236}">
                <a16:creationId xmlns:a16="http://schemas.microsoft.com/office/drawing/2014/main" id="{54D6F620-BAFC-4D4C-97CC-37E189ADDA50}"/>
              </a:ext>
            </a:extLst>
          </p:cNvPr>
          <p:cNvPicPr>
            <a:picLocks noChangeAspect="1"/>
          </p:cNvPicPr>
          <p:nvPr/>
        </p:nvPicPr>
        <p:blipFill>
          <a:blip r:embed="rId5">
            <a:alphaModFix amt="35000"/>
            <a:extLst>
              <a:ext uri="{28A0092B-C50C-407E-A947-70E740481C1C}">
                <a14:useLocalDpi xmlns:a14="http://schemas.microsoft.com/office/drawing/2010/main" val="0"/>
              </a:ext>
            </a:extLst>
          </a:blip>
          <a:stretch>
            <a:fillRect/>
          </a:stretch>
        </p:blipFill>
        <p:spPr>
          <a:xfrm>
            <a:off x="4665783" y="1213337"/>
            <a:ext cx="7526217" cy="5644663"/>
          </a:xfrm>
          <a:prstGeom prst="rect">
            <a:avLst/>
          </a:prstGeom>
          <a:ln>
            <a:noFill/>
          </a:ln>
          <a:effectLst>
            <a:softEdge rad="112500"/>
          </a:effectLst>
        </p:spPr>
      </p:pic>
    </p:spTree>
    <p:extLst>
      <p:ext uri="{BB962C8B-B14F-4D97-AF65-F5344CB8AC3E}">
        <p14:creationId xmlns:p14="http://schemas.microsoft.com/office/powerpoint/2010/main" val="175422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značba mesta vsebine 14">
            <a:extLst>
              <a:ext uri="{FF2B5EF4-FFF2-40B4-BE49-F238E27FC236}">
                <a16:creationId xmlns:a16="http://schemas.microsoft.com/office/drawing/2014/main" id="{25AE5B3F-E3A3-49F0-8D12-5C341C09572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79369" y="100173"/>
            <a:ext cx="1340829" cy="1867410"/>
          </a:xfrm>
        </p:spPr>
      </p:pic>
      <p:sp>
        <p:nvSpPr>
          <p:cNvPr id="2" name="Naslov 1">
            <a:extLst>
              <a:ext uri="{FF2B5EF4-FFF2-40B4-BE49-F238E27FC236}">
                <a16:creationId xmlns:a16="http://schemas.microsoft.com/office/drawing/2014/main" id="{F10A3374-D4F3-47EF-AB3A-8C1CAFD2E943}"/>
              </a:ext>
            </a:extLst>
          </p:cNvPr>
          <p:cNvSpPr>
            <a:spLocks noGrp="1"/>
          </p:cNvSpPr>
          <p:nvPr>
            <p:ph type="title"/>
          </p:nvPr>
        </p:nvSpPr>
        <p:spPr>
          <a:xfrm>
            <a:off x="258298" y="-15954"/>
            <a:ext cx="6309556" cy="1229291"/>
          </a:xfrm>
        </p:spPr>
        <p:txBody>
          <a:bodyPr>
            <a:normAutofit/>
          </a:bodyPr>
          <a:lstStyle/>
          <a:p>
            <a:r>
              <a:rPr lang="sl-SI" sz="2800" b="1" dirty="0"/>
              <a:t>pogled na povezovanje RIN in MINUT predmetov</a:t>
            </a:r>
            <a:endParaRPr lang="sl-SI" sz="2600" b="1" dirty="0"/>
          </a:p>
        </p:txBody>
      </p:sp>
      <p:sp>
        <p:nvSpPr>
          <p:cNvPr id="4" name="Označba mesta besedila 3">
            <a:extLst>
              <a:ext uri="{FF2B5EF4-FFF2-40B4-BE49-F238E27FC236}">
                <a16:creationId xmlns:a16="http://schemas.microsoft.com/office/drawing/2014/main" id="{648F98A3-A1F4-4D02-BFBC-4CBC466AA544}"/>
              </a:ext>
            </a:extLst>
          </p:cNvPr>
          <p:cNvSpPr>
            <a:spLocks noGrp="1"/>
          </p:cNvSpPr>
          <p:nvPr>
            <p:ph type="body" sz="half" idx="2"/>
          </p:nvPr>
        </p:nvSpPr>
        <p:spPr>
          <a:xfrm>
            <a:off x="258298" y="1327638"/>
            <a:ext cx="5456702" cy="5039855"/>
          </a:xfrm>
        </p:spPr>
        <p:txBody>
          <a:bodyPr>
            <a:normAutofit fontScale="85000" lnSpcReduction="10000"/>
          </a:bodyPr>
          <a:lstStyle/>
          <a:p>
            <a:r>
              <a:rPr lang="sl-SI"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Digitalna tehnologija se pri pouku uporablja redko, saj se marsikateremu profesorju zdi, da je preveč dela s kombiniranjem učilnic, da je priprava na uro z uporabo tehnologije zahtevnejše delo, da je tekom ure več mrtvega časa in da je razlika med počasnejšimi in hitrejšimi dijaki bolj opazna. Hkrati pa je želja, da dijaki digitalno tehnologijo obvladajo, uporabljajo in usvojeno znanje dokažejo tudi na poklicni maturi iz matematike. </a:t>
            </a:r>
            <a:br>
              <a:rPr lang="sl-SI"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r>
              <a:rPr lang="sl-SI"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Če združimo želje zadnjega stavka in zavedanje, da bo ura, obogatena z uporabo digitalne tehnologije dijakom pomagala, da bodo znali sami preverjati svoje znanje (in ne bodo zgolj čakali, da jim profesor servira rešitev), da bodo digitalno tehnologijo razumeli kot pripomoček, ki jim pomaga, ne pa namesto njih razmišlja, da lahko dijaki z uporabo digitalne tehnologije nadgradijo znanje, raziskujejo probleme in rešujejo kompleksnejše postopke ter imajo boljšo predstavo o tekoči snovi, potem se bomo za uporabo digitalne tehnologije pri pouku zagotovo odločili.</a:t>
            </a:r>
            <a:br>
              <a:rPr lang="sl-SI"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endParaRPr lang="sl-SI" sz="1800" dirty="0">
              <a:solidFill>
                <a:schemeClr val="bg1"/>
              </a:solidFill>
              <a:effectLst/>
              <a:latin typeface="Times New Roman" panose="02020603050405020304" pitchFamily="18" charset="0"/>
              <a:ea typeface="Times New Roman" panose="02020603050405020304" pitchFamily="18" charset="0"/>
            </a:endParaRPr>
          </a:p>
        </p:txBody>
      </p:sp>
      <p:pic>
        <p:nvPicPr>
          <p:cNvPr id="12" name="Slika 11">
            <a:extLst>
              <a:ext uri="{FF2B5EF4-FFF2-40B4-BE49-F238E27FC236}">
                <a16:creationId xmlns:a16="http://schemas.microsoft.com/office/drawing/2014/main" id="{23E69C3C-2B3D-4717-8258-DB1D30F8DB98}"/>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1127" y="5234630"/>
            <a:ext cx="2528865" cy="1718886"/>
          </a:xfrm>
          <a:prstGeom prst="rect">
            <a:avLst/>
          </a:prstGeom>
        </p:spPr>
      </p:pic>
      <p:pic>
        <p:nvPicPr>
          <p:cNvPr id="5" name="Slika 4">
            <a:extLst>
              <a:ext uri="{FF2B5EF4-FFF2-40B4-BE49-F238E27FC236}">
                <a16:creationId xmlns:a16="http://schemas.microsoft.com/office/drawing/2014/main" id="{BC005F30-7404-4B68-931B-714A7F3FD84B}"/>
              </a:ext>
            </a:extLst>
          </p:cNvPr>
          <p:cNvPicPr>
            <a:picLocks noChangeAspect="1"/>
          </p:cNvPicPr>
          <p:nvPr/>
        </p:nvPicPr>
        <p:blipFill>
          <a:blip r:embed="rId5">
            <a:alphaModFix amt="35000"/>
            <a:extLst>
              <a:ext uri="{28A0092B-C50C-407E-A947-70E740481C1C}">
                <a14:useLocalDpi xmlns:a14="http://schemas.microsoft.com/office/drawing/2010/main" val="0"/>
              </a:ext>
            </a:extLst>
          </a:blip>
          <a:stretch>
            <a:fillRect/>
          </a:stretch>
        </p:blipFill>
        <p:spPr>
          <a:xfrm rot="5400000">
            <a:off x="5661515" y="982541"/>
            <a:ext cx="6523892" cy="4892919"/>
          </a:xfrm>
          <a:prstGeom prst="rect">
            <a:avLst/>
          </a:prstGeom>
          <a:ln>
            <a:noFill/>
          </a:ln>
          <a:effectLst>
            <a:softEdge rad="112500"/>
          </a:effectLst>
        </p:spPr>
      </p:pic>
    </p:spTree>
    <p:extLst>
      <p:ext uri="{BB962C8B-B14F-4D97-AF65-F5344CB8AC3E}">
        <p14:creationId xmlns:p14="http://schemas.microsoft.com/office/powerpoint/2010/main" val="899905451"/>
      </p:ext>
    </p:extLst>
  </p:cSld>
  <p:clrMapOvr>
    <a:masterClrMapping/>
  </p:clrMapOvr>
</p:sld>
</file>

<file path=ppt/theme/theme1.xml><?xml version="1.0" encoding="utf-8"?>
<a:theme xmlns:a="http://schemas.openxmlformats.org/drawingml/2006/main" name="Rezina">
  <a:themeElements>
    <a:clrScheme name="Rezina">
      <a:dk1>
        <a:sysClr val="windowText" lastClr="000000"/>
      </a:dk1>
      <a:lt1>
        <a:sysClr val="window" lastClr="FFFFFF"/>
      </a:lt1>
      <a:dk2>
        <a:srgbClr val="537D0B"/>
      </a:dk2>
      <a:lt2>
        <a:srgbClr val="A9E257"/>
      </a:lt2>
      <a:accent1>
        <a:srgbClr val="38540A"/>
      </a:accent1>
      <a:accent2>
        <a:srgbClr val="31A274"/>
      </a:accent2>
      <a:accent3>
        <a:srgbClr val="236073"/>
      </a:accent3>
      <a:accent4>
        <a:srgbClr val="6C4D90"/>
      </a:accent4>
      <a:accent5>
        <a:srgbClr val="983C27"/>
      </a:accent5>
      <a:accent6>
        <a:srgbClr val="CD811F"/>
      </a:accent6>
      <a:hlink>
        <a:srgbClr val="293F06"/>
      </a:hlink>
      <a:folHlink>
        <a:srgbClr val="68883A"/>
      </a:folHlink>
    </a:clrScheme>
    <a:fontScheme name="Rezin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zina">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9759155-7935-4C61-A06C-C04380D1B16E}"/>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269</TotalTime>
  <Words>315</Words>
  <Application>Microsoft Office PowerPoint</Application>
  <PresentationFormat>Širokozaslonsko</PresentationFormat>
  <Paragraphs>22</Paragraphs>
  <Slides>3</Slides>
  <Notes>3</Notes>
  <HiddenSlides>0</HiddenSlides>
  <MMClips>0</MMClips>
  <ScaleCrop>false</ScaleCrop>
  <HeadingPairs>
    <vt:vector size="6" baseType="variant">
      <vt:variant>
        <vt:lpstr>Uporabljene pisave</vt:lpstr>
      </vt:variant>
      <vt:variant>
        <vt:i4>7</vt:i4>
      </vt:variant>
      <vt:variant>
        <vt:lpstr>Tema</vt:lpstr>
      </vt:variant>
      <vt:variant>
        <vt:i4>1</vt:i4>
      </vt:variant>
      <vt:variant>
        <vt:lpstr>Naslovi diapozitivov</vt:lpstr>
      </vt:variant>
      <vt:variant>
        <vt:i4>3</vt:i4>
      </vt:variant>
    </vt:vector>
  </HeadingPairs>
  <TitlesOfParts>
    <vt:vector size="11" baseType="lpstr">
      <vt:lpstr>Calibri</vt:lpstr>
      <vt:lpstr>Century Gothic</vt:lpstr>
      <vt:lpstr>Courier New</vt:lpstr>
      <vt:lpstr>Tahoma</vt:lpstr>
      <vt:lpstr>Times New Roman</vt:lpstr>
      <vt:lpstr>Verdana</vt:lpstr>
      <vt:lpstr>Wingdings 3</vt:lpstr>
      <vt:lpstr>Rezina</vt:lpstr>
      <vt:lpstr>DIGITALNA TEHNOLOGIJA V POUK MATEMATIKE</vt:lpstr>
      <vt:lpstr>Namen in CILJI projekta</vt:lpstr>
      <vt:lpstr>pogled na povezovanje RIN in MINUT predmetov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Irena Mrak Merhar</dc:creator>
  <cp:lastModifiedBy>Irena Mrak Merhar</cp:lastModifiedBy>
  <cp:revision>33</cp:revision>
  <dcterms:created xsi:type="dcterms:W3CDTF">2022-01-13T06:29:56Z</dcterms:created>
  <dcterms:modified xsi:type="dcterms:W3CDTF">2023-01-04T07:25:54Z</dcterms:modified>
</cp:coreProperties>
</file>