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koz.si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07066" y="2404533"/>
            <a:ext cx="7906899" cy="2184883"/>
          </a:xfrm>
        </p:spPr>
        <p:txBody>
          <a:bodyPr/>
          <a:lstStyle/>
          <a:p>
            <a:pPr algn="ctr"/>
            <a:r>
              <a:rPr lang="sl-SI" dirty="0" smtClean="0"/>
              <a:t>SKOZ – Središče karierne orientacije zahod</a:t>
            </a:r>
            <a:endParaRPr lang="sl-SI" dirty="0"/>
          </a:p>
        </p:txBody>
      </p:sp>
      <p:pic>
        <p:nvPicPr>
          <p:cNvPr id="16" name="Slika 15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1" y="548640"/>
            <a:ext cx="2002971" cy="62842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Slika 16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974669" cy="7271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Slika 1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29" y="548639"/>
            <a:ext cx="1733006" cy="661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Slika 19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8" y="548640"/>
            <a:ext cx="2132512" cy="661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90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237135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5400" dirty="0" smtClean="0"/>
              <a:t>SKOZ</a:t>
            </a:r>
            <a:endParaRPr lang="sl-SI" sz="5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76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l-SI" dirty="0"/>
          </a:p>
          <a:p>
            <a:pPr algn="just"/>
            <a:r>
              <a:rPr lang="sl-SI" sz="2900" dirty="0" smtClean="0"/>
              <a:t>organiziranje, koordiniranje in izvajanje aktivnosti za nadarjene dijake</a:t>
            </a:r>
          </a:p>
          <a:p>
            <a:pPr algn="just"/>
            <a:endParaRPr lang="sl-SI" sz="2900" dirty="0" smtClean="0"/>
          </a:p>
          <a:p>
            <a:pPr algn="just"/>
            <a:r>
              <a:rPr lang="sl-SI" sz="2900" dirty="0"/>
              <a:t>podporno okolje – zunanje institucije</a:t>
            </a:r>
          </a:p>
          <a:p>
            <a:pPr algn="just"/>
            <a:endParaRPr lang="sl-SI" sz="2900" dirty="0"/>
          </a:p>
          <a:p>
            <a:pPr algn="just"/>
            <a:r>
              <a:rPr lang="sl-SI" sz="2900" dirty="0" smtClean="0"/>
              <a:t>področja: naravoslovje in tehnika, družboslovje, humanizem in umetnost</a:t>
            </a:r>
          </a:p>
          <a:p>
            <a:pPr marL="0" indent="0" algn="just">
              <a:buNone/>
            </a:pPr>
            <a:endParaRPr lang="sl-SI" sz="2900" dirty="0"/>
          </a:p>
          <a:p>
            <a:pPr algn="just"/>
            <a:r>
              <a:rPr lang="sl-SI" sz="2900" dirty="0" smtClean="0"/>
              <a:t>individualni načrt dela (IND)</a:t>
            </a:r>
          </a:p>
          <a:p>
            <a:pPr algn="just"/>
            <a:endParaRPr lang="sl-SI" sz="2900" dirty="0" smtClean="0"/>
          </a:p>
          <a:p>
            <a:pPr algn="just"/>
            <a:r>
              <a:rPr lang="sl-SI" sz="2900" dirty="0" smtClean="0"/>
              <a:t>nadarjeni dijaki?</a:t>
            </a:r>
            <a:endParaRPr lang="sl-SI" sz="2900" dirty="0"/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874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506582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/>
              <a:t>Kategorije aktivnosti</a:t>
            </a:r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pPr algn="just"/>
            <a:r>
              <a:rPr lang="sl-SI" sz="2000" dirty="0"/>
              <a:t>P1: aktivnosti, ki na šolah že potekajo (primeri dobrih praks)</a:t>
            </a:r>
          </a:p>
          <a:p>
            <a:pPr algn="just"/>
            <a:endParaRPr lang="sl-SI" sz="2000" dirty="0"/>
          </a:p>
          <a:p>
            <a:pPr algn="just"/>
            <a:r>
              <a:rPr lang="sl-SI" sz="2000" dirty="0"/>
              <a:t>P2: </a:t>
            </a:r>
            <a:r>
              <a:rPr lang="pl-PL" sz="2000" dirty="0"/>
              <a:t>individualni/skupinski raziskovalni projekti</a:t>
            </a:r>
          </a:p>
          <a:p>
            <a:pPr marL="0" indent="0" algn="just">
              <a:buNone/>
            </a:pPr>
            <a:endParaRPr lang="sl-SI" sz="2000" dirty="0"/>
          </a:p>
          <a:p>
            <a:pPr algn="just"/>
            <a:r>
              <a:rPr lang="sl-SI" sz="2000" dirty="0"/>
              <a:t>P3: aktivnosti zunanjih izvajalcev</a:t>
            </a:r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489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506582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/>
              <a:t>Spletna stran in platforma</a:t>
            </a:r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Spletna stran: </a:t>
            </a:r>
          </a:p>
          <a:p>
            <a:pPr lvl="1"/>
            <a:r>
              <a:rPr lang="sl-SI" dirty="0">
                <a:hlinkClick r:id="rId2"/>
              </a:rPr>
              <a:t>www.skoz.si</a:t>
            </a:r>
            <a:endParaRPr lang="sl-SI" dirty="0"/>
          </a:p>
          <a:p>
            <a:pPr lvl="1"/>
            <a:r>
              <a:rPr lang="sl-SI" dirty="0"/>
              <a:t>Informacije o projektu</a:t>
            </a:r>
          </a:p>
          <a:p>
            <a:pPr marL="457200" lvl="1" indent="0">
              <a:buNone/>
            </a:pPr>
            <a:endParaRPr lang="sl-SI" dirty="0" smtClean="0"/>
          </a:p>
          <a:p>
            <a:r>
              <a:rPr lang="sl-SI" dirty="0" smtClean="0"/>
              <a:t>Spletna platforma:</a:t>
            </a:r>
          </a:p>
          <a:p>
            <a:pPr lvl="1"/>
            <a:r>
              <a:rPr lang="sl-SI" dirty="0" smtClean="0"/>
              <a:t>prijave dijakov, šolskih in zunanjih mentorjev na aktivnosti</a:t>
            </a:r>
          </a:p>
          <a:p>
            <a:pPr lvl="1"/>
            <a:r>
              <a:rPr lang="sl-SI" dirty="0" smtClean="0"/>
              <a:t>spremljanje števila vključenih dijakov in šol</a:t>
            </a:r>
          </a:p>
          <a:p>
            <a:pPr lvl="1"/>
            <a:r>
              <a:rPr lang="sl-SI" dirty="0" smtClean="0"/>
              <a:t>izpolnjevanje IND</a:t>
            </a:r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61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506582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/>
              <a:t>Zahteve MIZS</a:t>
            </a:r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  <a:p>
            <a:pPr algn="just"/>
            <a:r>
              <a:rPr lang="sl-SI" sz="2000" dirty="0" smtClean="0"/>
              <a:t>izvedba javnega poziva</a:t>
            </a:r>
          </a:p>
          <a:p>
            <a:pPr algn="just"/>
            <a:endParaRPr lang="sl-SI" sz="2000" dirty="0"/>
          </a:p>
          <a:p>
            <a:pPr algn="just"/>
            <a:r>
              <a:rPr lang="sl-SI" sz="2000" dirty="0" smtClean="0"/>
              <a:t>250 vključenih dijakov na leto</a:t>
            </a:r>
          </a:p>
          <a:p>
            <a:pPr algn="just"/>
            <a:endParaRPr lang="sl-SI" sz="2000" dirty="0"/>
          </a:p>
          <a:p>
            <a:pPr algn="just"/>
            <a:r>
              <a:rPr lang="sl-SI" sz="2000" dirty="0" smtClean="0"/>
              <a:t>20 VIZ na leto</a:t>
            </a:r>
            <a:endParaRPr lang="sl-SI" sz="2000" dirty="0"/>
          </a:p>
          <a:p>
            <a:pPr algn="just"/>
            <a:endParaRPr lang="sl-SI" sz="2000" dirty="0"/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506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506582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/>
              <a:t>Dosedanje delo</a:t>
            </a:r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l-SI" dirty="0" smtClean="0"/>
          </a:p>
          <a:p>
            <a:pPr algn="just"/>
            <a:r>
              <a:rPr lang="sl-SI" dirty="0" smtClean="0"/>
              <a:t>izveden javni poziv</a:t>
            </a:r>
          </a:p>
          <a:p>
            <a:pPr algn="just"/>
            <a:endParaRPr lang="sl-SI" dirty="0"/>
          </a:p>
          <a:p>
            <a:pPr algn="just"/>
            <a:r>
              <a:rPr lang="sl-SI" dirty="0" smtClean="0"/>
              <a:t>vključenih 14 šol</a:t>
            </a:r>
          </a:p>
          <a:p>
            <a:pPr algn="just"/>
            <a:endParaRPr lang="sl-SI" dirty="0"/>
          </a:p>
          <a:p>
            <a:pPr algn="just"/>
            <a:r>
              <a:rPr lang="sl-SI" dirty="0" smtClean="0"/>
              <a:t>raziskovalne naloge (IJS, KI</a:t>
            </a:r>
            <a:r>
              <a:rPr lang="sl-SI" dirty="0" smtClean="0"/>
              <a:t>,…), AYPT,…</a:t>
            </a:r>
            <a:endParaRPr lang="sl-SI" dirty="0" smtClean="0"/>
          </a:p>
          <a:p>
            <a:pPr algn="just"/>
            <a:endParaRPr lang="sl-SI" dirty="0" smtClean="0"/>
          </a:p>
          <a:p>
            <a:pPr algn="just"/>
            <a:r>
              <a:rPr lang="sl-SI" dirty="0" smtClean="0"/>
              <a:t>5 poletnih šol/taborov</a:t>
            </a:r>
            <a:endParaRPr lang="sl-SI" dirty="0"/>
          </a:p>
          <a:p>
            <a:pPr algn="just"/>
            <a:endParaRPr lang="sl-SI" dirty="0" smtClean="0"/>
          </a:p>
          <a:p>
            <a:pPr algn="just"/>
            <a:r>
              <a:rPr lang="sl-SI" dirty="0" smtClean="0"/>
              <a:t>IRS, Haiku</a:t>
            </a:r>
            <a:r>
              <a:rPr lang="sl-SI" dirty="0" smtClean="0"/>
              <a:t>, NAPOJ,…</a:t>
            </a:r>
            <a:endParaRPr lang="sl-SI" dirty="0"/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1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1506582"/>
            <a:ext cx="8596668" cy="923109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/>
              <a:t>Načrtovane aktivnosti</a:t>
            </a:r>
            <a:endParaRPr lang="sl-SI" sz="4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l-SI" dirty="0" smtClean="0"/>
          </a:p>
          <a:p>
            <a:pPr algn="just"/>
            <a:r>
              <a:rPr lang="sl-SI" dirty="0" smtClean="0"/>
              <a:t>RN s področja humanizma in družboslovja</a:t>
            </a:r>
          </a:p>
          <a:p>
            <a:pPr algn="just"/>
            <a:r>
              <a:rPr lang="sl-SI" dirty="0" smtClean="0"/>
              <a:t>finančno opismenjevanje</a:t>
            </a:r>
          </a:p>
          <a:p>
            <a:pPr algn="just"/>
            <a:r>
              <a:rPr lang="sl-SI" dirty="0" smtClean="0"/>
              <a:t>družbeno socialni </a:t>
            </a:r>
            <a:r>
              <a:rPr lang="sl-SI" dirty="0" err="1" smtClean="0"/>
              <a:t>Hackathon</a:t>
            </a:r>
            <a:endParaRPr lang="sl-SI" dirty="0" smtClean="0"/>
          </a:p>
          <a:p>
            <a:pPr algn="just"/>
            <a:r>
              <a:rPr lang="sl-SI" dirty="0" smtClean="0"/>
              <a:t>delavnica ustvarjalnega pisanja</a:t>
            </a:r>
          </a:p>
          <a:p>
            <a:pPr algn="just"/>
            <a:r>
              <a:rPr lang="sl-SI" dirty="0" smtClean="0"/>
              <a:t>itd.</a:t>
            </a:r>
            <a:endParaRPr lang="sl-SI" dirty="0"/>
          </a:p>
        </p:txBody>
      </p:sp>
      <p:pic>
        <p:nvPicPr>
          <p:cNvPr id="8" name="Slika 7" descr="https://lh5.googleusercontent.com/29bSwEaFN4XbnnDD8xtzbvN1OQy_NGlF65NNuaZQTu1kUo3Gfh9tgkX8tgitOAQ_rpwobw2pce53VTfQ1QThz7Sz44X1jbNtuqRtE9Z2IE2S14J7B1alErAcGfABQ5Ybkns7dg5mU4I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25" b="12568"/>
          <a:stretch/>
        </p:blipFill>
        <p:spPr bwMode="auto">
          <a:xfrm>
            <a:off x="3161212" y="548641"/>
            <a:ext cx="1590298" cy="4134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Slika 8" descr="Logo_EKP_socialni_sklad_SLO_slogan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15" t="16795" r="8388" b="18320"/>
          <a:stretch/>
        </p:blipFill>
        <p:spPr bwMode="auto">
          <a:xfrm>
            <a:off x="5470071" y="483349"/>
            <a:ext cx="1567827" cy="4783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Slika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630" y="548640"/>
            <a:ext cx="1375954" cy="435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lika 10" descr="https://lh4.googleusercontent.com/L6b_aVYTdyF-u8FYJ2cVqEKTehI360UNGOH5VYS5m-NN6PTeiC48kN2lVZ-d17mHJueomqjcw2Z9qeb4g85yPR8o9XwM0rVrwMb9srljy9pMYrAgyFK1JVvPmOawpcoyMGAjta6b2N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49" y="548641"/>
            <a:ext cx="1693150" cy="4354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25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706</TotalTime>
  <Words>156</Words>
  <Application>Microsoft Office PowerPoint</Application>
  <PresentationFormat>Širokozaslonsko</PresentationFormat>
  <Paragraphs>56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Gladko</vt:lpstr>
      <vt:lpstr>SKOZ – Središče karierne orientacije zahod</vt:lpstr>
      <vt:lpstr>SKOZ</vt:lpstr>
      <vt:lpstr>Kategorije aktivnosti</vt:lpstr>
      <vt:lpstr>Spletna stran in platforma</vt:lpstr>
      <vt:lpstr>Zahteve MIZS</vt:lpstr>
      <vt:lpstr>Dosedanje delo</vt:lpstr>
      <vt:lpstr>Načrtovane aktivnosti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SKOZ – Središče karierne orientacije zahod</dc:title>
  <dc:creator>Uporabnik sistema Windows</dc:creator>
  <cp:lastModifiedBy>Uporabnik sistema Windows</cp:lastModifiedBy>
  <cp:revision>11</cp:revision>
  <dcterms:created xsi:type="dcterms:W3CDTF">2018-07-01T22:49:03Z</dcterms:created>
  <dcterms:modified xsi:type="dcterms:W3CDTF">2018-07-02T10:40:27Z</dcterms:modified>
</cp:coreProperties>
</file>