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95" r:id="rId2"/>
    <p:sldId id="296" r:id="rId3"/>
    <p:sldId id="297" r:id="rId4"/>
    <p:sldId id="298" r:id="rId5"/>
    <p:sldId id="301" r:id="rId6"/>
    <p:sldId id="299" r:id="rId7"/>
    <p:sldId id="30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197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1240B-79C9-6D4C-B302-DE542E266361}" type="datetimeFigureOut">
              <a:rPr lang="sl-SI" smtClean="0"/>
              <a:t>7. 10. 2023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3757C-BCC7-104B-86F5-E1240988AC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28087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4. - 7. mali srpan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NAPOJ MINUT - predstavitev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4. - 7. mali srpan 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NAPOJ MINUT - predstavitev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4. - 7. mali srpan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NAPOJ MINUT - predstavitev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4. - 7. mali srpan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NAPOJ MINUT - predstavitev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4. - 7. mali srpan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NAPOJ MINUT - predstavitev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4. - 7. mali srpan 2023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NAPOJ MINUT - predstavitev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4. - 7. mali srpan 2023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NAPOJ MINUT - predstavitev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4. - 7. mali srpan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NAPOJ MINUT - predstavitev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4. - 7. mali srpan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NAPOJ MINUT - predstavitev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9556795" y="2389543"/>
            <a:ext cx="2188284" cy="304799"/>
          </a:xfrm>
        </p:spPr>
        <p:txBody>
          <a:bodyPr/>
          <a:lstStyle/>
          <a:p>
            <a:r>
              <a:rPr lang="en-US" dirty="0"/>
              <a:t>4. - 7. </a:t>
            </a:r>
            <a:r>
              <a:rPr lang="en-US" dirty="0" err="1"/>
              <a:t>mali</a:t>
            </a:r>
            <a:r>
              <a:rPr lang="en-US" dirty="0"/>
              <a:t> </a:t>
            </a:r>
            <a:r>
              <a:rPr lang="en-US" dirty="0" err="1"/>
              <a:t>srpan</a:t>
            </a:r>
            <a:r>
              <a:rPr lang="en-US" dirty="0"/>
              <a:t>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NAPOJ MINUT - predstavitev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4. - 7. mali srpan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NAPOJ MINUT - predstavitev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4. - 7. mali srpan 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NAPOJ MINUT - predstavitev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4. - 7. mali srpan 2023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NAPOJ MINUT - predstavitev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4. - 7. mali srpan 2023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NAPOJ MINUT - predstavitev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4. - 7. mali srpan 2023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NAPOJ MINUT - predstavitev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4. - 7. mali srpan 2023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NAPOJ MINUT - predstavitev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4. - 7. mali srpan 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NAPOJ MINUT - predstavitev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4. - 7. mali srpan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NAPOJ MINUT - predstavitev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tch.mit.edu/projects/872461059" TargetMode="External"/><Relationship Id="rId2" Type="http://schemas.openxmlformats.org/officeDocument/2006/relationships/hyperlink" Target="https://scratch.mit.edu/projects/87241208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00AC1-C51A-3CA7-FC72-7D45BED41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958" y="1589898"/>
            <a:ext cx="11077525" cy="44640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dirty="0"/>
          </a:p>
          <a:p>
            <a:pPr marL="0" indent="0" algn="ctr">
              <a:buNone/>
            </a:pPr>
            <a:r>
              <a:rPr lang="sl-SI" sz="4000" b="1" dirty="0">
                <a:solidFill>
                  <a:srgbClr val="FFC000"/>
                </a:solidFill>
              </a:rPr>
              <a:t>Gibanje</a:t>
            </a:r>
          </a:p>
          <a:p>
            <a:pPr marL="0" indent="0" algn="ctr">
              <a:buNone/>
            </a:pPr>
            <a:r>
              <a:rPr lang="sl-SI" sz="28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fizika, OŠ</a:t>
            </a:r>
          </a:p>
          <a:p>
            <a:pPr marL="0" indent="0" algn="ctr">
              <a:buNone/>
            </a:pPr>
            <a:endParaRPr lang="sl-SI" sz="2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r>
              <a:rPr lang="sl-SI" sz="2600" b="1" i="1" dirty="0">
                <a:solidFill>
                  <a:srgbClr val="FFFF00"/>
                </a:solidFill>
              </a:rPr>
              <a:t>Zdenka </a:t>
            </a:r>
            <a:r>
              <a:rPr lang="sl-SI" sz="2600" b="1" i="1" dirty="0" err="1">
                <a:solidFill>
                  <a:srgbClr val="FFFF00"/>
                </a:solidFill>
              </a:rPr>
              <a:t>Candellari</a:t>
            </a:r>
            <a:endParaRPr lang="sl-SI" sz="2600" b="1" i="1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sl-SI" sz="2600" b="1" i="1" dirty="0">
                <a:solidFill>
                  <a:srgbClr val="FFFF00"/>
                </a:solidFill>
              </a:rPr>
              <a:t>Mia Zala Smrečnik</a:t>
            </a:r>
            <a:endParaRPr lang="sl-SI" sz="2800" b="1" i="1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sl-SI" sz="2800" b="1" i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sl-SI" sz="2800" dirty="0"/>
          </a:p>
          <a:p>
            <a:pPr marL="0" indent="0" algn="ctr">
              <a:buNone/>
            </a:pPr>
            <a:endParaRPr lang="sl-SI" sz="2800" b="1" i="1" dirty="0">
              <a:solidFill>
                <a:srgbClr val="FFFF00"/>
              </a:solidFill>
            </a:endParaRPr>
          </a:p>
        </p:txBody>
      </p:sp>
      <p:pic>
        <p:nvPicPr>
          <p:cNvPr id="2" name="Picture 1" descr="A picture containing circle, screenshot, graphics, graphic design&#10;&#10;Description automatically generated">
            <a:extLst>
              <a:ext uri="{FF2B5EF4-FFF2-40B4-BE49-F238E27FC236}">
                <a16:creationId xmlns:a16="http://schemas.microsoft.com/office/drawing/2014/main" id="{9BCB9F9F-5FD8-CF19-E7E8-5D13A73E7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9489" y="333489"/>
            <a:ext cx="1789475" cy="121731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FF457C-808C-4ED1-0074-EB341EDDA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4. - 7. mali srpan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D6DE8A-04E5-CC25-E645-C4354D4B9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NAPOJ MINUT - predstavitev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727F94-827E-FD42-5350-3181D1750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  <p:pic>
        <p:nvPicPr>
          <p:cNvPr id="4" name="Grafika 4">
            <a:extLst>
              <a:ext uri="{FF2B5EF4-FFF2-40B4-BE49-F238E27FC236}">
                <a16:creationId xmlns:a16="http://schemas.microsoft.com/office/drawing/2014/main" id="{CDDA19C1-B3DC-1FD6-8471-9799207BDC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51380" y="2136878"/>
            <a:ext cx="2839853" cy="265490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722353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00AC1-C51A-3CA7-FC72-7D45BED41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958" y="1589898"/>
            <a:ext cx="11077525" cy="4464061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sl-SI" sz="2800" b="1" i="1" dirty="0">
                <a:solidFill>
                  <a:srgbClr val="FFFF00"/>
                </a:solidFill>
              </a:rPr>
              <a:t>FIZIKA – 4 ure</a:t>
            </a:r>
          </a:p>
          <a:p>
            <a:r>
              <a:rPr lang="sl-SI" sz="2800" b="1" i="1" dirty="0">
                <a:solidFill>
                  <a:srgbClr val="FFFF00"/>
                </a:solidFill>
              </a:rPr>
              <a:t>Prepoznavanje fizikalnih količin</a:t>
            </a:r>
          </a:p>
          <a:p>
            <a:r>
              <a:rPr lang="sl-SI" sz="2800" b="1" i="1" dirty="0">
                <a:solidFill>
                  <a:srgbClr val="FFFF00"/>
                </a:solidFill>
              </a:rPr>
              <a:t>Uporaba formule za izračun hitrosti</a:t>
            </a:r>
          </a:p>
          <a:p>
            <a:r>
              <a:rPr lang="sl-SI" sz="2800" b="1" i="1" dirty="0">
                <a:solidFill>
                  <a:srgbClr val="FFFF00"/>
                </a:solidFill>
              </a:rPr>
              <a:t>Določanje enot na grafu</a:t>
            </a:r>
          </a:p>
          <a:p>
            <a:r>
              <a:rPr lang="sl-SI" sz="2800" b="1" i="1" dirty="0">
                <a:solidFill>
                  <a:srgbClr val="FFFF00"/>
                </a:solidFill>
              </a:rPr>
              <a:t>*Risanje grafa s(t) in v(t)</a:t>
            </a:r>
          </a:p>
          <a:p>
            <a:pPr marL="0" indent="0">
              <a:buNone/>
            </a:pPr>
            <a:endParaRPr lang="sl-SI" sz="2800" b="1" i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sl-SI" sz="2800" b="1" i="1" dirty="0">
                <a:solidFill>
                  <a:srgbClr val="FFFF00"/>
                </a:solidFill>
              </a:rPr>
              <a:t>RAČUNALNIŠTVO – 2 uri</a:t>
            </a:r>
          </a:p>
          <a:p>
            <a:r>
              <a:rPr lang="sl-SI" sz="2800" b="1" i="1" dirty="0">
                <a:solidFill>
                  <a:srgbClr val="FFFF00"/>
                </a:solidFill>
              </a:rPr>
              <a:t>Uporaba okolja </a:t>
            </a:r>
            <a:r>
              <a:rPr lang="sl-SI" sz="2800" b="1" i="1" dirty="0" err="1">
                <a:solidFill>
                  <a:srgbClr val="FFFF00"/>
                </a:solidFill>
              </a:rPr>
              <a:t>Scratch</a:t>
            </a:r>
            <a:endParaRPr lang="sl-SI" sz="2800" b="1" i="1" dirty="0">
              <a:solidFill>
                <a:srgbClr val="FFFF00"/>
              </a:solidFill>
            </a:endParaRPr>
          </a:p>
          <a:p>
            <a:r>
              <a:rPr lang="sl-SI" sz="2800" b="1" i="1" dirty="0">
                <a:solidFill>
                  <a:srgbClr val="FFFF00"/>
                </a:solidFill>
              </a:rPr>
              <a:t>Sinhronizacija elementov  </a:t>
            </a:r>
          </a:p>
          <a:p>
            <a:r>
              <a:rPr lang="sl-SI" sz="2800" b="1" i="1" dirty="0">
                <a:solidFill>
                  <a:srgbClr val="FFFF00"/>
                </a:solidFill>
              </a:rPr>
              <a:t>Raba zank</a:t>
            </a:r>
          </a:p>
          <a:p>
            <a:r>
              <a:rPr lang="sl-SI" sz="2800" b="1" i="1" dirty="0">
                <a:solidFill>
                  <a:srgbClr val="FFFF00"/>
                </a:solidFill>
              </a:rPr>
              <a:t>Raba vejitev </a:t>
            </a:r>
          </a:p>
          <a:p>
            <a:r>
              <a:rPr lang="sl-SI" sz="2800" b="1" i="1" dirty="0">
                <a:solidFill>
                  <a:srgbClr val="FFFF00"/>
                </a:solidFill>
              </a:rPr>
              <a:t>*Risanje v programu </a:t>
            </a:r>
            <a:r>
              <a:rPr lang="sl-SI" sz="2800" b="1" i="1" dirty="0" err="1">
                <a:solidFill>
                  <a:srgbClr val="FFFF00"/>
                </a:solidFill>
              </a:rPr>
              <a:t>Scratch</a:t>
            </a:r>
            <a:endParaRPr lang="sl-SI" sz="2800" b="1" i="1" dirty="0">
              <a:solidFill>
                <a:srgbClr val="FFFF00"/>
              </a:solidFill>
            </a:endParaRPr>
          </a:p>
        </p:txBody>
      </p:sp>
      <p:pic>
        <p:nvPicPr>
          <p:cNvPr id="2" name="Picture 1" descr="A picture containing circle, screenshot, graphics, graphic design&#10;&#10;Description automatically generated">
            <a:extLst>
              <a:ext uri="{FF2B5EF4-FFF2-40B4-BE49-F238E27FC236}">
                <a16:creationId xmlns:a16="http://schemas.microsoft.com/office/drawing/2014/main" id="{9BCB9F9F-5FD8-CF19-E7E8-5D13A73E7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9489" y="333489"/>
            <a:ext cx="1789475" cy="121731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FF457C-808C-4ED1-0074-EB341EDDA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4. - 7. </a:t>
            </a:r>
            <a:r>
              <a:rPr lang="en-US" dirty="0" err="1"/>
              <a:t>mali</a:t>
            </a:r>
            <a:r>
              <a:rPr lang="en-US" dirty="0"/>
              <a:t> </a:t>
            </a:r>
            <a:r>
              <a:rPr lang="en-US" dirty="0" err="1"/>
              <a:t>srpan</a:t>
            </a:r>
            <a:r>
              <a:rPr lang="en-US" dirty="0"/>
              <a:t>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D6DE8A-04E5-CC25-E645-C4354D4B9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NAPOJ MINUT - </a:t>
            </a:r>
            <a:r>
              <a:rPr lang="en-US" dirty="0" err="1"/>
              <a:t>predstavitev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727F94-827E-FD42-5350-3181D1750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472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3AA814-55F3-FF1E-4B54-0C07E3D4B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Testni programi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0B5F78D-01E4-5FDB-1095-611485211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Glavna naloga</a:t>
            </a:r>
          </a:p>
          <a:p>
            <a:r>
              <a:rPr lang="sl-SI" dirty="0">
                <a:solidFill>
                  <a:srgbClr val="9DFFCB"/>
                </a:solidFill>
                <a:hlinkClick r:id="rId2"/>
              </a:rPr>
              <a:t>https://scratch.mit.edu/projects/872412080</a:t>
            </a:r>
            <a:r>
              <a:rPr lang="sl-SI" dirty="0">
                <a:solidFill>
                  <a:srgbClr val="9DFFCB"/>
                </a:solidFill>
              </a:rPr>
              <a:t> </a:t>
            </a:r>
            <a:endParaRPr lang="sl-SI" dirty="0"/>
          </a:p>
          <a:p>
            <a:endParaRPr lang="sl-SI" dirty="0"/>
          </a:p>
          <a:p>
            <a:pPr marL="0" indent="0">
              <a:buNone/>
            </a:pPr>
            <a:r>
              <a:rPr lang="sl-SI" dirty="0"/>
              <a:t>Potencialna nadgradnja</a:t>
            </a:r>
          </a:p>
          <a:p>
            <a:r>
              <a:rPr lang="sl-SI" dirty="0">
                <a:hlinkClick r:id="rId3"/>
              </a:rPr>
              <a:t>https://scratch.mit.edu/projects/872461059</a:t>
            </a:r>
            <a:r>
              <a:rPr lang="sl-SI" dirty="0"/>
              <a:t> </a:t>
            </a:r>
          </a:p>
          <a:p>
            <a:endParaRPr lang="sl-SI" dirty="0"/>
          </a:p>
          <a:p>
            <a:endParaRPr lang="sl-SI" dirty="0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E79939C-AB90-6049-BC15-B1ACE012F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4. - 7. mali srpan 2023</a:t>
            </a:r>
            <a:endParaRPr lang="en-US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A331DAD-EB06-11EB-6510-6C54B1847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NAPOJ MINUT - predstavitev</a:t>
            </a:r>
            <a:endParaRPr lang="en-US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84B4293-32B9-772A-6910-85084A7AC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Picture 1" descr="A picture containing circle, screenshot, graphics, graphic design&#10;&#10;Description automatically generated">
            <a:extLst>
              <a:ext uri="{FF2B5EF4-FFF2-40B4-BE49-F238E27FC236}">
                <a16:creationId xmlns:a16="http://schemas.microsoft.com/office/drawing/2014/main" id="{6DA2BF84-EFB3-6BBC-39C5-118B41E77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9489" y="333489"/>
            <a:ext cx="1789475" cy="121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424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B0D8D2-7EF7-C024-E19E-453C248DA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Predstavitev za učitelja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B9F04C1-3F4A-4AE2-69CC-8E7F38871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800" dirty="0">
                <a:effectLst/>
                <a:latin typeface="Bahnschrift SemiCondense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Projekt omogoča </a:t>
            </a:r>
            <a:r>
              <a:rPr lang="sl-SI" sz="2800" dirty="0" err="1">
                <a:effectLst/>
                <a:latin typeface="Bahnschrift SemiCondense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igrifikacijo</a:t>
            </a:r>
            <a:r>
              <a:rPr lang="sl-SI" sz="2800" dirty="0">
                <a:effectLst/>
                <a:latin typeface="Bahnschrift SemiCondense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učenja osnovnih pojmov iz enakomernega gibanja. </a:t>
            </a:r>
          </a:p>
          <a:p>
            <a:r>
              <a:rPr lang="sl-SI" sz="2800" dirty="0">
                <a:effectLst/>
                <a:latin typeface="Bahnschrift SemiCondense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Ko postane utrjevanje že dolgočasno pa je še vedno potrebno, se lahko vprašamo, zakaj ne bi razširili znanja fizike in ga povezali z računalništvom? </a:t>
            </a:r>
          </a:p>
          <a:p>
            <a:r>
              <a:rPr lang="sl-SI" sz="2800" dirty="0">
                <a:effectLst/>
                <a:latin typeface="Bahnschrift SemiCondense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Razvoj znanosti gre vedno bolj v smer eksperimentalnega znanja, ki ga je potrebno podpreti z računalniškim znanjem. 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AC0E9B6-D51E-DD0C-2187-987C22648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4. - 7. mali srpan 2023</a:t>
            </a:r>
            <a:endParaRPr lang="en-US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4239862-35D5-C88C-2E0E-2817CB129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NAPOJ MINUT - predstavitev</a:t>
            </a:r>
            <a:endParaRPr lang="en-US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7389B50-1A2A-4B81-399F-6873F6004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Picture 1" descr="A picture containing circle, screenshot, graphics, graphic design&#10;&#10;Description automatically generated">
            <a:extLst>
              <a:ext uri="{FF2B5EF4-FFF2-40B4-BE49-F238E27FC236}">
                <a16:creationId xmlns:a16="http://schemas.microsoft.com/office/drawing/2014/main" id="{BF7F3CD7-4F30-53AE-DC99-7BAF745E0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9489" y="333489"/>
            <a:ext cx="1789475" cy="121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065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B0D8D2-7EF7-C024-E19E-453C248DA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Predstavitev za učitelja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B9F04C1-3F4A-4AE2-69CC-8E7F38871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800" dirty="0">
                <a:effectLst/>
                <a:latin typeface="Bahnschrift SemiCondense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 naši nalogi gre za povezovanje osnovnih pojmov enakomernega gibanja in osnovnih konceptov programiranja, združenih v okolju </a:t>
            </a:r>
            <a:r>
              <a:rPr lang="sl-SI" sz="2800" dirty="0" err="1">
                <a:effectLst/>
                <a:latin typeface="Bahnschrift SemiCondense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Scratch</a:t>
            </a:r>
            <a:r>
              <a:rPr lang="sl-SI" sz="2800" dirty="0">
                <a:effectLst/>
                <a:latin typeface="Bahnschrift SemiCondense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sl-SI" sz="3200" dirty="0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AC0E9B6-D51E-DD0C-2187-987C22648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4. - 7. mali srpan 2023</a:t>
            </a:r>
            <a:endParaRPr lang="en-US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4239862-35D5-C88C-2E0E-2817CB129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NAPOJ MINUT - predstavitev</a:t>
            </a:r>
            <a:endParaRPr lang="en-US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7389B50-1A2A-4B81-399F-6873F6004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Picture 1" descr="A picture containing circle, screenshot, graphics, graphic design&#10;&#10;Description automatically generated">
            <a:extLst>
              <a:ext uri="{FF2B5EF4-FFF2-40B4-BE49-F238E27FC236}">
                <a16:creationId xmlns:a16="http://schemas.microsoft.com/office/drawing/2014/main" id="{BF7F3CD7-4F30-53AE-DC99-7BAF745E0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9489" y="333489"/>
            <a:ext cx="1789475" cy="121731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530D263F-6AE0-CEB6-14D2-7F4A6B8F3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984" y="3586386"/>
            <a:ext cx="3169172" cy="2818896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0D0F19E1-3B82-08EB-586E-A62DE35461D1}"/>
              </a:ext>
            </a:extLst>
          </p:cNvPr>
          <p:cNvSpPr txBox="1"/>
          <p:nvPr/>
        </p:nvSpPr>
        <p:spPr>
          <a:xfrm>
            <a:off x="6784156" y="6128283"/>
            <a:ext cx="4091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/>
              <a:t>*Delček programa</a:t>
            </a:r>
          </a:p>
        </p:txBody>
      </p:sp>
    </p:spTree>
    <p:extLst>
      <p:ext uri="{BB962C8B-B14F-4D97-AF65-F5344CB8AC3E}">
        <p14:creationId xmlns:p14="http://schemas.microsoft.com/office/powerpoint/2010/main" val="3074838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B6A754-08C0-8B66-7FC5-99035951A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Predstavitev za učenca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99E680F-0916-A769-A057-40AF277F1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4000"/>
              </a:lnSpc>
              <a:spcAft>
                <a:spcPts val="800"/>
              </a:spcAft>
            </a:pPr>
            <a:r>
              <a:rPr lang="sl-SI" sz="2400" dirty="0">
                <a:effectLst/>
                <a:latin typeface="Bahnschrift SemiCondense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Ker vam je ponavljanje fizike najverjetneje postalo že dolgočasno, vam predlagava, da pridobljeno znanje spremenite v igro s sošolci. Tako boste postali mojstri fizike in zraven boste morda celo uživali.</a:t>
            </a:r>
            <a:endParaRPr lang="sl-S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sl-SI" dirty="0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578A9B8-73DA-6907-3F18-CEA5925BD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4. - 7. mali srpan 2023</a:t>
            </a:r>
            <a:endParaRPr lang="en-US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803B4C6-904F-4E96-8F45-922E7F989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NAPOJ MINUT - predstavitev</a:t>
            </a:r>
            <a:endParaRPr lang="en-US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6649CA8-437C-A216-7C63-096B68DB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Picture 1" descr="A picture containing circle, screenshot, graphics, graphic design&#10;&#10;Description automatically generated">
            <a:extLst>
              <a:ext uri="{FF2B5EF4-FFF2-40B4-BE49-F238E27FC236}">
                <a16:creationId xmlns:a16="http://schemas.microsoft.com/office/drawing/2014/main" id="{63886B61-03C8-0686-591A-9BBAF89FD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9489" y="333489"/>
            <a:ext cx="1789475" cy="121731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18154632-74D7-B8B0-51C9-BE6B3B7423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99" t="16057" r="5979" b="15601"/>
          <a:stretch/>
        </p:blipFill>
        <p:spPr>
          <a:xfrm>
            <a:off x="2122790" y="3283188"/>
            <a:ext cx="7946420" cy="344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56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B6A754-08C0-8B66-7FC5-99035951A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Predstavitev za učenca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99E680F-0916-A769-A057-40AF277F1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4000"/>
              </a:lnSpc>
              <a:spcAft>
                <a:spcPts val="800"/>
              </a:spcAft>
            </a:pPr>
            <a:r>
              <a:rPr lang="sl-SI" sz="2400" dirty="0">
                <a:effectLst/>
                <a:latin typeface="Bahnschrift SemiCondense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V </a:t>
            </a:r>
            <a:r>
              <a:rPr lang="sl-SI" sz="2400" dirty="0" err="1">
                <a:effectLst/>
                <a:latin typeface="Bahnschrift SemiCondense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Scratchu</a:t>
            </a:r>
            <a:r>
              <a:rPr lang="sl-SI" sz="2400" dirty="0">
                <a:effectLst/>
                <a:latin typeface="Bahnschrift SemiCondense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boste izdelali igrico na podlagi fizikalne vsebine. Tako boste pridobili znanje iz osnov programiranja. Osvojene spretnosti so prva stopnička na poti do znanja, ki je danes v svetu zelo iskano in cenjeno.</a:t>
            </a:r>
            <a:endParaRPr lang="sl-S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sl-SI" dirty="0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578A9B8-73DA-6907-3F18-CEA5925BD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4. - 7. mali srpan 2023</a:t>
            </a:r>
            <a:endParaRPr lang="en-US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803B4C6-904F-4E96-8F45-922E7F989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NAPOJ MINUT - predstavitev</a:t>
            </a:r>
            <a:endParaRPr lang="en-US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6649CA8-437C-A216-7C63-096B68DB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Picture 1" descr="A picture containing circle, screenshot, graphics, graphic design&#10;&#10;Description automatically generated">
            <a:extLst>
              <a:ext uri="{FF2B5EF4-FFF2-40B4-BE49-F238E27FC236}">
                <a16:creationId xmlns:a16="http://schemas.microsoft.com/office/drawing/2014/main" id="{63886B61-03C8-0686-591A-9BBAF89FD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9489" y="333489"/>
            <a:ext cx="1789475" cy="121731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A534C8BF-5961-E499-705E-D1D9007EA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957" y="3311294"/>
            <a:ext cx="4458086" cy="309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0146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191</TotalTime>
  <Words>337</Words>
  <Application>Microsoft Office PowerPoint</Application>
  <PresentationFormat>Širokozaslonsko</PresentationFormat>
  <Paragraphs>57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3" baseType="lpstr">
      <vt:lpstr>Arial</vt:lpstr>
      <vt:lpstr>Bahnschrift SemiCondensed</vt:lpstr>
      <vt:lpstr>Calibri</vt:lpstr>
      <vt:lpstr>Century Gothic</vt:lpstr>
      <vt:lpstr>Wingdings 3</vt:lpstr>
      <vt:lpstr>Ion</vt:lpstr>
      <vt:lpstr>PowerPointova predstavitev</vt:lpstr>
      <vt:lpstr>PowerPointova predstavitev</vt:lpstr>
      <vt:lpstr>Testni programi</vt:lpstr>
      <vt:lpstr>Predstavitev za učitelja</vt:lpstr>
      <vt:lpstr>Predstavitev za učitelja</vt:lpstr>
      <vt:lpstr>Predstavitev za učenca</vt:lpstr>
      <vt:lpstr>Predstavitev za učenca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PREDSTAVITEV</dc:title>
  <dc:creator>Brodnik, Andrej</dc:creator>
  <cp:lastModifiedBy>Smrečnik, Mia Zala</cp:lastModifiedBy>
  <cp:revision>80</cp:revision>
  <dcterms:created xsi:type="dcterms:W3CDTF">2022-08-22T22:19:53Z</dcterms:created>
  <dcterms:modified xsi:type="dcterms:W3CDTF">2023-10-07T08:57:07Z</dcterms:modified>
</cp:coreProperties>
</file>