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notesMasterIdLst>
    <p:notesMasterId r:id="rId6"/>
  </p:notesMasterIdLst>
  <p:sldIdLst>
    <p:sldId id="256" r:id="rId2"/>
    <p:sldId id="278" r:id="rId3"/>
    <p:sldId id="267" r:id="rId4"/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126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5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BFDBA-1C6A-40B0-82A2-F60182E8D8C4}" type="datetimeFigureOut">
              <a:rPr lang="sl-SI" smtClean="0"/>
              <a:t>23. 08. 2018</a:t>
            </a:fld>
            <a:endParaRPr lang="sl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923C3D-2E83-4F36-8FAD-ACC6427EC4DB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54228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1" t="23151" r="18767" b="34303"/>
          <a:stretch/>
        </p:blipFill>
        <p:spPr>
          <a:xfrm>
            <a:off x="4810297" y="1807362"/>
            <a:ext cx="7381703" cy="50506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23-Aug-18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1227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1" t="23151" r="18767" b="34303"/>
          <a:stretch/>
        </p:blipFill>
        <p:spPr>
          <a:xfrm>
            <a:off x="8610600" y="4407568"/>
            <a:ext cx="3581400" cy="24504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23-Aug-18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035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1" t="23151" r="18767" b="34303"/>
          <a:stretch/>
        </p:blipFill>
        <p:spPr>
          <a:xfrm>
            <a:off x="9584575" y="24938"/>
            <a:ext cx="2510444" cy="17176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23-Aug-18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977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23-Aug-18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1" t="23151" r="18767" b="34303"/>
          <a:stretch/>
        </p:blipFill>
        <p:spPr>
          <a:xfrm>
            <a:off x="9584575" y="24938"/>
            <a:ext cx="2510444" cy="171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556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23-Aug-18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04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7" r:id="rId2"/>
    <p:sldLayoutId id="2147483671" r:id="rId3"/>
    <p:sldLayoutId id="2147483676" r:id="rId4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9924" y="1237663"/>
            <a:ext cx="9144000" cy="2387600"/>
          </a:xfr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vert="horz" lIns="91440" tIns="45720" rIns="91440" bIns="45720" rtlCol="0" anchor="b">
            <a:noAutofit/>
          </a:bodyPr>
          <a:lstStyle/>
          <a:p>
            <a:r>
              <a:rPr lang="en-US" sz="96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SKUPNOST</a:t>
            </a:r>
            <a:r>
              <a:rPr lang="sl-SI" sz="96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/>
            </a:r>
            <a:br>
              <a:rPr lang="sl-SI" sz="96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sl-SI" sz="96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učiteljev RIN</a:t>
            </a:r>
          </a:p>
        </p:txBody>
      </p:sp>
    </p:spTree>
    <p:extLst>
      <p:ext uri="{BB962C8B-B14F-4D97-AF65-F5344CB8AC3E}">
        <p14:creationId xmlns:p14="http://schemas.microsoft.com/office/powerpoint/2010/main" val="203335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273365"/>
          </a:xfrm>
        </p:spPr>
        <p:txBody>
          <a:bodyPr>
            <a:noAutofit/>
          </a:bodyPr>
          <a:lstStyle/>
          <a:p>
            <a:r>
              <a:rPr lang="sl-SI" sz="7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rPr>
              <a:t>NASLOV PRISPEVKA</a:t>
            </a:r>
            <a:endParaRPr lang="sl-SI" sz="7200" b="1" dirty="0">
              <a:solidFill>
                <a:schemeClr val="accent1">
                  <a:lumMod val="60000"/>
                  <a:lumOff val="4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subTitle" idx="1"/>
          </p:nvPr>
        </p:nvSpPr>
        <p:spPr>
          <a:xfrm>
            <a:off x="1524000" y="2705926"/>
            <a:ext cx="9144000" cy="1655762"/>
          </a:xfrm>
        </p:spPr>
        <p:txBody>
          <a:bodyPr>
            <a:noAutofit/>
          </a:bodyPr>
          <a:lstStyle/>
          <a:p>
            <a:r>
              <a:rPr lang="sl-SI" sz="5400" dirty="0" smtClean="0"/>
              <a:t>Član 1</a:t>
            </a:r>
          </a:p>
          <a:p>
            <a:r>
              <a:rPr lang="sl-SI" sz="5400" dirty="0" smtClean="0"/>
              <a:t>Član 2</a:t>
            </a:r>
          </a:p>
          <a:p>
            <a:endParaRPr lang="sl-SI" sz="5400" dirty="0"/>
          </a:p>
        </p:txBody>
      </p:sp>
    </p:spTree>
    <p:extLst>
      <p:ext uri="{BB962C8B-B14F-4D97-AF65-F5344CB8AC3E}">
        <p14:creationId xmlns:p14="http://schemas.microsoft.com/office/powerpoint/2010/main" val="129009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…..</a:t>
            </a:r>
            <a:endParaRPr lang="sl-S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 smtClean="0"/>
              <a:t>…..</a:t>
            </a:r>
            <a:endParaRPr lang="en-US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0715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….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18702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APOJ3_2018_predloga.potx" id="{2A0AA8C1-5DE2-4E42-9E21-4BA2C69E4252}" vid="{B548FDDE-4C8F-41FE-854B-95E29FC202D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</TotalTime>
  <Words>10</Words>
  <Application>Microsoft Office PowerPoint</Application>
  <PresentationFormat>Widescreen</PresentationFormat>
  <Paragraphs>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SKUPNOST učiteljev RIN</vt:lpstr>
      <vt:lpstr>NASLOV PRISPEVKA</vt:lpstr>
      <vt:lpstr>…..</vt:lpstr>
      <vt:lpstr>….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SKUPNOST</dc:title>
  <dc:creator>Matija Lokar</dc:creator>
  <cp:lastModifiedBy>Matija Lokar</cp:lastModifiedBy>
  <cp:revision>20</cp:revision>
  <dcterms:created xsi:type="dcterms:W3CDTF">2018-03-22T14:31:27Z</dcterms:created>
  <dcterms:modified xsi:type="dcterms:W3CDTF">2018-08-23T08:39:01Z</dcterms:modified>
</cp:coreProperties>
</file>