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6" r:id="rId4"/>
  </p:sldMasterIdLst>
  <p:notesMasterIdLst>
    <p:notesMasterId r:id="rId9"/>
  </p:notesMasterIdLst>
  <p:handoutMasterIdLst>
    <p:handoutMasterId r:id="rId10"/>
  </p:handoutMasterIdLst>
  <p:sldIdLst>
    <p:sldId id="332" r:id="rId5"/>
    <p:sldId id="333" r:id="rId6"/>
    <p:sldId id="334" r:id="rId7"/>
    <p:sldId id="33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083E6E3-FA7D-4D7B-A595-EF9225AFEA82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8" autoAdjust="0"/>
    <p:restoredTop sz="95388" autoAdjust="0"/>
  </p:normalViewPr>
  <p:slideViewPr>
    <p:cSldViewPr snapToGrid="0">
      <p:cViewPr varScale="1">
        <p:scale>
          <a:sx n="82" d="100"/>
          <a:sy n="82" d="100"/>
        </p:scale>
        <p:origin x="21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4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8E7403-EB4A-4177-AFCE-6A9D7B160C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C49177-C030-4043-9380-EA6E4C94A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7415F-6970-4DE4-93F1-94FEF07D0F1C}" type="datetimeFigureOut">
              <a:rPr lang="en-US" smtClean="0"/>
              <a:t>8/21/2024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4C83CE-EC9B-40C4-BD7A-48797AE5B1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9A75D-9B4E-4704-98C7-2A42472F11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C6D6D-E986-427F-AD9C-4E9408DDBE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74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6E6E5-5A19-4AE7-8D4E-049C5315C9A0}" type="datetimeFigureOut">
              <a:rPr lang="en-US" smtClean="0"/>
              <a:t>8/21/2024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A580F-E35D-42E1-AF82-E41CC201EA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8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35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21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358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1900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53305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17190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08591"/>
            <a:ext cx="4058728" cy="522550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99125" y="0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B32A424-7EFB-F80C-2BDA-94D103A55F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8EFEEF-ABDC-22C9-C5DB-0494BEB86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00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7352414-3211-CEB2-31A1-11097989D4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934" y="723900"/>
            <a:ext cx="3503757" cy="531641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BA26D20-54E1-2490-0D75-F08BCB7D3BF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582232" y="2053087"/>
            <a:ext cx="5903332" cy="3987230"/>
          </a:xfrm>
        </p:spPr>
        <p:txBody>
          <a:bodyPr anchor="t"/>
          <a:lstStyle>
            <a:lvl1pPr marL="0" indent="0">
              <a:buNone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200150" indent="-285750">
              <a:buFont typeface="Arial" panose="020B0604020202020204" pitchFamily="34" charset="0"/>
              <a:buChar char="•"/>
              <a:defRPr/>
            </a:lvl3pPr>
            <a:lvl4pPr marL="1657350" indent="-285750">
              <a:buFont typeface="Arial" panose="020B0604020202020204" pitchFamily="34" charset="0"/>
              <a:buChar char="•"/>
              <a:defRPr/>
            </a:lvl4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8A376F-AF56-AABE-DFA3-DE5A8C899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5467" y="723900"/>
            <a:ext cx="579059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E9D420-BBEC-E7C6-7E76-FB9791C71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722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0AFB647-646C-4130-9EF5-C19C686B1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738013"/>
            <a:ext cx="5676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92D6AD5-5357-463C-B785-6A488FFC8D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7007" y="817581"/>
            <a:ext cx="5935869" cy="5238159"/>
          </a:xfrm>
        </p:spPr>
        <p:txBody>
          <a:bodyPr anchor="ctr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AD023B5-9ABC-4D4A-A1AD-D4D83D6621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"/>
            <a:ext cx="4876799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0A0972-FD9A-4E9D-A0A3-BD0AF8C7B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6134100"/>
            <a:ext cx="5676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608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439" y="684311"/>
            <a:ext cx="4058728" cy="2749009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EB8AC8C-DEDA-D180-1CD8-B67B47276E3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57600" y="3662835"/>
            <a:ext cx="4064567" cy="2468396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07756" y="4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527B4D-405A-DCD2-6970-1162843E0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4484" y="721031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3B79298-0F84-5214-4916-E9C0B4B46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475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7319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8868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962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80471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1540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9909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2419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75472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80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3" r:id="rId1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9D8326-B701-CBE8-39AA-6C700DA49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 IZVEDBAH</a:t>
            </a:r>
            <a:br>
              <a:rPr lang="sl-SI" dirty="0"/>
            </a:br>
            <a:br>
              <a:rPr lang="sl-SI" dirty="0"/>
            </a:br>
            <a:r>
              <a:rPr lang="sl-SI" dirty="0"/>
              <a:t>in </a:t>
            </a:r>
            <a:br>
              <a:rPr lang="sl-SI" dirty="0"/>
            </a:br>
            <a:br>
              <a:rPr lang="sl-SI" dirty="0"/>
            </a:br>
            <a:r>
              <a:rPr lang="sl-SI" dirty="0"/>
              <a:t>DELO S SCENARIJEM</a:t>
            </a:r>
            <a:endParaRPr lang="en-US" dirty="0"/>
          </a:p>
        </p:txBody>
      </p:sp>
      <p:pic>
        <p:nvPicPr>
          <p:cNvPr id="8" name="Picture Placeholder 13" descr="A close-up of a pine cone">
            <a:extLst>
              <a:ext uri="{FF2B5EF4-FFF2-40B4-BE49-F238E27FC236}">
                <a16:creationId xmlns:a16="http://schemas.microsoft.com/office/drawing/2014/main" id="{975CC0D6-B1DF-FCDA-F41E-56F7EFA2D49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/>
          <a:srcRect t="2885" b="2885"/>
          <a:stretch/>
        </p:blipFill>
        <p:spPr/>
      </p:pic>
    </p:spTree>
    <p:extLst>
      <p:ext uri="{BB962C8B-B14F-4D97-AF65-F5344CB8AC3E}">
        <p14:creationId xmlns:p14="http://schemas.microsoft.com/office/powerpoint/2010/main" val="292228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8BEF5F-00BC-5BA7-C0E2-94A5C1FC0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243AA-A570-5533-577C-6CF74FAD07D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l-SI" dirty="0"/>
              <a:t>Poročati o izvedbi projektov</a:t>
            </a:r>
          </a:p>
          <a:p>
            <a:r>
              <a:rPr lang="sl-SI" dirty="0"/>
              <a:t>(vtisi, dobre stvari, slabe stvari, načrti glede izvedb, analiza anket …)</a:t>
            </a:r>
          </a:p>
          <a:p>
            <a:endParaRPr lang="sl-SI" dirty="0"/>
          </a:p>
          <a:p>
            <a:r>
              <a:rPr lang="sl-SI" dirty="0"/>
              <a:t>Pomemben del članka (za VIVID, NAK …), ki ga boste pripravili</a:t>
            </a:r>
          </a:p>
          <a:p>
            <a:endParaRPr lang="sl-SI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128192-0728-892D-258C-A8F14C65D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81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0417AF4-08C0-FC51-8823-C041945D6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</a:t>
            </a: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sz="2000" dirty="0"/>
              <a:t>Med 11 – 12:30 v paru (ali samostojno) pripravite prosojnice, s katerimi boste predstavili svoja razmišljanja ostalim (po kosilu)</a:t>
            </a:r>
            <a:br>
              <a:rPr lang="sl-SI" sz="2000" dirty="0"/>
            </a:br>
            <a:r>
              <a:rPr lang="sl-SI" sz="2000" dirty="0"/>
              <a:t>14:00 – 15:30 predstavitev izvedb</a:t>
            </a: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endParaRPr lang="en-US" dirty="0"/>
          </a:p>
        </p:txBody>
      </p:sp>
      <p:pic>
        <p:nvPicPr>
          <p:cNvPr id="5" name="Picture Placeholder 16" descr="Logs Stacked ">
            <a:extLst>
              <a:ext uri="{FF2B5EF4-FFF2-40B4-BE49-F238E27FC236}">
                <a16:creationId xmlns:a16="http://schemas.microsoft.com/office/drawing/2014/main" id="{91CDF817-5DD8-B6A6-422E-3161F6D60CC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8" r="258"/>
          <a:stretch/>
        </p:blipFill>
        <p:spPr/>
      </p:pic>
    </p:spTree>
    <p:extLst>
      <p:ext uri="{BB962C8B-B14F-4D97-AF65-F5344CB8AC3E}">
        <p14:creationId xmlns:p14="http://schemas.microsoft.com/office/powerpoint/2010/main" val="325056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E82A33-7ED3-A4A3-7E06-B568D6D1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 OPISA V SCENARIJE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777958E-E73E-C5A9-C0E3-3DD9808453D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noProof="1"/>
              <a:t>Od 16 – 18 v ucilnica.acm.si (MINUT NAPOJ III - Poletna delavnica 2024) v mapi SCENARIJI MINUT ustvarimo scenarij svoijega (svojih) projektov</a:t>
            </a:r>
            <a:endParaRPr lang="en-US" noProof="1"/>
          </a:p>
        </p:txBody>
      </p:sp>
      <p:pic>
        <p:nvPicPr>
          <p:cNvPr id="14" name="Picture Placeholder 33" descr="A river with boats in it surrounded by trees">
            <a:extLst>
              <a:ext uri="{FF2B5EF4-FFF2-40B4-BE49-F238E27FC236}">
                <a16:creationId xmlns:a16="http://schemas.microsoft.com/office/drawing/2014/main" id="{C87A0E87-E987-D779-B17A-3A89F2E6F37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18580" r="18580"/>
          <a:stretch/>
        </p:blipFill>
        <p:spPr/>
      </p:pic>
    </p:spTree>
    <p:extLst>
      <p:ext uri="{BB962C8B-B14F-4D97-AF65-F5344CB8AC3E}">
        <p14:creationId xmlns:p14="http://schemas.microsoft.com/office/powerpoint/2010/main" val="209861386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C92F81-A6B6-4190-80A1-406B3B4C18B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7B916DD8-9028-41F0-AB19-FE384D2009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8B3239-FE1A-45AC-BACA-CC3412D875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{CDC422CF-373D-427B-9E2E-F0A87580A177}tf67498733_win32</Template>
  <TotalTime>9</TotalTime>
  <Words>121</Words>
  <Application>Microsoft Office PowerPoint</Application>
  <PresentationFormat>Widescreen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Calisto MT</vt:lpstr>
      <vt:lpstr>Univers Condensed</vt:lpstr>
      <vt:lpstr>ChronicleVTI</vt:lpstr>
      <vt:lpstr>O IZVEDBAH  in   DELO S SCENARIJEM</vt:lpstr>
      <vt:lpstr>KAJ</vt:lpstr>
      <vt:lpstr>KAKO   Med 11 – 12:30 v paru (ali samostojno) pripravite prosojnice, s katerimi boste predstavili svoja razmišljanja ostalim (po kosilu) 14:00 – 15:30 predstavitev izvedb    </vt:lpstr>
      <vt:lpstr>IZ OPISA V SCENARIJE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Lokar, Matija</dc:creator>
  <cp:lastModifiedBy>Lokar, Matija</cp:lastModifiedBy>
  <cp:revision>1</cp:revision>
  <dcterms:created xsi:type="dcterms:W3CDTF">2024-08-21T06:03:55Z</dcterms:created>
  <dcterms:modified xsi:type="dcterms:W3CDTF">2024-08-21T06:13:39Z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