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2"/>
  </p:notesMasterIdLst>
  <p:sldIdLst>
    <p:sldId id="256" r:id="rId2"/>
    <p:sldId id="278" r:id="rId3"/>
    <p:sldId id="267" r:id="rId4"/>
    <p:sldId id="257" r:id="rId5"/>
    <p:sldId id="281" r:id="rId6"/>
    <p:sldId id="282" r:id="rId7"/>
    <p:sldId id="283" r:id="rId8"/>
    <p:sldId id="284" r:id="rId9"/>
    <p:sldId id="285" r:id="rId10"/>
    <p:sldId id="28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26" autoAdjust="0"/>
    <p:restoredTop sz="94660"/>
  </p:normalViewPr>
  <p:slideViewPr>
    <p:cSldViewPr snapToGrid="0">
      <p:cViewPr>
        <p:scale>
          <a:sx n="66" d="100"/>
          <a:sy n="66" d="100"/>
        </p:scale>
        <p:origin x="69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00" d="100"/>
          <a:sy n="100" d="100"/>
        </p:scale>
        <p:origin x="189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BFDBA-1C6A-40B0-82A2-F60182E8D8C4}" type="datetimeFigureOut">
              <a:rPr lang="sl-SI" smtClean="0"/>
              <a:t>24. 08. 2018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923C3D-2E83-4F36-8FAD-ACC6427EC4D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54228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  <a:p>
            <a:r>
              <a:rPr lang="sl-SI" dirty="0"/>
              <a:t>	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23C3D-2E83-4F36-8FAD-ACC6427EC4DB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73527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Nov predmet AP </a:t>
            </a:r>
            <a:r>
              <a:rPr lang="sl-SI" dirty="0" err="1"/>
              <a:t>computer</a:t>
            </a:r>
            <a:r>
              <a:rPr lang="sl-SI" dirty="0"/>
              <a:t> science </a:t>
            </a:r>
            <a:r>
              <a:rPr lang="sl-SI" dirty="0" err="1"/>
              <a:t>principles</a:t>
            </a:r>
            <a:r>
              <a:rPr lang="sl-SI" dirty="0"/>
              <a:t> s ciljem povečati zanimanje za računalništvo</a:t>
            </a:r>
          </a:p>
          <a:p>
            <a:r>
              <a:rPr lang="sl-SI" dirty="0"/>
              <a:t>	dovolijo uporabo različnih načinov zapisa programa (z bloki ali s tekstom)</a:t>
            </a:r>
          </a:p>
          <a:p>
            <a:r>
              <a:rPr lang="sl-SI" dirty="0"/>
              <a:t>	pokriva 7 področij računalništva (kreativnost, abstrakcija, podatki, algoritmi, programiranje,</a:t>
            </a:r>
          </a:p>
          <a:p>
            <a:r>
              <a:rPr lang="sl-SI" dirty="0"/>
              <a:t>	internet, globalni vpliv)</a:t>
            </a:r>
          </a:p>
          <a:p>
            <a:r>
              <a:rPr lang="sl-SI" dirty="0"/>
              <a:t>	vprašanje priprave končnega ocenjevanja za obe vrsti pristopa</a:t>
            </a:r>
          </a:p>
          <a:p>
            <a:r>
              <a:rPr lang="sl-SI" dirty="0"/>
              <a:t>	kako različni pristopi vplivajo na večjo zanimanje za računalništvo</a:t>
            </a:r>
          </a:p>
          <a:p>
            <a:r>
              <a:rPr lang="sl-SI" dirty="0"/>
              <a:t>	rezultat je bil priprava izpita z obema vrstama vprašanj (slika1)</a:t>
            </a:r>
          </a:p>
          <a:p>
            <a:r>
              <a:rPr lang="sl-SI" dirty="0"/>
              <a:t>		razvoj posebne psevdokode in blokovnega zapisa</a:t>
            </a:r>
          </a:p>
          <a:p>
            <a:r>
              <a:rPr lang="sl-SI" dirty="0"/>
              <a:t>Pomisleki:</a:t>
            </a:r>
          </a:p>
          <a:p>
            <a:r>
              <a:rPr lang="sl-SI" dirty="0"/>
              <a:t>	ni bilo jasno kako bodo dojemali zapis</a:t>
            </a:r>
          </a:p>
          <a:p>
            <a:r>
              <a:rPr lang="sl-SI" dirty="0"/>
              <a:t>	iz zapisa v izpitu so izpuščeni nekatere stvari, ki vplivajo na boljšo sprejetost bločnega načina programiranja</a:t>
            </a:r>
          </a:p>
          <a:p>
            <a:r>
              <a:rPr lang="sl-SI" dirty="0"/>
              <a:t>	(ni barv, …)</a:t>
            </a:r>
          </a:p>
          <a:p>
            <a:r>
              <a:rPr lang="sl-SI" dirty="0"/>
              <a:t>	izpit je pokrival samo razumevanje programa</a:t>
            </a:r>
          </a:p>
          <a:p>
            <a:r>
              <a:rPr lang="sl-SI" dirty="0"/>
              <a:t>Raziskovalno vprašanje:</a:t>
            </a:r>
          </a:p>
          <a:p>
            <a:r>
              <a:rPr lang="sl-SI" dirty="0"/>
              <a:t>	Kako učeči se rešujejo vprašanja zapisana v nepoznani psevdokodi zapisani z bloki v primerjavi s tisto, </a:t>
            </a:r>
          </a:p>
          <a:p>
            <a:r>
              <a:rPr lang="sl-SI" dirty="0"/>
              <a:t>	zapisano z besedilom?</a:t>
            </a:r>
          </a:p>
          <a:p>
            <a:r>
              <a:rPr lang="sl-SI" dirty="0"/>
              <a:t>	Kako različna oblika zapisa algoritma vplivata na zgodovinsko manj zastopane populacije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23C3D-2E83-4F36-8FAD-ACC6427EC4DB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86561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Nov predmet AP </a:t>
            </a:r>
            <a:r>
              <a:rPr lang="sl-SI" dirty="0" err="1"/>
              <a:t>computer</a:t>
            </a:r>
            <a:r>
              <a:rPr lang="sl-SI" dirty="0"/>
              <a:t> science </a:t>
            </a:r>
            <a:r>
              <a:rPr lang="sl-SI" dirty="0" err="1"/>
              <a:t>principles</a:t>
            </a:r>
            <a:r>
              <a:rPr lang="sl-SI" dirty="0"/>
              <a:t> s ciljem povečati zanimanje za računalništvo</a:t>
            </a:r>
          </a:p>
          <a:p>
            <a:r>
              <a:rPr lang="sl-SI" dirty="0"/>
              <a:t>	dovolijo uporabo različnih načinov zapisa programa (z bloki ali s tekstom)</a:t>
            </a:r>
          </a:p>
          <a:p>
            <a:r>
              <a:rPr lang="sl-SI" dirty="0"/>
              <a:t>	pokriva 7 področij računalništva (kreativnost, abstrakcija, podatki, algoritmi, programiranje,</a:t>
            </a:r>
          </a:p>
          <a:p>
            <a:r>
              <a:rPr lang="sl-SI" dirty="0"/>
              <a:t>	internet, globalni vpliv)</a:t>
            </a:r>
          </a:p>
          <a:p>
            <a:r>
              <a:rPr lang="sl-SI" dirty="0"/>
              <a:t>	vprašanje priprave končnega ocenjevanja za obe vrsti pristopa</a:t>
            </a:r>
          </a:p>
          <a:p>
            <a:r>
              <a:rPr lang="sl-SI" dirty="0"/>
              <a:t>	kako različni pristopi vplivajo na večjo zanimanje za računalništvo</a:t>
            </a:r>
          </a:p>
          <a:p>
            <a:r>
              <a:rPr lang="sl-SI" dirty="0"/>
              <a:t>	rezultat je bil priprava izpita z obema vrstama vprašanj (slika1)</a:t>
            </a:r>
          </a:p>
          <a:p>
            <a:r>
              <a:rPr lang="sl-SI" dirty="0"/>
              <a:t>		razvoj posebne psevdokode in blokovnega zapisa</a:t>
            </a:r>
          </a:p>
          <a:p>
            <a:r>
              <a:rPr lang="sl-SI" dirty="0"/>
              <a:t>Pomisleki:</a:t>
            </a:r>
          </a:p>
          <a:p>
            <a:r>
              <a:rPr lang="sl-SI" dirty="0"/>
              <a:t>	ni bilo jasno kako bodo dojemali zapis</a:t>
            </a:r>
          </a:p>
          <a:p>
            <a:r>
              <a:rPr lang="sl-SI" dirty="0"/>
              <a:t>	iz zapisa v izpitu so izpuščeni nekatere stvari, ki vplivajo na boljšo sprejetost bločnega načina programiranja</a:t>
            </a:r>
          </a:p>
          <a:p>
            <a:r>
              <a:rPr lang="sl-SI" dirty="0"/>
              <a:t>	(ni barv, …)</a:t>
            </a:r>
          </a:p>
          <a:p>
            <a:r>
              <a:rPr lang="sl-SI" dirty="0"/>
              <a:t>	izpit je pokrival samo razumevanje programa</a:t>
            </a:r>
          </a:p>
          <a:p>
            <a:r>
              <a:rPr lang="sl-SI" dirty="0"/>
              <a:t>Raziskovalno vprašanje:</a:t>
            </a:r>
          </a:p>
          <a:p>
            <a:r>
              <a:rPr lang="sl-SI" dirty="0"/>
              <a:t>	Kako učeči se rešujejo vprašanja zapisana v nepoznani psevdokodi zapisani z bloki v primerjavi s tisto, </a:t>
            </a:r>
          </a:p>
          <a:p>
            <a:r>
              <a:rPr lang="sl-SI" dirty="0"/>
              <a:t>	zapisano z besedilom?</a:t>
            </a:r>
          </a:p>
          <a:p>
            <a:r>
              <a:rPr lang="sl-SI" dirty="0"/>
              <a:t>	Kako različna oblika zapisa algoritma vplivata na zgodovinsko manj zastopane populacije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23C3D-2E83-4F36-8FAD-ACC6427EC4DB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55856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Nov predmet AP </a:t>
            </a:r>
            <a:r>
              <a:rPr lang="sl-SI" dirty="0" err="1"/>
              <a:t>computer</a:t>
            </a:r>
            <a:r>
              <a:rPr lang="sl-SI" dirty="0"/>
              <a:t> science </a:t>
            </a:r>
            <a:r>
              <a:rPr lang="sl-SI" dirty="0" err="1"/>
              <a:t>principles</a:t>
            </a:r>
            <a:r>
              <a:rPr lang="sl-SI" dirty="0"/>
              <a:t> s ciljem povečati zanimanje za računalništvo</a:t>
            </a:r>
          </a:p>
          <a:p>
            <a:r>
              <a:rPr lang="sl-SI" dirty="0"/>
              <a:t>	dovolijo uporabo različnih načinov zapisa programa (z bloki ali s tekstom)</a:t>
            </a:r>
          </a:p>
          <a:p>
            <a:r>
              <a:rPr lang="sl-SI" dirty="0"/>
              <a:t>	pokriva 7 področij računalništva (kreativnost, abstrakcija, podatki, algoritmi, programiranje,</a:t>
            </a:r>
          </a:p>
          <a:p>
            <a:r>
              <a:rPr lang="sl-SI" dirty="0"/>
              <a:t>	internet, globalni vpliv)</a:t>
            </a:r>
          </a:p>
          <a:p>
            <a:r>
              <a:rPr lang="sl-SI" dirty="0"/>
              <a:t>	vprašanje priprave končnega ocenjevanja za obe vrsti pristopa</a:t>
            </a:r>
          </a:p>
          <a:p>
            <a:r>
              <a:rPr lang="sl-SI" dirty="0"/>
              <a:t>	kako različni pristopi vplivajo na večjo zanimanje za računalništvo</a:t>
            </a:r>
          </a:p>
          <a:p>
            <a:r>
              <a:rPr lang="sl-SI" dirty="0"/>
              <a:t>	rezultat je bil priprava izpita z obema vrstama vprašanj (slika1)</a:t>
            </a:r>
          </a:p>
          <a:p>
            <a:r>
              <a:rPr lang="sl-SI" dirty="0"/>
              <a:t>		razvoj posebne psevdokode in blokovnega zapisa</a:t>
            </a:r>
          </a:p>
          <a:p>
            <a:r>
              <a:rPr lang="sl-SI" dirty="0"/>
              <a:t>Pomisleki:</a:t>
            </a:r>
          </a:p>
          <a:p>
            <a:r>
              <a:rPr lang="sl-SI" dirty="0"/>
              <a:t>	ni bilo jasno kako bodo dojemali zapis</a:t>
            </a:r>
          </a:p>
          <a:p>
            <a:r>
              <a:rPr lang="sl-SI" dirty="0"/>
              <a:t>	iz zapisa v izpitu so izpuščeni nekatere stvari, ki vplivajo na boljšo sprejetost bločnega načina programiranja</a:t>
            </a:r>
          </a:p>
          <a:p>
            <a:r>
              <a:rPr lang="sl-SI" dirty="0"/>
              <a:t>	(ni barv, …)</a:t>
            </a:r>
          </a:p>
          <a:p>
            <a:r>
              <a:rPr lang="sl-SI" dirty="0"/>
              <a:t>	izpit je pokrival samo razumevanje programa</a:t>
            </a:r>
          </a:p>
          <a:p>
            <a:r>
              <a:rPr lang="sl-SI" dirty="0"/>
              <a:t>Raziskovalno vprašanje:</a:t>
            </a:r>
          </a:p>
          <a:p>
            <a:r>
              <a:rPr lang="sl-SI" dirty="0"/>
              <a:t>	Kako učeči se rešujejo vprašanja zapisana v nepoznani psevdokodi zapisani z bloki v primerjavi s tisto, </a:t>
            </a:r>
          </a:p>
          <a:p>
            <a:r>
              <a:rPr lang="sl-SI" dirty="0"/>
              <a:t>	zapisano z besedilom?</a:t>
            </a:r>
          </a:p>
          <a:p>
            <a:r>
              <a:rPr lang="sl-SI" dirty="0"/>
              <a:t>	Kako različna oblika zapisa algoritma vplivata na zgodovinsko manj zastopane populacije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23C3D-2E83-4F36-8FAD-ACC6427EC4DB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34574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Nov predmet AP </a:t>
            </a:r>
            <a:r>
              <a:rPr lang="sl-SI" dirty="0" err="1"/>
              <a:t>computer</a:t>
            </a:r>
            <a:r>
              <a:rPr lang="sl-SI" dirty="0"/>
              <a:t> science </a:t>
            </a:r>
            <a:r>
              <a:rPr lang="sl-SI" dirty="0" err="1"/>
              <a:t>principles</a:t>
            </a:r>
            <a:r>
              <a:rPr lang="sl-SI" dirty="0"/>
              <a:t> s ciljem povečati zanimanje za računalništvo</a:t>
            </a:r>
          </a:p>
          <a:p>
            <a:r>
              <a:rPr lang="sl-SI" dirty="0"/>
              <a:t>	dovolijo uporabo različnih načinov zapisa programa (z bloki ali s tekstom)</a:t>
            </a:r>
          </a:p>
          <a:p>
            <a:r>
              <a:rPr lang="sl-SI" dirty="0"/>
              <a:t>	pokriva 7 področij računalništva (kreativnost, abstrakcija, podatki, algoritmi, programiranje,</a:t>
            </a:r>
          </a:p>
          <a:p>
            <a:r>
              <a:rPr lang="sl-SI" dirty="0"/>
              <a:t>	internet, globalni vpliv)</a:t>
            </a:r>
          </a:p>
          <a:p>
            <a:r>
              <a:rPr lang="sl-SI" dirty="0"/>
              <a:t>	vprašanje priprave končnega ocenjevanja za obe vrsti pristopa</a:t>
            </a:r>
          </a:p>
          <a:p>
            <a:r>
              <a:rPr lang="sl-SI" dirty="0"/>
              <a:t>	kako različni pristopi vplivajo na večjo zanimanje za računalništvo</a:t>
            </a:r>
          </a:p>
          <a:p>
            <a:r>
              <a:rPr lang="sl-SI" dirty="0"/>
              <a:t>	rezultat je bil priprava izpita z obema vrstama vprašanj (slika1)</a:t>
            </a:r>
          </a:p>
          <a:p>
            <a:r>
              <a:rPr lang="sl-SI" dirty="0"/>
              <a:t>		razvoj posebne psevdokode in blokovnega zapisa</a:t>
            </a:r>
          </a:p>
          <a:p>
            <a:r>
              <a:rPr lang="sl-SI" dirty="0"/>
              <a:t>Pomisleki:</a:t>
            </a:r>
          </a:p>
          <a:p>
            <a:r>
              <a:rPr lang="sl-SI" dirty="0"/>
              <a:t>	ni bilo jasno kako bodo dojemali zapis</a:t>
            </a:r>
          </a:p>
          <a:p>
            <a:r>
              <a:rPr lang="sl-SI" dirty="0"/>
              <a:t>	iz zapisa v izpitu so izpuščeni nekatere stvari, ki vplivajo na boljšo sprejetost bločnega načina programiranja</a:t>
            </a:r>
          </a:p>
          <a:p>
            <a:r>
              <a:rPr lang="sl-SI" dirty="0"/>
              <a:t>	(ni barv, …)</a:t>
            </a:r>
          </a:p>
          <a:p>
            <a:r>
              <a:rPr lang="sl-SI" dirty="0"/>
              <a:t>	izpit je pokrival samo razumevanje programa</a:t>
            </a:r>
          </a:p>
          <a:p>
            <a:r>
              <a:rPr lang="sl-SI" dirty="0"/>
              <a:t>Raziskovalno vprašanje:</a:t>
            </a:r>
          </a:p>
          <a:p>
            <a:r>
              <a:rPr lang="sl-SI" dirty="0"/>
              <a:t>	Kako učeči se rešujejo vprašanja zapisana v nepoznani psevdokodi zapisani z bloki v primerjavi s tisto, </a:t>
            </a:r>
          </a:p>
          <a:p>
            <a:r>
              <a:rPr lang="sl-SI" dirty="0"/>
              <a:t>	zapisano z besedilom?</a:t>
            </a:r>
          </a:p>
          <a:p>
            <a:r>
              <a:rPr lang="sl-SI" dirty="0"/>
              <a:t>	Kako različna oblika zapisa algoritma vplivata na zgodovinsko manj zastopane populacije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23C3D-2E83-4F36-8FAD-ACC6427EC4DB}" type="slidenum">
              <a:rPr lang="sl-SI" smtClean="0"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42730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Nov predmet AP </a:t>
            </a:r>
            <a:r>
              <a:rPr lang="sl-SI" dirty="0" err="1"/>
              <a:t>computer</a:t>
            </a:r>
            <a:r>
              <a:rPr lang="sl-SI" dirty="0"/>
              <a:t> science </a:t>
            </a:r>
            <a:r>
              <a:rPr lang="sl-SI" dirty="0" err="1"/>
              <a:t>principles</a:t>
            </a:r>
            <a:r>
              <a:rPr lang="sl-SI" dirty="0"/>
              <a:t> s ciljem povečati zanimanje za računalništvo</a:t>
            </a:r>
          </a:p>
          <a:p>
            <a:r>
              <a:rPr lang="sl-SI" dirty="0"/>
              <a:t>	dovolijo uporabo različnih načinov zapisa programa (z bloki ali s tekstom)</a:t>
            </a:r>
          </a:p>
          <a:p>
            <a:r>
              <a:rPr lang="sl-SI" dirty="0"/>
              <a:t>	pokriva 7 področij računalništva (kreativnost, abstrakcija, podatki, algoritmi, programiranje,</a:t>
            </a:r>
          </a:p>
          <a:p>
            <a:r>
              <a:rPr lang="sl-SI" dirty="0"/>
              <a:t>	internet, globalni vpliv)</a:t>
            </a:r>
          </a:p>
          <a:p>
            <a:r>
              <a:rPr lang="sl-SI" dirty="0"/>
              <a:t>	vprašanje priprave končnega ocenjevanja za obe vrsti pristopa</a:t>
            </a:r>
          </a:p>
          <a:p>
            <a:r>
              <a:rPr lang="sl-SI" dirty="0"/>
              <a:t>	kako različni pristopi vplivajo na večjo zanimanje za računalništvo</a:t>
            </a:r>
          </a:p>
          <a:p>
            <a:r>
              <a:rPr lang="sl-SI" dirty="0"/>
              <a:t>	rezultat je bil priprava izpita z obema vrstama vprašanj (slika1)</a:t>
            </a:r>
          </a:p>
          <a:p>
            <a:r>
              <a:rPr lang="sl-SI" dirty="0"/>
              <a:t>		razvoj posebne psevdokode in blokovnega zapisa</a:t>
            </a:r>
          </a:p>
          <a:p>
            <a:r>
              <a:rPr lang="sl-SI" dirty="0"/>
              <a:t>Pomisleki:</a:t>
            </a:r>
          </a:p>
          <a:p>
            <a:r>
              <a:rPr lang="sl-SI" dirty="0"/>
              <a:t>	ni bilo jasno kako bodo dojemali zapis</a:t>
            </a:r>
          </a:p>
          <a:p>
            <a:r>
              <a:rPr lang="sl-SI" dirty="0"/>
              <a:t>	iz zapisa v izpitu so izpuščeni nekatere stvari, ki vplivajo na boljšo sprejetost bločnega načina programiranja</a:t>
            </a:r>
          </a:p>
          <a:p>
            <a:r>
              <a:rPr lang="sl-SI" dirty="0"/>
              <a:t>	(ni barv, …)</a:t>
            </a:r>
          </a:p>
          <a:p>
            <a:r>
              <a:rPr lang="sl-SI" dirty="0"/>
              <a:t>	izpit je pokrival samo razumevanje programa</a:t>
            </a:r>
          </a:p>
          <a:p>
            <a:r>
              <a:rPr lang="sl-SI" dirty="0"/>
              <a:t>Raziskovalno vprašanje:</a:t>
            </a:r>
          </a:p>
          <a:p>
            <a:r>
              <a:rPr lang="sl-SI" dirty="0"/>
              <a:t>	Kako učeči se rešujejo vprašanja zapisana v nepoznani psevdokodi zapisani z bloki v primerjavi s tisto, </a:t>
            </a:r>
          </a:p>
          <a:p>
            <a:r>
              <a:rPr lang="sl-SI" dirty="0"/>
              <a:t>	zapisano z besedilom?</a:t>
            </a:r>
          </a:p>
          <a:p>
            <a:r>
              <a:rPr lang="sl-SI" dirty="0"/>
              <a:t>	Kako različna oblika zapisa algoritma vplivata na zgodovinsko manj zastopane populacije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23C3D-2E83-4F36-8FAD-ACC6427EC4DB}" type="slidenum">
              <a:rPr lang="sl-SI" smtClean="0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09453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Nov predmet AP </a:t>
            </a:r>
            <a:r>
              <a:rPr lang="sl-SI" dirty="0" err="1"/>
              <a:t>computer</a:t>
            </a:r>
            <a:r>
              <a:rPr lang="sl-SI" dirty="0"/>
              <a:t> science </a:t>
            </a:r>
            <a:r>
              <a:rPr lang="sl-SI" dirty="0" err="1"/>
              <a:t>principles</a:t>
            </a:r>
            <a:r>
              <a:rPr lang="sl-SI" dirty="0"/>
              <a:t> s ciljem povečati zanimanje za računalništvo</a:t>
            </a:r>
          </a:p>
          <a:p>
            <a:r>
              <a:rPr lang="sl-SI" dirty="0"/>
              <a:t>	dovolijo uporabo različnih načinov zapisa programa (z bloki ali s tekstom)</a:t>
            </a:r>
          </a:p>
          <a:p>
            <a:r>
              <a:rPr lang="sl-SI" dirty="0"/>
              <a:t>	pokriva 7 področij računalništva (kreativnost, abstrakcija, podatki, algoritmi, programiranje,</a:t>
            </a:r>
          </a:p>
          <a:p>
            <a:r>
              <a:rPr lang="sl-SI" dirty="0"/>
              <a:t>	internet, globalni vpliv)</a:t>
            </a:r>
          </a:p>
          <a:p>
            <a:r>
              <a:rPr lang="sl-SI" dirty="0"/>
              <a:t>	vprašanje priprave končnega ocenjevanja za obe vrsti pristopa</a:t>
            </a:r>
          </a:p>
          <a:p>
            <a:r>
              <a:rPr lang="sl-SI" dirty="0"/>
              <a:t>	kako različni pristopi vplivajo na večjo zanimanje za računalništvo</a:t>
            </a:r>
          </a:p>
          <a:p>
            <a:r>
              <a:rPr lang="sl-SI" dirty="0"/>
              <a:t>	rezultat je bil priprava izpita z obema vrstama vprašanj (slika1)</a:t>
            </a:r>
          </a:p>
          <a:p>
            <a:r>
              <a:rPr lang="sl-SI" dirty="0"/>
              <a:t>		razvoj posebne psevdokode in blokovnega zapisa</a:t>
            </a:r>
          </a:p>
          <a:p>
            <a:r>
              <a:rPr lang="sl-SI" dirty="0"/>
              <a:t>Pomisleki:</a:t>
            </a:r>
          </a:p>
          <a:p>
            <a:r>
              <a:rPr lang="sl-SI" dirty="0"/>
              <a:t>	ni bilo jasno kako bodo dojemali zapis</a:t>
            </a:r>
          </a:p>
          <a:p>
            <a:r>
              <a:rPr lang="sl-SI" dirty="0"/>
              <a:t>	iz zapisa v izpitu so izpuščeni nekatere stvari, ki vplivajo na boljšo sprejetost bločnega načina programiranja</a:t>
            </a:r>
          </a:p>
          <a:p>
            <a:r>
              <a:rPr lang="sl-SI" dirty="0"/>
              <a:t>	(ni barv, …)</a:t>
            </a:r>
          </a:p>
          <a:p>
            <a:r>
              <a:rPr lang="sl-SI" dirty="0"/>
              <a:t>	izpit je pokrival samo razumevanje programa</a:t>
            </a:r>
          </a:p>
          <a:p>
            <a:r>
              <a:rPr lang="sl-SI" dirty="0"/>
              <a:t>Raziskovalno vprašanje:</a:t>
            </a:r>
          </a:p>
          <a:p>
            <a:r>
              <a:rPr lang="sl-SI" dirty="0"/>
              <a:t>	Kako učeči se rešujejo vprašanja zapisana v nepoznani psevdokodi zapisani z bloki v primerjavi s tisto, </a:t>
            </a:r>
          </a:p>
          <a:p>
            <a:r>
              <a:rPr lang="sl-SI" dirty="0"/>
              <a:t>	zapisano z besedilom?</a:t>
            </a:r>
          </a:p>
          <a:p>
            <a:r>
              <a:rPr lang="sl-SI" dirty="0"/>
              <a:t>	Kako različna oblika zapisa algoritma vplivata na zgodovinsko manj zastopane populacije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23C3D-2E83-4F36-8FAD-ACC6427EC4DB}" type="slidenum">
              <a:rPr lang="sl-SI" smtClean="0"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79127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1" t="23151" r="18767" b="34303"/>
          <a:stretch/>
        </p:blipFill>
        <p:spPr>
          <a:xfrm>
            <a:off x="4810297" y="1807362"/>
            <a:ext cx="7381703" cy="50506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8/24/2018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227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1" t="23151" r="18767" b="34303"/>
          <a:stretch/>
        </p:blipFill>
        <p:spPr>
          <a:xfrm>
            <a:off x="8610600" y="4407568"/>
            <a:ext cx="3581400" cy="24504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8/24/2018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035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1" t="23151" r="18767" b="34303"/>
          <a:stretch/>
        </p:blipFill>
        <p:spPr>
          <a:xfrm>
            <a:off x="9584575" y="24938"/>
            <a:ext cx="2510444" cy="17176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8/24/2018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977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8/24/2018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1" t="23151" r="18767" b="34303"/>
          <a:stretch/>
        </p:blipFill>
        <p:spPr>
          <a:xfrm>
            <a:off x="9584575" y="24938"/>
            <a:ext cx="2510444" cy="171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55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8/24/2018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04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7" r:id="rId2"/>
    <p:sldLayoutId id="2147483671" r:id="rId3"/>
    <p:sldLayoutId id="2147483676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urriculu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29924" y="1237663"/>
            <a:ext cx="9144000" cy="2387600"/>
          </a:xfr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lIns="91440" tIns="45720" rIns="91440" bIns="45720" rtlCol="0" anchor="b">
            <a:noAutofit/>
          </a:bodyPr>
          <a:lstStyle/>
          <a:p>
            <a:r>
              <a:rPr lang="en-US" sz="9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SKUPNOST</a:t>
            </a:r>
            <a:r>
              <a:rPr lang="sl-SI" sz="9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sl-SI" sz="9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sl-SI" sz="9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učiteljev RIN</a:t>
            </a:r>
          </a:p>
        </p:txBody>
      </p:sp>
    </p:spTree>
    <p:extLst>
      <p:ext uri="{BB962C8B-B14F-4D97-AF65-F5344CB8AC3E}">
        <p14:creationId xmlns:p14="http://schemas.microsoft.com/office/powerpoint/2010/main" val="203335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Razprava</a:t>
            </a:r>
            <a:endParaRPr lang="sl-SI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1133856" y="2069283"/>
            <a:ext cx="1019843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sz="2800" dirty="0" smtClean="0"/>
              <a:t>Kljub „revni“ blokovni kodi so z njeno uporabo rezultati boljši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sz="2800" dirty="0" smtClean="0"/>
              <a:t>Način razumevanja zastavljenega vprašanja (nimamo podatkov)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sz="2800" dirty="0" smtClean="0"/>
              <a:t>kako so programirali prej (blokovno ali tekstovno – ni podatkov)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sz="2800" dirty="0" smtClean="0"/>
              <a:t>Kateri način je bil uporabljen v razredu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sl-SI" sz="2800" dirty="0" smtClean="0"/>
              <a:t>Razredi kjer je več študentov iz manj zastopanih skupin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sl-SI" sz="2800" dirty="0" smtClean="0"/>
              <a:t>Priprava na kasnejše delo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sz="2800" dirty="0" smtClean="0"/>
              <a:t>Končni cilj? Tekstovno? Blokovno?</a:t>
            </a:r>
            <a:endParaRPr lang="sl-SI" sz="2800" dirty="0" smtClean="0"/>
          </a:p>
          <a:p>
            <a:r>
              <a:rPr lang="sl-SI" sz="2800" dirty="0" smtClean="0"/>
              <a:t>	</a:t>
            </a:r>
          </a:p>
          <a:p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53245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73365"/>
          </a:xfrm>
        </p:spPr>
        <p:txBody>
          <a:bodyPr>
            <a:noAutofit/>
          </a:bodyPr>
          <a:lstStyle/>
          <a:p>
            <a:r>
              <a:rPr lang="sl-SI" sz="7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NASLOV PRISPEVKA</a:t>
            </a:r>
            <a:endParaRPr lang="sl-SI" sz="7200" b="1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1524000" y="2705926"/>
            <a:ext cx="9144000" cy="1655762"/>
          </a:xfrm>
        </p:spPr>
        <p:txBody>
          <a:bodyPr>
            <a:noAutofit/>
          </a:bodyPr>
          <a:lstStyle/>
          <a:p>
            <a:r>
              <a:rPr lang="sl-SI" sz="5400" dirty="0" smtClean="0"/>
              <a:t>Nastja Lasič</a:t>
            </a:r>
          </a:p>
          <a:p>
            <a:r>
              <a:rPr lang="sl-SI" sz="5400" dirty="0" smtClean="0"/>
              <a:t>Marko Kikelj</a:t>
            </a:r>
          </a:p>
          <a:p>
            <a:endParaRPr lang="sl-SI" sz="5400" dirty="0"/>
          </a:p>
        </p:txBody>
      </p:sp>
    </p:spTree>
    <p:extLst>
      <p:ext uri="{BB962C8B-B14F-4D97-AF65-F5344CB8AC3E}">
        <p14:creationId xmlns:p14="http://schemas.microsoft.com/office/powerpoint/2010/main" val="129009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Članek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David </a:t>
            </a:r>
            <a:r>
              <a:rPr lang="en-US" dirty="0" err="1"/>
              <a:t>Weintrop</a:t>
            </a:r>
            <a:r>
              <a:rPr lang="en-US" dirty="0"/>
              <a:t>, Heather Killen, Baker Franke: Blocks or Text? How Programming Language Modality Makes a Difference in Assessing Underrepresented </a:t>
            </a:r>
            <a:r>
              <a:rPr lang="en-US" dirty="0" smtClean="0"/>
              <a:t>Populations</a:t>
            </a:r>
            <a:r>
              <a:rPr lang="sl-SI" dirty="0" smtClean="0"/>
              <a:t>, ICLS 2018, </a:t>
            </a:r>
            <a:r>
              <a:rPr lang="sl-SI" dirty="0" err="1" smtClean="0"/>
              <a:t>June</a:t>
            </a:r>
            <a:r>
              <a:rPr lang="sl-SI" dirty="0" smtClean="0"/>
              <a:t> 23 – 27, 2018, London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sl-SI" dirty="0"/>
              <a:t>Raziskava med 5000 študenti o razliki med učenjem programiranja z bloki in </a:t>
            </a:r>
            <a:r>
              <a:rPr lang="sl-SI" dirty="0" smtClean="0"/>
              <a:t>tekstom</a:t>
            </a:r>
            <a:endParaRPr lang="sl-SI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715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Zgodba</a:t>
            </a:r>
            <a:endParaRPr lang="sl-SI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1122630" y="2218944"/>
            <a:ext cx="109309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800" dirty="0" smtClean="0"/>
              <a:t>Z letom 2016/17 ponudili nov predmeta </a:t>
            </a:r>
            <a:r>
              <a:rPr lang="sl-SI" sz="2800" dirty="0" err="1" smtClean="0"/>
              <a:t>Computer</a:t>
            </a:r>
            <a:r>
              <a:rPr lang="sl-SI" sz="2800" dirty="0" smtClean="0"/>
              <a:t> science </a:t>
            </a:r>
            <a:r>
              <a:rPr lang="sl-SI" sz="2800" dirty="0" err="1" smtClean="0"/>
              <a:t>principles</a:t>
            </a:r>
            <a:r>
              <a:rPr lang="sl-SI" sz="2800" dirty="0" smtClean="0"/>
              <a:t> v </a:t>
            </a:r>
            <a:r>
              <a:rPr lang="sl-SI" sz="2800" dirty="0" smtClean="0"/>
              <a:t>ZDA (</a:t>
            </a:r>
            <a:r>
              <a:rPr lang="sl-SI" sz="2400" dirty="0" err="1"/>
              <a:t>college-level</a:t>
            </a:r>
            <a:r>
              <a:rPr lang="sl-SI" sz="2400" dirty="0"/>
              <a:t> </a:t>
            </a:r>
            <a:r>
              <a:rPr lang="sl-SI" sz="2400" dirty="0" err="1" smtClean="0">
                <a:hlinkClick r:id="rId3" tooltip="Curriculum"/>
              </a:rPr>
              <a:t>curricula</a:t>
            </a:r>
            <a:r>
              <a:rPr lang="sl-SI" dirty="0" smtClean="0"/>
              <a:t>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l-SI" sz="2800" dirty="0" smtClean="0"/>
              <a:t>CILJ</a:t>
            </a:r>
            <a:r>
              <a:rPr lang="sl-SI" sz="2800" dirty="0" smtClean="0"/>
              <a:t>: povečati zanimanje za računalništvo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sz="2800" dirty="0" smtClean="0"/>
              <a:t>TEME: </a:t>
            </a:r>
            <a:r>
              <a:rPr lang="sl-SI" sz="2800" dirty="0"/>
              <a:t>kreativnost, abstrakcija, podatki, algoritmi, programiranje,</a:t>
            </a:r>
          </a:p>
          <a:p>
            <a:r>
              <a:rPr lang="sl-SI" sz="2800" dirty="0"/>
              <a:t>	internet, globalni </a:t>
            </a:r>
            <a:r>
              <a:rPr lang="sl-SI" sz="2800" dirty="0" smtClean="0"/>
              <a:t>vpliv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l-SI" sz="28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l-SI" sz="2800" dirty="0" smtClean="0"/>
          </a:p>
        </p:txBody>
      </p:sp>
    </p:spTree>
    <p:extLst>
      <p:ext uri="{BB962C8B-B14F-4D97-AF65-F5344CB8AC3E}">
        <p14:creationId xmlns:p14="http://schemas.microsoft.com/office/powerpoint/2010/main" val="118702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Zgodba</a:t>
            </a:r>
            <a:endParaRPr lang="sl-SI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1060704" y="1831539"/>
            <a:ext cx="10053843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sz="2800" dirty="0" smtClean="0"/>
              <a:t>Programiranje: ni </a:t>
            </a:r>
            <a:r>
              <a:rPr lang="sl-SI" sz="2800" dirty="0"/>
              <a:t>bilo predpisanih orodij za dosego cilja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sl-SI" sz="2800" dirty="0" smtClean="0"/>
              <a:t>blokovno </a:t>
            </a:r>
            <a:r>
              <a:rPr lang="sl-SI" sz="2800" dirty="0"/>
              <a:t>ali </a:t>
            </a:r>
            <a:r>
              <a:rPr lang="sl-SI" sz="2800" dirty="0" smtClean="0"/>
              <a:t>tekstovno programiranje </a:t>
            </a:r>
            <a:endParaRPr lang="sl-SI" sz="28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sl-SI" sz="2800" dirty="0"/>
              <a:t>IZZIV: enotno ocenjevanje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sl-SI" sz="2800" dirty="0"/>
              <a:t>Odgovor na izziv: V izpitna vprašanja vključiti tako naloge iz </a:t>
            </a:r>
          </a:p>
          <a:p>
            <a:pPr lvl="2"/>
            <a:r>
              <a:rPr lang="sl-SI" sz="2800" dirty="0" smtClean="0"/>
              <a:t>	blokovnega </a:t>
            </a:r>
            <a:r>
              <a:rPr lang="sl-SI" sz="2800" dirty="0"/>
              <a:t>kot tudi tekstovnega programiranja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sl-SI" sz="2800" dirty="0"/>
              <a:t>Razvita nova psevdokoda (blokovna in tekstovna)</a:t>
            </a:r>
          </a:p>
          <a:p>
            <a:endParaRPr lang="sl-SI" sz="2800" dirty="0" smtClean="0"/>
          </a:p>
          <a:p>
            <a:endParaRPr lang="sl-SI" sz="28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/>
          <a:srcRect l="32139" t="22434" r="33575" b="51973"/>
          <a:stretch/>
        </p:blipFill>
        <p:spPr>
          <a:xfrm>
            <a:off x="3009296" y="4518438"/>
            <a:ext cx="5574513" cy="233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0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Raziskovalna vprašanja</a:t>
            </a:r>
            <a:endParaRPr lang="sl-SI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1133856" y="2069283"/>
            <a:ext cx="935717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l-SI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800" dirty="0" smtClean="0"/>
              <a:t>Kako študenti rešujejo </a:t>
            </a:r>
            <a:r>
              <a:rPr lang="sl-SI" sz="2800" dirty="0"/>
              <a:t>vprašanja zapisana v nepoznani </a:t>
            </a:r>
          </a:p>
          <a:p>
            <a:pPr lvl="2"/>
            <a:r>
              <a:rPr lang="sl-SI" sz="2800" dirty="0" smtClean="0"/>
              <a:t>psevdokodi </a:t>
            </a:r>
            <a:r>
              <a:rPr lang="sl-SI" sz="2800" dirty="0"/>
              <a:t>zapisani z bloki </a:t>
            </a:r>
            <a:r>
              <a:rPr lang="sl-SI" sz="2800" dirty="0" smtClean="0"/>
              <a:t>	v </a:t>
            </a:r>
            <a:r>
              <a:rPr lang="sl-SI" sz="2800" dirty="0"/>
              <a:t>primerjavi s </a:t>
            </a:r>
            <a:r>
              <a:rPr lang="sl-SI" sz="2800" dirty="0" smtClean="0"/>
              <a:t>tekstovno?</a:t>
            </a:r>
            <a:endParaRPr lang="sl-SI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800" dirty="0" smtClean="0"/>
              <a:t>Kako </a:t>
            </a:r>
            <a:r>
              <a:rPr lang="sl-SI" sz="2800" dirty="0"/>
              <a:t>različna oblika zapisa algoritma vplivata na </a:t>
            </a:r>
            <a:endParaRPr lang="sl-SI" sz="2800" dirty="0" smtClean="0"/>
          </a:p>
          <a:p>
            <a:pPr lvl="2"/>
            <a:r>
              <a:rPr lang="sl-SI" sz="2800" dirty="0" smtClean="0"/>
              <a:t>manj </a:t>
            </a:r>
            <a:r>
              <a:rPr lang="sl-SI" sz="2800" dirty="0"/>
              <a:t>zastopane </a:t>
            </a:r>
            <a:r>
              <a:rPr lang="sl-SI" sz="2800" dirty="0" smtClean="0"/>
              <a:t>populacije v računalniški znanosti?</a:t>
            </a:r>
            <a:endParaRPr lang="sl-SI" sz="2800" dirty="0"/>
          </a:p>
          <a:p>
            <a:endParaRPr lang="sl-SI" sz="2800" dirty="0" smtClean="0"/>
          </a:p>
          <a:p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165932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Izpit</a:t>
            </a:r>
            <a:endParaRPr lang="sl-SI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1133856" y="2069283"/>
            <a:ext cx="979415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sz="2800" dirty="0" smtClean="0"/>
              <a:t>Programiranje obsega 20% izpita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sl-SI" sz="2800" dirty="0" smtClean="0"/>
              <a:t>20 </a:t>
            </a:r>
            <a:r>
              <a:rPr lang="sl-SI" sz="2800" dirty="0"/>
              <a:t>vprašanj iz razumevanja delovanja programa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sl-SI" sz="2800" dirty="0" smtClean="0"/>
              <a:t>10 vprašanj s primerom podanim z blokovno psevdokodo</a:t>
            </a:r>
            <a:endParaRPr lang="sl-SI" sz="28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sl-SI" sz="2800" dirty="0" smtClean="0"/>
              <a:t>10 vprašanj s primerom podanim s tekstovno psevdokodo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sz="2800" dirty="0" smtClean="0"/>
              <a:t>Izvajan preko code.org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sl-SI" sz="2800" dirty="0" smtClean="0"/>
              <a:t>Vključeni tudi podatki: datum rojstva, spol, rasa, </a:t>
            </a:r>
          </a:p>
          <a:p>
            <a:pPr lvl="1"/>
            <a:endParaRPr lang="sl-SI" sz="2800" dirty="0"/>
          </a:p>
          <a:p>
            <a:endParaRPr lang="sl-SI" sz="2800" dirty="0" smtClean="0"/>
          </a:p>
          <a:p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407976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Rezultati</a:t>
            </a:r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/>
          <a:srcRect l="15938" t="12875" r="14065" b="37375"/>
          <a:stretch/>
        </p:blipFill>
        <p:spPr>
          <a:xfrm>
            <a:off x="626968" y="1463040"/>
            <a:ext cx="11212659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21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Zaključki</a:t>
            </a:r>
            <a:endParaRPr lang="sl-SI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1133856" y="2069283"/>
            <a:ext cx="8747075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sz="2800" dirty="0" smtClean="0"/>
              <a:t>Boljši rezultati pri blokovno podanih nalogah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sz="2800" dirty="0" smtClean="0"/>
              <a:t>Razlika je večja pri manj zastopanih populacijah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sz="2800" dirty="0" smtClean="0"/>
              <a:t>Pri blokovno podanih nalogah ni razlike med spoloma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sz="2800" dirty="0" smtClean="0"/>
              <a:t>Pri tekstovno podanih nalogah opazna razlika med </a:t>
            </a:r>
          </a:p>
          <a:p>
            <a:pPr lvl="2"/>
            <a:r>
              <a:rPr lang="sl-SI" sz="2800" dirty="0" smtClean="0"/>
              <a:t>dekleti in fanti</a:t>
            </a:r>
          </a:p>
          <a:p>
            <a:r>
              <a:rPr lang="sl-SI" sz="2800" dirty="0" smtClean="0"/>
              <a:t>	</a:t>
            </a:r>
          </a:p>
          <a:p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67858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POJ3_2018_predloga.potx" id="{2A0AA8C1-5DE2-4E42-9E21-4BA2C69E4252}" vid="{B548FDDE-4C8F-41FE-854B-95E29FC202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NAPOJ3_2018_predloga</Template>
  <TotalTime>543</TotalTime>
  <Words>314</Words>
  <Application>Microsoft Office PowerPoint</Application>
  <PresentationFormat>Širokozaslonsko</PresentationFormat>
  <Paragraphs>162</Paragraphs>
  <Slides>10</Slides>
  <Notes>7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Officeova tema</vt:lpstr>
      <vt:lpstr>SKUPNOST učiteljev RIN</vt:lpstr>
      <vt:lpstr>NASLOV PRISPEVKA</vt:lpstr>
      <vt:lpstr>Članek</vt:lpstr>
      <vt:lpstr>Zgodba</vt:lpstr>
      <vt:lpstr>Zgodba</vt:lpstr>
      <vt:lpstr>Raziskovalna vprašanja</vt:lpstr>
      <vt:lpstr>Izpit</vt:lpstr>
      <vt:lpstr>Rezultati</vt:lpstr>
      <vt:lpstr>Zaključki</vt:lpstr>
      <vt:lpstr>Razprava</vt:lpstr>
    </vt:vector>
  </TitlesOfParts>
  <Company>Arnes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SKUPNOST učiteljev RIN</dc:title>
  <dc:creator>marko</dc:creator>
  <cp:lastModifiedBy>marko</cp:lastModifiedBy>
  <cp:revision>25</cp:revision>
  <dcterms:created xsi:type="dcterms:W3CDTF">2018-08-23T11:48:16Z</dcterms:created>
  <dcterms:modified xsi:type="dcterms:W3CDTF">2018-08-24T11:20:28Z</dcterms:modified>
</cp:coreProperties>
</file>