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"/>
  </p:notesMasterIdLst>
  <p:sldIdLst>
    <p:sldId id="256" r:id="rId2"/>
    <p:sldId id="278" r:id="rId3"/>
    <p:sldId id="267" r:id="rId4"/>
    <p:sldId id="279" r:id="rId5"/>
    <p:sldId id="280" r:id="rId6"/>
    <p:sldId id="281" r:id="rId7"/>
    <p:sldId id="282" r:id="rId8"/>
    <p:sldId id="287" r:id="rId9"/>
    <p:sldId id="283" r:id="rId10"/>
    <p:sldId id="284" r:id="rId11"/>
    <p:sldId id="285" r:id="rId12"/>
    <p:sldId id="286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BFDBA-1C6A-40B0-82A2-F60182E8D8C4}" type="datetimeFigureOut">
              <a:rPr lang="sl-SI" smtClean="0"/>
              <a:t>24.8.2018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23C3D-2E83-4F36-8FAD-ACC6427EC4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422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4810297" y="1807362"/>
            <a:ext cx="7381703" cy="5050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2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8610600" y="4407568"/>
            <a:ext cx="3581400" cy="2450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3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9584575" y="24938"/>
            <a:ext cx="2510444" cy="1717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7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9584575" y="24938"/>
            <a:ext cx="2510444" cy="17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7" r:id="rId2"/>
    <p:sldLayoutId id="2147483671" r:id="rId3"/>
    <p:sldLayoutId id="214748367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6S9E0MVteE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SkqvW5WQVv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1GSjbWt0c9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9924" y="1237663"/>
            <a:ext cx="9144000" cy="2387600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en-US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SKUPNOST</a:t>
            </a:r>
            <a:br>
              <a:rPr lang="sl-SI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l-SI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učiteljev RIN</a:t>
            </a:r>
          </a:p>
        </p:txBody>
      </p:sp>
    </p:spTree>
    <p:extLst>
      <p:ext uri="{BB962C8B-B14F-4D97-AF65-F5344CB8AC3E}">
        <p14:creationId xmlns:p14="http://schemas.microsoft.com/office/powerpoint/2010/main" val="203335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Prednosti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udobnega</a:t>
            </a:r>
            <a:r>
              <a:rPr lang="en-US" dirty="0"/>
              <a:t> </a:t>
            </a:r>
            <a:r>
              <a:rPr lang="en-US" dirty="0" err="1"/>
              <a:t>naslonjača</a:t>
            </a:r>
            <a:r>
              <a:rPr lang="en-US" dirty="0"/>
              <a:t> - </a:t>
            </a:r>
            <a:r>
              <a:rPr lang="en-US" dirty="0" err="1"/>
              <a:t>kadarkoli</a:t>
            </a:r>
            <a:r>
              <a:rPr lang="en-US" dirty="0"/>
              <a:t> in </a:t>
            </a:r>
            <a:r>
              <a:rPr lang="en-US" dirty="0" err="1"/>
              <a:t>kjerkoli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Hitreje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brati</a:t>
            </a:r>
            <a:r>
              <a:rPr lang="en-US" dirty="0"/>
              <a:t> </a:t>
            </a:r>
            <a:r>
              <a:rPr lang="en-US" dirty="0" err="1"/>
              <a:t>knjigo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učbenik</a:t>
            </a:r>
            <a:r>
              <a:rPr lang="sl-SI" dirty="0"/>
              <a:t> in za dijake zanimiveje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sl-SI" dirty="0"/>
              <a:t>Hitrejše posodabljanje vsebin s področja računalništva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Povratn</a:t>
            </a:r>
            <a:r>
              <a:rPr lang="sl-SI" dirty="0"/>
              <a:t>e</a:t>
            </a:r>
            <a:r>
              <a:rPr lang="en-US" dirty="0"/>
              <a:t> </a:t>
            </a:r>
            <a:r>
              <a:rPr lang="en-US" dirty="0" err="1"/>
              <a:t>informacij</a:t>
            </a:r>
            <a:r>
              <a:rPr lang="sl-SI" dirty="0"/>
              <a:t>e </a:t>
            </a:r>
            <a:r>
              <a:rPr lang="en-US" dirty="0"/>
              <a:t>– </a:t>
            </a:r>
            <a:r>
              <a:rPr lang="en-US" dirty="0" err="1"/>
              <a:t>komentiranji</a:t>
            </a:r>
            <a:r>
              <a:rPr lang="en-US" dirty="0"/>
              <a:t> in </a:t>
            </a:r>
            <a:r>
              <a:rPr lang="en-US" dirty="0" err="1"/>
              <a:t>diskusija</a:t>
            </a:r>
            <a:r>
              <a:rPr lang="en-US" dirty="0"/>
              <a:t> o video </a:t>
            </a:r>
            <a:r>
              <a:rPr lang="en-US" dirty="0" err="1"/>
              <a:t>vsebin</a:t>
            </a:r>
            <a:r>
              <a:rPr lang="sl-SI" dirty="0"/>
              <a:t>i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Nazornejši</a:t>
            </a:r>
            <a:r>
              <a:rPr lang="en-US" dirty="0"/>
              <a:t> </a:t>
            </a:r>
            <a:r>
              <a:rPr lang="en-US" dirty="0" err="1"/>
              <a:t>prikaz</a:t>
            </a:r>
            <a:r>
              <a:rPr lang="en-US" dirty="0"/>
              <a:t> </a:t>
            </a:r>
            <a:r>
              <a:rPr lang="en-US" dirty="0" err="1"/>
              <a:t>postopkov</a:t>
            </a:r>
            <a:r>
              <a:rPr lang="en-US" dirty="0"/>
              <a:t> in </a:t>
            </a:r>
            <a:r>
              <a:rPr lang="en-US" dirty="0" err="1"/>
              <a:t>procesov</a:t>
            </a:r>
            <a:r>
              <a:rPr lang="en-US" dirty="0"/>
              <a:t> </a:t>
            </a:r>
            <a:r>
              <a:rPr lang="en-US" dirty="0" err="1"/>
              <a:t>izvajanja</a:t>
            </a:r>
            <a:r>
              <a:rPr lang="en-US" dirty="0"/>
              <a:t> </a:t>
            </a:r>
            <a:r>
              <a:rPr lang="sl-SI" dirty="0"/>
              <a:t>kot v knjigah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542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Izdelava gradiv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4062"/>
            <a:ext cx="10515600" cy="4749742"/>
          </a:xfrm>
        </p:spPr>
        <p:txBody>
          <a:bodyPr>
            <a:normAutofit/>
          </a:bodyPr>
          <a:lstStyle/>
          <a:p>
            <a:pPr hangingPunct="0"/>
            <a:r>
              <a:rPr lang="sl-SI" sz="3200" dirty="0">
                <a:solidFill>
                  <a:srgbClr val="000000"/>
                </a:solidFill>
              </a:rPr>
              <a:t>Za izdelav</a:t>
            </a:r>
            <a:r>
              <a:rPr lang="sl-SI" sz="3200" dirty="0"/>
              <a:t>o videa potrebujemo:</a:t>
            </a:r>
          </a:p>
          <a:p>
            <a:pPr marL="914400" lvl="1" indent="-457200" hangingPunct="0"/>
            <a:r>
              <a:rPr lang="sl-SI" sz="2800" dirty="0"/>
              <a:t>idejo, znanje, dobro opremo, … in veliko časa ter </a:t>
            </a:r>
            <a:r>
              <a:rPr lang="sl-SI" sz="2800" dirty="0">
                <a:latin typeface="Wingdings" pitchFamily="2"/>
              </a:rPr>
              <a:t></a:t>
            </a:r>
            <a:endParaRPr lang="sl-SI" sz="2800" dirty="0"/>
          </a:p>
          <a:p>
            <a:pPr hangingPunct="0"/>
            <a:r>
              <a:rPr lang="sl-SI" sz="3200" dirty="0"/>
              <a:t>Poglejmo si video:</a:t>
            </a:r>
          </a:p>
          <a:p>
            <a:pPr marL="914400" lvl="1" indent="-457200" hangingPunct="0"/>
            <a:r>
              <a:rPr lang="sl-SI" sz="2800" dirty="0"/>
              <a:t>Zgradba računalnika – seminar Digitalni video (2000)</a:t>
            </a:r>
          </a:p>
          <a:p>
            <a:pPr hangingPunct="0"/>
            <a:r>
              <a:rPr lang="sl-SI" sz="3200" dirty="0"/>
              <a:t>Projektno delo dijakov 1. letnika gimnazije (2018)</a:t>
            </a:r>
          </a:p>
          <a:p>
            <a:pPr marL="914400" lvl="1" indent="-457200" hangingPunct="0"/>
            <a:r>
              <a:rPr lang="sl-SI" sz="2800" dirty="0"/>
              <a:t>Šport in rekreacija (poučen video)</a:t>
            </a:r>
          </a:p>
          <a:p>
            <a:pPr marL="914400" lvl="1" indent="-457200" hangingPunct="0"/>
            <a:r>
              <a:rPr lang="sl-SI" sz="2800" dirty="0"/>
              <a:t>Pouk matematike po svetu (intervju)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7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Diskusija, mnenja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r>
              <a:rPr lang="en-US" dirty="0" err="1">
                <a:latin typeface="Liberation Sans" pitchFamily="18"/>
              </a:rPr>
              <a:t>Spletne</a:t>
            </a:r>
            <a:r>
              <a:rPr lang="en-US" dirty="0">
                <a:latin typeface="Liberation Sans" pitchFamily="18"/>
              </a:rPr>
              <a:t> video </a:t>
            </a:r>
            <a:r>
              <a:rPr lang="en-US" dirty="0" err="1">
                <a:latin typeface="Liberation Sans" pitchFamily="18"/>
              </a:rPr>
              <a:t>vsebine</a:t>
            </a:r>
            <a:endParaRPr lang="en-US" dirty="0">
              <a:latin typeface="Liberation Sans" pitchFamily="18"/>
            </a:endParaRPr>
          </a:p>
          <a:p>
            <a:pPr lvl="0" algn="ctr" hangingPunct="0">
              <a:buNone/>
            </a:pPr>
            <a:r>
              <a:rPr lang="en-US" dirty="0">
                <a:latin typeface="Liberation Sans" pitchFamily="18"/>
              </a:rPr>
              <a:t>vs.</a:t>
            </a:r>
          </a:p>
          <a:p>
            <a:pPr lvl="0" algn="ctr" hangingPunct="0">
              <a:buNone/>
            </a:pPr>
            <a:r>
              <a:rPr lang="en-US" dirty="0" err="1">
                <a:latin typeface="Liberation Sans" pitchFamily="18"/>
              </a:rPr>
              <a:t>knjige</a:t>
            </a:r>
            <a:r>
              <a:rPr lang="en-US" dirty="0">
                <a:latin typeface="Liberation Sans" pitchFamily="18"/>
              </a:rPr>
              <a:t> in </a:t>
            </a:r>
            <a:r>
              <a:rPr lang="en-US" dirty="0" err="1">
                <a:latin typeface="Liberation Sans" pitchFamily="18"/>
              </a:rPr>
              <a:t>učbeniki</a:t>
            </a:r>
            <a:endParaRPr lang="en-US" dirty="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5818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...tudi malo drugačne vsebine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</p:txBody>
      </p:sp>
      <p:pic>
        <p:nvPicPr>
          <p:cNvPr id="4" name="6S9E0MVteE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63499" y="1690688"/>
            <a:ext cx="8775119" cy="4936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334" y="2918238"/>
            <a:ext cx="2752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hangingPunct="0">
              <a:buNone/>
            </a:pPr>
            <a:r>
              <a:rPr lang="sl-SI" dirty="0">
                <a:latin typeface="Liberation Sans" pitchFamily="18"/>
              </a:rPr>
              <a:t>Not everything that</a:t>
            </a:r>
          </a:p>
          <a:p>
            <a:pPr lvl="0" algn="ctr" hangingPunct="0">
              <a:buNone/>
            </a:pPr>
            <a:r>
              <a:rPr lang="sl-SI" dirty="0">
                <a:latin typeface="Liberation Sans" pitchFamily="18"/>
              </a:rPr>
              <a:t>counts can be counted</a:t>
            </a:r>
          </a:p>
          <a:p>
            <a:pPr lvl="0" algn="ctr" hangingPunct="0">
              <a:buNone/>
            </a:pPr>
            <a:r>
              <a:rPr lang="sl-SI" dirty="0">
                <a:latin typeface="Liberation Sans" pitchFamily="18"/>
              </a:rPr>
              <a:t>and not everything that‘s</a:t>
            </a:r>
          </a:p>
          <a:p>
            <a:pPr lvl="0" algn="ctr" hangingPunct="0">
              <a:buNone/>
            </a:pPr>
            <a:r>
              <a:rPr lang="sl-SI" dirty="0">
                <a:latin typeface="Liberation Sans" pitchFamily="18"/>
              </a:rPr>
              <a:t>c</a:t>
            </a:r>
            <a:r>
              <a:rPr lang="sl-SI">
                <a:latin typeface="Liberation Sans" pitchFamily="18"/>
              </a:rPr>
              <a:t>ounted </a:t>
            </a:r>
            <a:r>
              <a:rPr lang="sl-SI" dirty="0">
                <a:latin typeface="Liberation Sans" pitchFamily="18"/>
              </a:rPr>
              <a:t>truly counts.</a:t>
            </a:r>
          </a:p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r>
              <a:rPr lang="sl-SI" dirty="0">
                <a:latin typeface="Liberation Sans" pitchFamily="18"/>
              </a:rPr>
              <a:t>	Albert Einstein</a:t>
            </a:r>
            <a:endParaRPr lang="en-US" dirty="0">
              <a:latin typeface="Liberation Sans" pitchFamily="18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668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3365"/>
          </a:xfrm>
        </p:spPr>
        <p:txBody>
          <a:bodyPr>
            <a:noAutofit/>
          </a:bodyPr>
          <a:lstStyle/>
          <a:p>
            <a:r>
              <a:rPr lang="sl-SI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Učenje in poučevanje z uporabo video vsebin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2705926"/>
            <a:ext cx="9144000" cy="1655762"/>
          </a:xfrm>
        </p:spPr>
        <p:txBody>
          <a:bodyPr>
            <a:noAutofit/>
          </a:bodyPr>
          <a:lstStyle/>
          <a:p>
            <a:r>
              <a:rPr lang="sl-SI" sz="5400" dirty="0"/>
              <a:t>Andrej Šuštaršič</a:t>
            </a:r>
          </a:p>
          <a:p>
            <a:r>
              <a:rPr lang="sl-SI" sz="5400" dirty="0"/>
              <a:t>Melita Kompolšek</a:t>
            </a:r>
          </a:p>
          <a:p>
            <a:endParaRPr lang="sl-SI" sz="5400" dirty="0"/>
          </a:p>
        </p:txBody>
      </p:sp>
    </p:spTree>
    <p:extLst>
      <p:ext uri="{BB962C8B-B14F-4D97-AF65-F5344CB8AC3E}">
        <p14:creationId xmlns:p14="http://schemas.microsoft.com/office/powerpoint/2010/main" val="129009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Članek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en-US" dirty="0"/>
              <a:t>Carrie Anne </a:t>
            </a:r>
            <a:r>
              <a:rPr lang="en-US" dirty="0" err="1"/>
              <a:t>Philbin</a:t>
            </a:r>
            <a:r>
              <a:rPr lang="en-US" dirty="0"/>
              <a:t>, </a:t>
            </a:r>
            <a:r>
              <a:rPr lang="en-US" i="1" dirty="0"/>
              <a:t>Watch and learn</a:t>
            </a:r>
            <a:r>
              <a:rPr lang="en-US" dirty="0"/>
              <a:t>, Hello World, Issue 3, page 14 - 15, 2017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15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učitelje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err="1"/>
              <a:t>Primeri</a:t>
            </a:r>
            <a:r>
              <a:rPr lang="en-US" dirty="0"/>
              <a:t> </a:t>
            </a:r>
            <a:r>
              <a:rPr lang="en-US" dirty="0" err="1"/>
              <a:t>dobre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 – </a:t>
            </a:r>
            <a:r>
              <a:rPr lang="en-US" dirty="0" err="1"/>
              <a:t>deljenje</a:t>
            </a:r>
            <a:r>
              <a:rPr lang="en-US" dirty="0"/>
              <a:t> </a:t>
            </a:r>
            <a:r>
              <a:rPr lang="en-US" dirty="0" err="1"/>
              <a:t>nasvetov</a:t>
            </a:r>
            <a:r>
              <a:rPr lang="en-US" dirty="0"/>
              <a:t>, </a:t>
            </a:r>
            <a:r>
              <a:rPr lang="en-US" dirty="0" err="1"/>
              <a:t>trikov</a:t>
            </a:r>
            <a:r>
              <a:rPr lang="en-US" dirty="0"/>
              <a:t> in </a:t>
            </a:r>
            <a:r>
              <a:rPr lang="en-US" dirty="0" err="1"/>
              <a:t>predstavitev</a:t>
            </a:r>
            <a:r>
              <a:rPr lang="en-US" dirty="0"/>
              <a:t> </a:t>
            </a:r>
            <a:r>
              <a:rPr lang="en-US" dirty="0" err="1"/>
              <a:t>različnih</a:t>
            </a:r>
            <a:r>
              <a:rPr lang="en-US" dirty="0"/>
              <a:t> </a:t>
            </a:r>
            <a:r>
              <a:rPr lang="en-US" dirty="0" err="1"/>
              <a:t>načinov</a:t>
            </a:r>
            <a:r>
              <a:rPr lang="en-US" dirty="0"/>
              <a:t> </a:t>
            </a:r>
            <a:r>
              <a:rPr lang="en-US" dirty="0" err="1"/>
              <a:t>vpeljave</a:t>
            </a:r>
            <a:r>
              <a:rPr lang="en-US" dirty="0"/>
              <a:t> </a:t>
            </a:r>
            <a:r>
              <a:rPr lang="en-US" dirty="0" err="1"/>
              <a:t>posameznih</a:t>
            </a:r>
            <a:r>
              <a:rPr lang="en-US" dirty="0"/>
              <a:t> </a:t>
            </a:r>
            <a:r>
              <a:rPr lang="en-US" dirty="0" err="1"/>
              <a:t>konceptov</a:t>
            </a:r>
            <a:endParaRPr lang="sl-SI" dirty="0"/>
          </a:p>
          <a:p>
            <a:pPr marL="457200" indent="-457200"/>
            <a:r>
              <a:rPr lang="sl-SI" dirty="0"/>
              <a:t>Predstavitev izvedbe šolske ure </a:t>
            </a:r>
          </a:p>
          <a:p>
            <a:pPr marL="457200" indent="-457200"/>
            <a:r>
              <a:rPr lang="en-US" dirty="0"/>
              <a:t>Video </a:t>
            </a:r>
            <a:r>
              <a:rPr lang="en-US" dirty="0" err="1"/>
              <a:t>vsebine</a:t>
            </a:r>
            <a:r>
              <a:rPr lang="en-US" dirty="0"/>
              <a:t> s </a:t>
            </a:r>
            <a:r>
              <a:rPr lang="en-US" dirty="0" err="1"/>
              <a:t>širokim</a:t>
            </a:r>
            <a:r>
              <a:rPr lang="en-US" dirty="0"/>
              <a:t> </a:t>
            </a:r>
            <a:r>
              <a:rPr lang="en-US" dirty="0" err="1"/>
              <a:t>naborom</a:t>
            </a:r>
            <a:r>
              <a:rPr lang="en-US" dirty="0"/>
              <a:t> </a:t>
            </a:r>
            <a:r>
              <a:rPr lang="en-US" dirty="0" err="1"/>
              <a:t>strokovnjakov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gospodarstva</a:t>
            </a:r>
            <a:r>
              <a:rPr lang="en-US" dirty="0"/>
              <a:t>, </a:t>
            </a:r>
            <a:r>
              <a:rPr lang="en-US" dirty="0" err="1"/>
              <a:t>šolstva</a:t>
            </a:r>
            <a:r>
              <a:rPr lang="en-US" dirty="0"/>
              <a:t> in </a:t>
            </a:r>
            <a:r>
              <a:rPr lang="en-US" dirty="0" err="1"/>
              <a:t>znanosti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555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učitelje</a:t>
            </a:r>
            <a:endParaRPr lang="sl-SI" dirty="0"/>
          </a:p>
        </p:txBody>
      </p:sp>
      <p:pic>
        <p:nvPicPr>
          <p:cNvPr id="4" name="SkqvW5WQVv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2589" y="1628245"/>
            <a:ext cx="914682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err="1"/>
              <a:t>Kratke</a:t>
            </a:r>
            <a:r>
              <a:rPr lang="en-US" dirty="0"/>
              <a:t> (10 min)</a:t>
            </a:r>
            <a:r>
              <a:rPr lang="sl-SI" dirty="0"/>
              <a:t> in zabavne</a:t>
            </a:r>
            <a:r>
              <a:rPr lang="en-US" dirty="0"/>
              <a:t> video </a:t>
            </a:r>
            <a:r>
              <a:rPr lang="en-US" dirty="0" err="1"/>
              <a:t>vsebine</a:t>
            </a:r>
            <a:r>
              <a:rPr lang="en-US" dirty="0"/>
              <a:t> o </a:t>
            </a:r>
            <a:r>
              <a:rPr lang="sl-SI" dirty="0"/>
              <a:t>določeni </a:t>
            </a:r>
            <a:r>
              <a:rPr lang="en-US" dirty="0" err="1"/>
              <a:t>tematiki</a:t>
            </a:r>
            <a:endParaRPr lang="sl-SI" dirty="0"/>
          </a:p>
          <a:p>
            <a:pPr marL="457200" indent="-457200"/>
            <a:r>
              <a:rPr lang="en-US" dirty="0"/>
              <a:t>Video </a:t>
            </a:r>
            <a:r>
              <a:rPr lang="en-US" dirty="0" err="1"/>
              <a:t>vsebine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ogledajo</a:t>
            </a:r>
            <a:r>
              <a:rPr lang="en-US" dirty="0"/>
              <a:t> </a:t>
            </a:r>
            <a:r>
              <a:rPr lang="en-US" dirty="0" err="1"/>
              <a:t>večkrat</a:t>
            </a:r>
            <a:r>
              <a:rPr lang="en-US" dirty="0"/>
              <a:t>,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potrebi</a:t>
            </a:r>
            <a:r>
              <a:rPr lang="en-US" dirty="0"/>
              <a:t> </a:t>
            </a:r>
            <a:r>
              <a:rPr lang="en-US" dirty="0" err="1"/>
              <a:t>ustavijo</a:t>
            </a:r>
            <a:r>
              <a:rPr lang="en-US" dirty="0"/>
              <a:t> in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pogledajo</a:t>
            </a:r>
            <a:r>
              <a:rPr lang="en-US" dirty="0"/>
              <a:t> </a:t>
            </a:r>
            <a:r>
              <a:rPr lang="en-US" dirty="0" err="1"/>
              <a:t>nerazumljiv</a:t>
            </a:r>
            <a:r>
              <a:rPr lang="en-US" dirty="0"/>
              <a:t> del</a:t>
            </a:r>
            <a:endParaRPr lang="sl-SI" dirty="0"/>
          </a:p>
          <a:p>
            <a:pPr marL="457200" indent="-457200"/>
            <a:r>
              <a:rPr lang="en-US" dirty="0" err="1"/>
              <a:t>Drugačni</a:t>
            </a:r>
            <a:r>
              <a:rPr lang="en-US" dirty="0"/>
              <a:t> </a:t>
            </a:r>
            <a:r>
              <a:rPr lang="en-US" dirty="0" err="1"/>
              <a:t>načini</a:t>
            </a:r>
            <a:r>
              <a:rPr lang="en-US" dirty="0"/>
              <a:t> </a:t>
            </a:r>
            <a:r>
              <a:rPr lang="en-US" dirty="0" err="1"/>
              <a:t>razlage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Pomoč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učenju</a:t>
            </a:r>
            <a:r>
              <a:rPr lang="en-US" dirty="0"/>
              <a:t> </a:t>
            </a:r>
            <a:r>
              <a:rPr lang="en-US" dirty="0" err="1"/>
              <a:t>vsebin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niso</a:t>
            </a:r>
            <a:r>
              <a:rPr lang="en-US" dirty="0"/>
              <a:t> bile </a:t>
            </a:r>
            <a:r>
              <a:rPr lang="en-US" dirty="0" err="1"/>
              <a:t>razumljive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Podkrepitev</a:t>
            </a:r>
            <a:r>
              <a:rPr lang="en-US" dirty="0"/>
              <a:t> </a:t>
            </a:r>
            <a:r>
              <a:rPr lang="en-US" dirty="0" err="1"/>
              <a:t>učiteljeve</a:t>
            </a:r>
            <a:r>
              <a:rPr lang="en-US" dirty="0"/>
              <a:t> </a:t>
            </a:r>
            <a:r>
              <a:rPr lang="en-US" dirty="0" err="1"/>
              <a:t>razlage</a:t>
            </a:r>
            <a:r>
              <a:rPr lang="en-US" dirty="0"/>
              <a:t> s </a:t>
            </a:r>
            <a:r>
              <a:rPr lang="en-US" dirty="0" err="1"/>
              <a:t>pomočjo</a:t>
            </a:r>
            <a:r>
              <a:rPr lang="en-US" dirty="0"/>
              <a:t> </a:t>
            </a:r>
            <a:r>
              <a:rPr lang="en-US" dirty="0" err="1"/>
              <a:t>ogleda</a:t>
            </a:r>
            <a:r>
              <a:rPr lang="en-US" dirty="0"/>
              <a:t> </a:t>
            </a:r>
            <a:r>
              <a:rPr lang="en-US" dirty="0" err="1"/>
              <a:t>videa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Dodatne</a:t>
            </a:r>
            <a:r>
              <a:rPr lang="en-US" dirty="0"/>
              <a:t> </a:t>
            </a:r>
            <a:r>
              <a:rPr lang="en-US" dirty="0" err="1"/>
              <a:t>vsebine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nadarjene</a:t>
            </a:r>
            <a:r>
              <a:rPr lang="en-US" dirty="0"/>
              <a:t> in </a:t>
            </a:r>
            <a:r>
              <a:rPr lang="en-US" dirty="0" err="1"/>
              <a:t>radovedne</a:t>
            </a:r>
            <a:r>
              <a:rPr lang="en-US" dirty="0"/>
              <a:t> </a:t>
            </a:r>
            <a:r>
              <a:rPr lang="en-US" dirty="0" err="1"/>
              <a:t>učence</a:t>
            </a: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endParaRPr lang="sl-SI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187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 – primer 1</a:t>
            </a:r>
            <a:endParaRPr lang="sl-SI" dirty="0"/>
          </a:p>
        </p:txBody>
      </p:sp>
      <p:pic>
        <p:nvPicPr>
          <p:cNvPr id="5" name="vzb9ce824958874328a84d314db6345d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400" y="1492535"/>
            <a:ext cx="9093200" cy="5123219"/>
          </a:xfrm>
        </p:spPr>
      </p:pic>
    </p:spTree>
    <p:extLst>
      <p:ext uri="{BB962C8B-B14F-4D97-AF65-F5344CB8AC3E}">
        <p14:creationId xmlns:p14="http://schemas.microsoft.com/office/powerpoint/2010/main" val="25546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 – primer 2</a:t>
            </a:r>
            <a:endParaRPr lang="sl-SI" dirty="0"/>
          </a:p>
        </p:txBody>
      </p:sp>
      <p:pic>
        <p:nvPicPr>
          <p:cNvPr id="5" name="1GSjbWt0c9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6040" y="1488545"/>
            <a:ext cx="9319919" cy="52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Izzivi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Informacijska</a:t>
            </a:r>
            <a:r>
              <a:rPr lang="en-US" dirty="0"/>
              <a:t> </a:t>
            </a:r>
            <a:r>
              <a:rPr lang="en-US" dirty="0" err="1"/>
              <a:t>onesnaženost</a:t>
            </a:r>
            <a:r>
              <a:rPr lang="en-US" dirty="0"/>
              <a:t> - </a:t>
            </a:r>
            <a:r>
              <a:rPr lang="en-US" dirty="0" err="1"/>
              <a:t>ogromna</a:t>
            </a:r>
            <a:r>
              <a:rPr lang="en-US" dirty="0"/>
              <a:t> </a:t>
            </a:r>
            <a:r>
              <a:rPr lang="en-US" dirty="0" err="1"/>
              <a:t>količina</a:t>
            </a:r>
            <a:r>
              <a:rPr lang="en-US" dirty="0"/>
              <a:t> (ne)</a:t>
            </a:r>
            <a:r>
              <a:rPr lang="en-US" dirty="0" err="1"/>
              <a:t>kvalitetnih</a:t>
            </a:r>
            <a:r>
              <a:rPr lang="en-US" dirty="0"/>
              <a:t> </a:t>
            </a:r>
            <a:r>
              <a:rPr lang="en-US" dirty="0" err="1"/>
              <a:t>gradiv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zunanje</a:t>
            </a:r>
            <a:r>
              <a:rPr lang="en-US" dirty="0"/>
              <a:t> </a:t>
            </a:r>
            <a:r>
              <a:rPr lang="en-US" dirty="0" err="1"/>
              <a:t>motivacije</a:t>
            </a:r>
            <a:r>
              <a:rPr lang="en-US" dirty="0"/>
              <a:t> v </a:t>
            </a:r>
            <a:r>
              <a:rPr lang="en-US" dirty="0" err="1"/>
              <a:t>primerjavi</a:t>
            </a:r>
            <a:r>
              <a:rPr lang="en-US" dirty="0"/>
              <a:t> s </a:t>
            </a:r>
            <a:r>
              <a:rPr lang="en-US" dirty="0" err="1"/>
              <a:t>klasičnim</a:t>
            </a:r>
            <a:r>
              <a:rPr lang="en-US" dirty="0"/>
              <a:t> </a:t>
            </a:r>
            <a:r>
              <a:rPr lang="en-US" dirty="0" err="1"/>
              <a:t>učenjem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Jezik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predstavlja</a:t>
            </a:r>
            <a:r>
              <a:rPr lang="en-US" dirty="0"/>
              <a:t> problem – </a:t>
            </a:r>
            <a:r>
              <a:rPr lang="en-US" dirty="0" err="1"/>
              <a:t>medpredmetno</a:t>
            </a:r>
            <a:r>
              <a:rPr lang="en-US" dirty="0"/>
              <a:t> </a:t>
            </a:r>
            <a:r>
              <a:rPr lang="en-US" dirty="0" err="1"/>
              <a:t>povezovanje</a:t>
            </a:r>
            <a:r>
              <a:rPr lang="en-US" dirty="0"/>
              <a:t> z </a:t>
            </a:r>
            <a:r>
              <a:rPr lang="en-US" dirty="0" err="1"/>
              <a:t>anglisti</a:t>
            </a:r>
            <a:r>
              <a:rPr lang="en-US" dirty="0"/>
              <a:t> in </a:t>
            </a:r>
            <a:r>
              <a:rPr lang="en-US" dirty="0" err="1"/>
              <a:t>vpeljava</a:t>
            </a:r>
            <a:r>
              <a:rPr lang="en-US" dirty="0"/>
              <a:t> </a:t>
            </a:r>
            <a:r>
              <a:rPr lang="en-US" dirty="0" err="1"/>
              <a:t>jezika</a:t>
            </a:r>
            <a:r>
              <a:rPr lang="en-US" dirty="0"/>
              <a:t> stroke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Tehnična</a:t>
            </a:r>
            <a:r>
              <a:rPr lang="en-US" dirty="0"/>
              <a:t> </a:t>
            </a:r>
            <a:r>
              <a:rPr lang="en-US" dirty="0" err="1"/>
              <a:t>problematika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snemanju</a:t>
            </a:r>
            <a:r>
              <a:rPr lang="en-US" dirty="0"/>
              <a:t> video </a:t>
            </a:r>
            <a:r>
              <a:rPr lang="en-US" dirty="0" err="1"/>
              <a:t>vsebin</a:t>
            </a:r>
            <a:r>
              <a:rPr lang="en-US" dirty="0"/>
              <a:t> (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ogledu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364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POJ3_2018_predloga.potx" id="{2A0AA8C1-5DE2-4E42-9E21-4BA2C69E4252}" vid="{B548FDDE-4C8F-41FE-854B-95E29FC202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NAPOJ3_2018_predloga</Template>
  <TotalTime>110</TotalTime>
  <Words>325</Words>
  <Application>Microsoft Office PowerPoint</Application>
  <PresentationFormat>Širokozaslonsko</PresentationFormat>
  <Paragraphs>56</Paragraphs>
  <Slides>13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Liberation Sans</vt:lpstr>
      <vt:lpstr>Wingdings</vt:lpstr>
      <vt:lpstr>Office Theme</vt:lpstr>
      <vt:lpstr>SKUPNOST učiteljev RIN</vt:lpstr>
      <vt:lpstr>Učenje in poučevanje z uporabo video vsebin</vt:lpstr>
      <vt:lpstr>Članek</vt:lpstr>
      <vt:lpstr>Vsebine za učitelje</vt:lpstr>
      <vt:lpstr>Vsebine za učitelje</vt:lpstr>
      <vt:lpstr>Vsebine za dijake</vt:lpstr>
      <vt:lpstr>Vsebine za dijake – primer 1</vt:lpstr>
      <vt:lpstr>Vsebine za dijake – primer 2</vt:lpstr>
      <vt:lpstr>Izzivi</vt:lpstr>
      <vt:lpstr>Prednosti</vt:lpstr>
      <vt:lpstr>Izdelava gradiv</vt:lpstr>
      <vt:lpstr>Diskusija, mnenja</vt:lpstr>
      <vt:lpstr>...tudi malo drugačne vsebine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SKUPNOST učiteljev RIN</dc:title>
  <dc:creator>melita kompolsšek</dc:creator>
  <cp:lastModifiedBy>Šuštaršič Andrej</cp:lastModifiedBy>
  <cp:revision>15</cp:revision>
  <dcterms:created xsi:type="dcterms:W3CDTF">2018-08-23T18:53:49Z</dcterms:created>
  <dcterms:modified xsi:type="dcterms:W3CDTF">2018-08-24T09:09:32Z</dcterms:modified>
</cp:coreProperties>
</file>