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56" r:id="rId5"/>
    <p:sldId id="257" r:id="rId6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5C8"/>
    <a:srgbClr val="27AA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60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2" d="100"/>
          <a:sy n="62" d="100"/>
        </p:scale>
        <p:origin x="3154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>
            <a:extLst>
              <a:ext uri="{FF2B5EF4-FFF2-40B4-BE49-F238E27FC236}">
                <a16:creationId xmlns:a16="http://schemas.microsoft.com/office/drawing/2014/main" id="{5ECF9477-001A-44C7-BF65-B9BC60C705B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717EF5FA-8E46-47F8-A2F1-F92EAE1D07D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E1ECDD-3170-4887-A666-C5B3EB575007}" type="datetimeFigureOut">
              <a:rPr lang="sl-SI" smtClean="0"/>
              <a:t>10. 04. 2023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31B3FB8D-6625-4639-BBE4-849DC96249A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A8174C56-5610-4B7A-9A7A-7E0274B4AFB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93B391-52B0-4799-BE6C-E687606A2E4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078801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DADAEF-9719-4D5D-B75C-176BACDC9F72}" type="datetimeFigureOut">
              <a:rPr lang="sl-SI" smtClean="0"/>
              <a:t>10. 04. 2023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F85C22-8D31-405A-8B57-3B338D5259C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036559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65101" y="4862736"/>
            <a:ext cx="8083550" cy="709389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dirty="0"/>
              <a:t>Kliknite, da uredite slog podnaslova matrice</a:t>
            </a:r>
          </a:p>
        </p:txBody>
      </p:sp>
      <p:grpSp>
        <p:nvGrpSpPr>
          <p:cNvPr id="15" name="Skupina 14"/>
          <p:cNvGrpSpPr/>
          <p:nvPr userDrawn="1"/>
        </p:nvGrpSpPr>
        <p:grpSpPr>
          <a:xfrm>
            <a:off x="-1" y="6446505"/>
            <a:ext cx="12192001" cy="286695"/>
            <a:chOff x="-1" y="6424280"/>
            <a:chExt cx="12192001" cy="286695"/>
          </a:xfrm>
        </p:grpSpPr>
        <p:pic>
          <p:nvPicPr>
            <p:cNvPr id="8" name="Slika 7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9" r="-1"/>
            <a:stretch/>
          </p:blipFill>
          <p:spPr>
            <a:xfrm>
              <a:off x="-1" y="6424836"/>
              <a:ext cx="4040661" cy="286139"/>
            </a:xfrm>
            <a:prstGeom prst="rect">
              <a:avLst/>
            </a:prstGeom>
          </p:spPr>
        </p:pic>
        <p:pic>
          <p:nvPicPr>
            <p:cNvPr id="9" name="Slika 8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58952" y="6424836"/>
              <a:ext cx="4074000" cy="286139"/>
            </a:xfrm>
            <a:prstGeom prst="rect">
              <a:avLst/>
            </a:prstGeom>
          </p:spPr>
        </p:pic>
        <p:pic>
          <p:nvPicPr>
            <p:cNvPr id="12" name="Slika 11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60"/>
            <a:stretch/>
          </p:blipFill>
          <p:spPr>
            <a:xfrm>
              <a:off x="8148956" y="6424280"/>
              <a:ext cx="4043044" cy="286139"/>
            </a:xfrm>
            <a:prstGeom prst="rect">
              <a:avLst/>
            </a:prstGeom>
          </p:spPr>
        </p:pic>
      </p:grpSp>
      <p:pic>
        <p:nvPicPr>
          <p:cNvPr id="5" name="Slika 4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80721" y="621199"/>
            <a:ext cx="6093855" cy="1293750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9360" y="657948"/>
            <a:ext cx="3233641" cy="4265115"/>
          </a:xfrm>
          <a:prstGeom prst="rect">
            <a:avLst/>
          </a:prstGeom>
        </p:spPr>
      </p:pic>
      <p:pic>
        <p:nvPicPr>
          <p:cNvPr id="10" name="Picture 2" descr="Portal MIZŠ - Portal Ministrstvo za vzgojo in izobraževanje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0160" y="5772294"/>
            <a:ext cx="2285816" cy="470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65100" y="2336800"/>
            <a:ext cx="8083551" cy="2387600"/>
          </a:xfr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sl-SI" dirty="0"/>
              <a:t>Uredite slog naslova matrice</a:t>
            </a:r>
          </a:p>
        </p:txBody>
      </p:sp>
      <p:pic>
        <p:nvPicPr>
          <p:cNvPr id="1026" name="Slika 3"/>
          <p:cNvPicPr>
            <a:picLocks noChangeAspect="1" noChangeArrowheads="1"/>
          </p:cNvPicPr>
          <p:nvPr userDrawn="1"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97" t="7863" b="5635"/>
          <a:stretch/>
        </p:blipFill>
        <p:spPr bwMode="auto">
          <a:xfrm>
            <a:off x="424769" y="594831"/>
            <a:ext cx="1439157" cy="1314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ravokotnik 3"/>
          <p:cNvSpPr/>
          <p:nvPr userDrawn="1"/>
        </p:nvSpPr>
        <p:spPr>
          <a:xfrm>
            <a:off x="8521700" y="6106131"/>
            <a:ext cx="31242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sl-SI" sz="600" i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Dogodek delno financira Ministrstvo za okolje, podnebje in energijo s sredstvi Sklada</a:t>
            </a:r>
          </a:p>
          <a:p>
            <a:pPr algn="just">
              <a:spcAft>
                <a:spcPts val="0"/>
              </a:spcAft>
            </a:pPr>
            <a:r>
              <a:rPr lang="sl-SI" sz="600" i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za podnebne spremembe, v okviru projekta Podnebni cilji in vsebine v vzgoji in izobraževanju.</a:t>
            </a:r>
            <a:endParaRPr lang="sl-SI" sz="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11" name="Slika 10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8639360" y="5180237"/>
            <a:ext cx="1678336" cy="534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13040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96" userDrawn="1">
          <p15:clr>
            <a:srgbClr val="FBAE40"/>
          </p15:clr>
        </p15:guide>
        <p15:guide id="4" orient="horz" pos="4224" userDrawn="1">
          <p15:clr>
            <a:srgbClr val="FBAE40"/>
          </p15:clr>
        </p15:guide>
        <p15:guide id="5" pos="98" userDrawn="1">
          <p15:clr>
            <a:srgbClr val="FBAE40"/>
          </p15:clr>
        </p15:guide>
        <p15:guide id="6" pos="7582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55575" y="1305148"/>
            <a:ext cx="11880850" cy="5021039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</p:spTree>
    <p:extLst>
      <p:ext uri="{BB962C8B-B14F-4D97-AF65-F5344CB8AC3E}">
        <p14:creationId xmlns:p14="http://schemas.microsoft.com/office/powerpoint/2010/main" val="960349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5575" y="1709738"/>
            <a:ext cx="11880850" cy="2852737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sl-SI" dirty="0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155575" y="4589463"/>
            <a:ext cx="11880850" cy="150018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dirty="0"/>
              <a:t>Uredite sloge besedila matrice</a:t>
            </a:r>
          </a:p>
        </p:txBody>
      </p:sp>
    </p:spTree>
    <p:extLst>
      <p:ext uri="{BB962C8B-B14F-4D97-AF65-F5344CB8AC3E}">
        <p14:creationId xmlns:p14="http://schemas.microsoft.com/office/powerpoint/2010/main" val="4288018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155575" y="1253330"/>
            <a:ext cx="5873750" cy="5103019"/>
          </a:xfrm>
        </p:spPr>
        <p:txBody>
          <a:bodyPr/>
          <a:lstStyle/>
          <a:p>
            <a:pPr lvl="0"/>
            <a:r>
              <a:rPr lang="sl-SI" dirty="0"/>
              <a:t>Uredite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199" y="1253331"/>
            <a:ext cx="5864225" cy="510301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</p:spTree>
    <p:extLst>
      <p:ext uri="{BB962C8B-B14F-4D97-AF65-F5344CB8AC3E}">
        <p14:creationId xmlns:p14="http://schemas.microsoft.com/office/powerpoint/2010/main" val="3368506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5575" y="152400"/>
            <a:ext cx="11880850" cy="1057275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155575" y="1269207"/>
            <a:ext cx="5864225" cy="823912"/>
          </a:xfrm>
        </p:spPr>
        <p:txBody>
          <a:bodyPr anchor="b"/>
          <a:lstStyle>
            <a:lvl1pPr marL="0" indent="0">
              <a:buNone/>
              <a:defRPr sz="24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dirty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155575" y="2093118"/>
            <a:ext cx="5864225" cy="4263231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269205"/>
            <a:ext cx="5864224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093117"/>
            <a:ext cx="5864224" cy="4263232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</p:spTree>
    <p:extLst>
      <p:ext uri="{BB962C8B-B14F-4D97-AF65-F5344CB8AC3E}">
        <p14:creationId xmlns:p14="http://schemas.microsoft.com/office/powerpoint/2010/main" val="2869050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360272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851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5575" y="1524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4202113" y="152400"/>
            <a:ext cx="7834312" cy="62039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dirty="0"/>
              <a:t>Uredite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155575" y="1752600"/>
            <a:ext cx="3932237" cy="46037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dirty="0"/>
              <a:t>Uredite sloge besedila matrice</a:t>
            </a:r>
          </a:p>
        </p:txBody>
      </p:sp>
    </p:spTree>
    <p:extLst>
      <p:ext uri="{BB962C8B-B14F-4D97-AF65-F5344CB8AC3E}">
        <p14:creationId xmlns:p14="http://schemas.microsoft.com/office/powerpoint/2010/main" val="2874483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5575" y="1524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155575" y="1752600"/>
            <a:ext cx="3932237" cy="46037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dirty="0"/>
              <a:t>Uredite sloge besedila matrice</a:t>
            </a:r>
          </a:p>
        </p:txBody>
      </p:sp>
      <p:sp>
        <p:nvSpPr>
          <p:cNvPr id="5" name="Označba mesta slike 2"/>
          <p:cNvSpPr>
            <a:spLocks noGrp="1"/>
          </p:cNvSpPr>
          <p:nvPr>
            <p:ph type="pic" idx="1"/>
          </p:nvPr>
        </p:nvSpPr>
        <p:spPr>
          <a:xfrm>
            <a:off x="4183063" y="152400"/>
            <a:ext cx="7853362" cy="6203949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286947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155575" y="152401"/>
            <a:ext cx="11880850" cy="1028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l-SI" dirty="0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155575" y="1305148"/>
            <a:ext cx="11880850" cy="50210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dirty="0"/>
              <a:t>Uredite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grpSp>
        <p:nvGrpSpPr>
          <p:cNvPr id="10" name="Skupina 9"/>
          <p:cNvGrpSpPr/>
          <p:nvPr userDrawn="1"/>
        </p:nvGrpSpPr>
        <p:grpSpPr>
          <a:xfrm>
            <a:off x="-1" y="6433805"/>
            <a:ext cx="12192001" cy="286695"/>
            <a:chOff x="-1" y="6424280"/>
            <a:chExt cx="12192001" cy="286695"/>
          </a:xfrm>
        </p:grpSpPr>
        <p:pic>
          <p:nvPicPr>
            <p:cNvPr id="11" name="Slika 10"/>
            <p:cNvPicPr>
              <a:picLocks noChangeAspect="1"/>
            </p:cNvPicPr>
            <p:nvPr userDrawn="1"/>
          </p:nvPicPr>
          <p:blipFill rotWithShape="1"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9" r="-1"/>
            <a:stretch/>
          </p:blipFill>
          <p:spPr>
            <a:xfrm>
              <a:off x="-1" y="6424836"/>
              <a:ext cx="4040661" cy="286139"/>
            </a:xfrm>
            <a:prstGeom prst="rect">
              <a:avLst/>
            </a:prstGeom>
          </p:spPr>
        </p:pic>
        <p:pic>
          <p:nvPicPr>
            <p:cNvPr id="12" name="Slika 11"/>
            <p:cNvPicPr>
              <a:picLocks noChangeAspect="1"/>
            </p:cNvPicPr>
            <p:nvPr userDrawn="1"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58952" y="6424836"/>
              <a:ext cx="4074000" cy="286139"/>
            </a:xfrm>
            <a:prstGeom prst="rect">
              <a:avLst/>
            </a:prstGeom>
          </p:spPr>
        </p:pic>
        <p:pic>
          <p:nvPicPr>
            <p:cNvPr id="13" name="Slika 12"/>
            <p:cNvPicPr>
              <a:picLocks noChangeAspect="1"/>
            </p:cNvPicPr>
            <p:nvPr userDrawn="1"/>
          </p:nvPicPr>
          <p:blipFill rotWithShape="1"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60"/>
            <a:stretch/>
          </p:blipFill>
          <p:spPr>
            <a:xfrm>
              <a:off x="8148956" y="6424280"/>
              <a:ext cx="4043044" cy="286139"/>
            </a:xfrm>
            <a:prstGeom prst="rect">
              <a:avLst/>
            </a:prstGeom>
          </p:spPr>
        </p:pic>
      </p:grpSp>
      <p:pic>
        <p:nvPicPr>
          <p:cNvPr id="15" name="Slika 14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1415" y="5409772"/>
            <a:ext cx="585470" cy="782748"/>
          </a:xfrm>
          <a:prstGeom prst="rect">
            <a:avLst/>
          </a:prstGeom>
        </p:spPr>
      </p:pic>
      <p:pic>
        <p:nvPicPr>
          <p:cNvPr id="9" name="Slika 8">
            <a:extLst>
              <a:ext uri="{FF2B5EF4-FFF2-40B4-BE49-F238E27FC236}">
                <a16:creationId xmlns:a16="http://schemas.microsoft.com/office/drawing/2014/main" id="{A4711088-2174-435E-BF00-D642F49BE3A7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75" y="4628647"/>
            <a:ext cx="2449080" cy="1664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3229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8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7582" userDrawn="1">
          <p15:clr>
            <a:srgbClr val="F26B43"/>
          </p15:clr>
        </p15:guide>
        <p15:guide id="4" orient="horz" pos="96" userDrawn="1">
          <p15:clr>
            <a:srgbClr val="F26B43"/>
          </p15:clr>
        </p15:guide>
        <p15:guide id="5" orient="horz" pos="4224" userDrawn="1">
          <p15:clr>
            <a:srgbClr val="F26B43"/>
          </p15:clr>
        </p15:guide>
        <p15:guide id="6" pos="9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slov 8"/>
          <p:cNvSpPr>
            <a:spLocks noGrp="1"/>
          </p:cNvSpPr>
          <p:nvPr>
            <p:ph type="ctrTitle"/>
          </p:nvPr>
        </p:nvSpPr>
        <p:spPr>
          <a:xfrm>
            <a:off x="541176" y="2336800"/>
            <a:ext cx="7707475" cy="2387600"/>
          </a:xfrm>
        </p:spPr>
        <p:txBody>
          <a:bodyPr/>
          <a:lstStyle/>
          <a:p>
            <a:endParaRPr lang="sl-SI" dirty="0"/>
          </a:p>
        </p:txBody>
      </p:sp>
      <p:sp>
        <p:nvSpPr>
          <p:cNvPr id="10" name="Podnaslov 9"/>
          <p:cNvSpPr>
            <a:spLocks noGrp="1"/>
          </p:cNvSpPr>
          <p:nvPr>
            <p:ph type="subTitle" idx="1"/>
          </p:nvPr>
        </p:nvSpPr>
        <p:spPr>
          <a:xfrm>
            <a:off x="1810139" y="4862736"/>
            <a:ext cx="6438512" cy="709389"/>
          </a:xfrm>
        </p:spPr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59007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D4C694E-6786-421B-B381-E8111C859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3182FBE-F106-4E2F-B27A-184485F390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356802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83d6499c-a84d-4d49-82a2-af88d7506870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5DD6FF8994924A91046684A356AC54" ma:contentTypeVersion="15" ma:contentTypeDescription="Create a new document." ma:contentTypeScope="" ma:versionID="f3deeba0095815f10104a1851aeed220">
  <xsd:schema xmlns:xsd="http://www.w3.org/2001/XMLSchema" xmlns:xs="http://www.w3.org/2001/XMLSchema" xmlns:p="http://schemas.microsoft.com/office/2006/metadata/properties" xmlns:ns3="83d6499c-a84d-4d49-82a2-af88d7506870" xmlns:ns4="50233e6d-0d9e-4c89-84bc-aa7c2bb910fb" targetNamespace="http://schemas.microsoft.com/office/2006/metadata/properties" ma:root="true" ma:fieldsID="eadb7cd1cf973ff1f1e9713970e3f923" ns3:_="" ns4:_="">
    <xsd:import namespace="83d6499c-a84d-4d49-82a2-af88d7506870"/>
    <xsd:import namespace="50233e6d-0d9e-4c89-84bc-aa7c2bb910f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4:SharedWithDetails" minOccurs="0"/>
                <xsd:element ref="ns4:SharingHintHash" minOccurs="0"/>
                <xsd:element ref="ns4:SharedWithUsers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d6499c-a84d-4d49-82a2-af88d750687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233e6d-0d9e-4c89-84bc-aa7c2bb910fb" elementFormDefault="qualified">
    <xsd:import namespace="http://schemas.microsoft.com/office/2006/documentManagement/types"/>
    <xsd:import namespace="http://schemas.microsoft.com/office/infopath/2007/PartnerControls"/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DB10313-4B86-42FA-91CB-C2316138400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4200F94-7EE0-4429-9DA1-078B5BFCD2BC}">
  <ds:schemaRefs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schemas.microsoft.com/office/infopath/2007/PartnerControls"/>
    <ds:schemaRef ds:uri="50233e6d-0d9e-4c89-84bc-aa7c2bb910fb"/>
    <ds:schemaRef ds:uri="83d6499c-a84d-4d49-82a2-af88d7506870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F3E8E68-9832-4FC0-BA34-A0557C3B284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3d6499c-a84d-4d49-82a2-af88d7506870"/>
    <ds:schemaRef ds:uri="50233e6d-0d9e-4c89-84bc-aa7c2bb910f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0</Words>
  <Application>Microsoft Office PowerPoint</Application>
  <PresentationFormat>Širokozaslonsko</PresentationFormat>
  <Paragraphs>0</Paragraphs>
  <Slides>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Officeova tema</vt:lpstr>
      <vt:lpstr>PowerPointova predstavitev</vt:lpstr>
      <vt:lpstr>PowerPointova predstavitev</vt:lpstr>
    </vt:vector>
  </TitlesOfParts>
  <Company>Zavod RS za šolstvo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Primož Krašna</dc:creator>
  <cp:lastModifiedBy>Roman Bobnaric</cp:lastModifiedBy>
  <cp:revision>21</cp:revision>
  <dcterms:created xsi:type="dcterms:W3CDTF">2023-03-20T13:12:53Z</dcterms:created>
  <dcterms:modified xsi:type="dcterms:W3CDTF">2023-04-10T14:25:23Z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0x0101006D5DD6FF8994924A91046684A356AC54</vt:lpwstr>
  </property>
</Properties>
</file>