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4" r:id="rId3"/>
    <p:sldId id="296" r:id="rId4"/>
    <p:sldId id="295" r:id="rId5"/>
    <p:sldId id="298" r:id="rId6"/>
    <p:sldId id="299" r:id="rId7"/>
    <p:sldId id="297" r:id="rId8"/>
    <p:sldId id="300" r:id="rId9"/>
    <p:sldId id="30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6035D-F50A-8E92-4EC7-FE0208CA33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C000"/>
                </a:solidFill>
              </a:rPr>
              <a:t>PROJEKTI</a:t>
            </a:r>
            <a:br>
              <a:rPr lang="sl-SI" dirty="0"/>
            </a:br>
            <a:r>
              <a:rPr lang="sl-SI" sz="6000" i="1" dirty="0"/>
              <a:t>Predstavitev</a:t>
            </a:r>
            <a:endParaRPr lang="sl-SI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9C64AF-3131-9CEB-356D-DF1DFA99B1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NAPOJ – MINUT</a:t>
            </a:r>
          </a:p>
        </p:txBody>
      </p:sp>
    </p:spTree>
    <p:extLst>
      <p:ext uri="{BB962C8B-B14F-4D97-AF65-F5344CB8AC3E}">
        <p14:creationId xmlns:p14="http://schemas.microsoft.com/office/powerpoint/2010/main" val="187550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AC1-C51A-3CA7-FC72-7D45BED4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58" y="1589898"/>
            <a:ext cx="11077525" cy="44640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3200" b="1" dirty="0">
                <a:solidFill>
                  <a:srgbClr val="FFC000"/>
                </a:solidFill>
              </a:rPr>
              <a:t>Čistoča zraka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Anja Knežević, OŠ Gradec</a:t>
            </a:r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Manca Poglajen, OŠ Gradec</a:t>
            </a:r>
          </a:p>
          <a:p>
            <a:pPr marL="0" indent="0" algn="ctr">
              <a:buNone/>
            </a:pPr>
            <a:endParaRPr lang="sl-SI" sz="2800" b="1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sl-SI" sz="2800" dirty="0"/>
          </a:p>
          <a:p>
            <a:pPr marL="0" indent="0" algn="ctr">
              <a:buNone/>
            </a:pPr>
            <a:endParaRPr lang="sl-SI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59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AC1-C51A-3CA7-FC72-7D45BED4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58" y="1589898"/>
            <a:ext cx="11077525" cy="44640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sl-SI" sz="3200" b="1" dirty="0">
                <a:solidFill>
                  <a:srgbClr val="FFC000"/>
                </a:solidFill>
              </a:rPr>
              <a:t>Fizično računalništvo pri pouku fizike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Roman Bobnarič, Gimnazija Ormož</a:t>
            </a:r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Lenka Keček Vaupotič, Gimnazija Ormož</a:t>
            </a:r>
            <a:endParaRPr lang="sl-SI" sz="2800" b="1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endParaRPr lang="sl-SI" sz="2800" dirty="0"/>
          </a:p>
          <a:p>
            <a:pPr marL="0" indent="0" algn="r">
              <a:buNone/>
            </a:pPr>
            <a:endParaRPr lang="sl-SI" sz="28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sl-SI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AC1-C51A-3CA7-FC72-7D45BED4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58" y="1589898"/>
            <a:ext cx="11077525" cy="44640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3200" b="1" dirty="0">
                <a:solidFill>
                  <a:srgbClr val="FFC000"/>
                </a:solidFill>
              </a:rPr>
              <a:t>Kameleon</a:t>
            </a:r>
            <a:endParaRPr lang="sl-SI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2600" b="1" i="1" dirty="0">
                <a:solidFill>
                  <a:srgbClr val="FFFF00"/>
                </a:solidFill>
              </a:rPr>
              <a:t>Karolina Livk</a:t>
            </a:r>
          </a:p>
          <a:p>
            <a:pPr marL="0" indent="0" algn="ctr">
              <a:buNone/>
            </a:pPr>
            <a:r>
              <a:rPr lang="sl-SI" sz="2600" b="1" i="1" dirty="0">
                <a:solidFill>
                  <a:srgbClr val="FFFF00"/>
                </a:solidFill>
              </a:rPr>
              <a:t>Anja Križanič</a:t>
            </a:r>
          </a:p>
          <a:p>
            <a:pPr marL="0" indent="0" algn="ctr">
              <a:buNone/>
            </a:pPr>
            <a:r>
              <a:rPr lang="sl-SI" sz="2600" b="1" i="1" dirty="0">
                <a:solidFill>
                  <a:srgbClr val="FFFF00"/>
                </a:solidFill>
              </a:rPr>
              <a:t>Mia Zala Smrečnik</a:t>
            </a:r>
            <a:endParaRPr lang="sl-SI" sz="2800" b="1" i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sl-SI" sz="2800" b="1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sl-SI" sz="2800" dirty="0"/>
          </a:p>
          <a:p>
            <a:pPr marL="0" indent="0" algn="ctr">
              <a:buNone/>
            </a:pPr>
            <a:endParaRPr lang="sl-SI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353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AC1-C51A-3CA7-FC72-7D45BED4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58" y="1589898"/>
            <a:ext cx="11077525" cy="44640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3200" b="1" dirty="0">
                <a:solidFill>
                  <a:srgbClr val="FFC000"/>
                </a:solidFill>
              </a:rPr>
              <a:t>Sklop nalog iz kemije za portal Projekt Tomo</a:t>
            </a:r>
            <a:endParaRPr lang="sl-SI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Marina Trost, Gimnazija Vič	</a:t>
            </a:r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Marta Lukanec, Gimnazija Vič</a:t>
            </a:r>
            <a:endParaRPr lang="sl-SI" sz="2400" dirty="0"/>
          </a:p>
          <a:p>
            <a:pPr marL="0" indent="0" algn="r">
              <a:buNone/>
            </a:pPr>
            <a:endParaRPr lang="sl-SI" sz="2800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endParaRPr lang="sl-SI" sz="28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sl-SI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910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AC1-C51A-3CA7-FC72-7D45BED4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58" y="1589898"/>
            <a:ext cx="11077525" cy="44640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endParaRPr lang="sl-SI" sz="32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sl-SI" sz="3200" b="1" dirty="0">
                <a:solidFill>
                  <a:srgbClr val="FFC000"/>
                </a:solidFill>
              </a:rPr>
              <a:t>Stehiometrija in pretvarjanje količin</a:t>
            </a:r>
            <a:endParaRPr lang="sl-SI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Gabrijela Krajnc, TŠC Kranj</a:t>
            </a:r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Maša Mohar, OŠ Vide Pregarc</a:t>
            </a:r>
            <a:endParaRPr lang="sl-SI" sz="2400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endParaRPr lang="sl-SI" sz="28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sl-SI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644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AC1-C51A-3CA7-FC72-7D45BED4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58" y="1589898"/>
            <a:ext cx="11077525" cy="44640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3200" b="1" dirty="0">
                <a:solidFill>
                  <a:srgbClr val="FFC000"/>
                </a:solidFill>
              </a:rPr>
              <a:t>Matematika in Pišek</a:t>
            </a:r>
            <a:endParaRPr lang="sl-SI" sz="3200" dirty="0"/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Nastja Lasič, Gimnazija Šentvid</a:t>
            </a:r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Andreja Kramar, Gimnazija Šentvid</a:t>
            </a:r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Klara Lampret</a:t>
            </a:r>
            <a:endParaRPr lang="sl-SI" sz="2800" dirty="0"/>
          </a:p>
          <a:p>
            <a:pPr marL="0" indent="0">
              <a:buNone/>
            </a:pPr>
            <a:endParaRPr lang="sl-SI" sz="2800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endParaRPr lang="sl-SI" sz="28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sl-SI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908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AC1-C51A-3CA7-FC72-7D45BED4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58" y="1589898"/>
            <a:ext cx="11077525" cy="44640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3200" b="1" dirty="0">
                <a:solidFill>
                  <a:srgbClr val="FFC000"/>
                </a:solidFill>
              </a:rPr>
              <a:t>Digitalna tehnologija v pouk matematike</a:t>
            </a:r>
            <a:endParaRPr lang="sl-SI" sz="3200" dirty="0"/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Irena Mrak Merhar, Srednja gradbena, geodetska in okoljevarstvena šola Ljubljana</a:t>
            </a:r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Klavdija Hribernik, Srednja gradbena, geodetska in okoljevarstvena šola Ljubljana</a:t>
            </a:r>
            <a:endParaRPr lang="sl-SI" sz="2400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endParaRPr lang="sl-SI" sz="28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sl-SI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243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AC1-C51A-3CA7-FC72-7D45BED4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58" y="1589898"/>
            <a:ext cx="11077525" cy="44640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3200" b="1" dirty="0">
                <a:solidFill>
                  <a:srgbClr val="FFC000"/>
                </a:solidFill>
              </a:rPr>
              <a:t>Generativna likovna umetnost in matematika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Uroš Ocepek, Srednja tehniška in poklicna šola Trbovlje</a:t>
            </a:r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Mojca Baloh, Srednja tehniška in poklicna šola Trbovlje</a:t>
            </a:r>
            <a:endParaRPr lang="sl-SI" sz="24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sl-SI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75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85</TotalTime>
  <Words>142</Words>
  <Application>Microsoft Macintosh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PROJEKTI Predstavitev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PREDSTAVITEV</dc:title>
  <dc:creator>Brodnik, Andrej</dc:creator>
  <cp:lastModifiedBy>Brodnik, Andrej</cp:lastModifiedBy>
  <cp:revision>59</cp:revision>
  <dcterms:created xsi:type="dcterms:W3CDTF">2022-08-22T22:19:53Z</dcterms:created>
  <dcterms:modified xsi:type="dcterms:W3CDTF">2022-08-22T23:47:15Z</dcterms:modified>
</cp:coreProperties>
</file>