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8" r:id="rId3"/>
    <p:sldId id="303" r:id="rId4"/>
    <p:sldId id="261" r:id="rId5"/>
    <p:sldId id="268" r:id="rId6"/>
    <p:sldId id="265" r:id="rId7"/>
    <p:sldId id="306" r:id="rId8"/>
    <p:sldId id="304" r:id="rId9"/>
    <p:sldId id="294" r:id="rId10"/>
    <p:sldId id="283" r:id="rId11"/>
    <p:sldId id="257" r:id="rId12"/>
    <p:sldId id="285" r:id="rId13"/>
    <p:sldId id="295" r:id="rId14"/>
    <p:sldId id="296" r:id="rId15"/>
    <p:sldId id="297" r:id="rId16"/>
    <p:sldId id="305" r:id="rId17"/>
    <p:sldId id="287" r:id="rId18"/>
    <p:sldId id="302" r:id="rId19"/>
    <p:sldId id="291" r:id="rId20"/>
    <p:sldId id="292" r:id="rId21"/>
    <p:sldId id="300" r:id="rId22"/>
    <p:sldId id="293" r:id="rId23"/>
    <p:sldId id="30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BA5D0-EC26-4A85-843C-86D1741AD9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FAB04D-DA52-45DF-8C56-33BB15336BD3}">
      <dgm:prSet/>
      <dgm:spPr/>
      <dgm:t>
        <a:bodyPr/>
        <a:lstStyle/>
        <a:p>
          <a:r>
            <a:rPr lang="sl-SI" b="1"/>
            <a:t>Računalniško mišljenje</a:t>
          </a:r>
          <a:r>
            <a:rPr lang="en-US"/>
            <a:t>: </a:t>
          </a:r>
          <a:r>
            <a:rPr lang="sl-SI"/>
            <a:t>eno ključnih spretnosti 21. stoletja </a:t>
          </a:r>
          <a:endParaRPr lang="en-US"/>
        </a:p>
      </dgm:t>
    </dgm:pt>
    <dgm:pt modelId="{039B133F-8198-4BDB-A8EE-D9128F9C9EAA}" type="parTrans" cxnId="{FB97CB1F-5149-4309-A60B-7043476AF09D}">
      <dgm:prSet/>
      <dgm:spPr/>
      <dgm:t>
        <a:bodyPr/>
        <a:lstStyle/>
        <a:p>
          <a:endParaRPr lang="en-US"/>
        </a:p>
      </dgm:t>
    </dgm:pt>
    <dgm:pt modelId="{56502551-75D8-4673-B0DA-BD3742229805}" type="sibTrans" cxnId="{FB97CB1F-5149-4309-A60B-7043476AF09D}">
      <dgm:prSet/>
      <dgm:spPr/>
      <dgm:t>
        <a:bodyPr/>
        <a:lstStyle/>
        <a:p>
          <a:endParaRPr lang="en-US"/>
        </a:p>
      </dgm:t>
    </dgm:pt>
    <dgm:pt modelId="{EE721B58-3BD5-4ACF-B469-71DF9EED5643}">
      <dgm:prSet/>
      <dgm:spPr/>
      <dgm:t>
        <a:bodyPr/>
        <a:lstStyle/>
        <a:p>
          <a:r>
            <a:rPr lang="en-US"/>
            <a:t>O</a:t>
          </a:r>
          <a:r>
            <a:rPr lang="sl-SI"/>
            <a:t>b bok osnovnim učnim spretnostim branja, pisanja in računanja</a:t>
          </a:r>
          <a:endParaRPr lang="en-US"/>
        </a:p>
      </dgm:t>
    </dgm:pt>
    <dgm:pt modelId="{005C994D-C899-4F6C-B1C4-F3FA3792AAAA}" type="parTrans" cxnId="{13757505-4B56-4F92-8689-91CAA6087F8D}">
      <dgm:prSet/>
      <dgm:spPr/>
      <dgm:t>
        <a:bodyPr/>
        <a:lstStyle/>
        <a:p>
          <a:endParaRPr lang="en-US"/>
        </a:p>
      </dgm:t>
    </dgm:pt>
    <dgm:pt modelId="{A58B0AED-DC22-46CE-8503-41281275A559}" type="sibTrans" cxnId="{13757505-4B56-4F92-8689-91CAA6087F8D}">
      <dgm:prSet/>
      <dgm:spPr/>
      <dgm:t>
        <a:bodyPr/>
        <a:lstStyle/>
        <a:p>
          <a:endParaRPr lang="en-US"/>
        </a:p>
      </dgm:t>
    </dgm:pt>
    <dgm:pt modelId="{3DB9AC61-AFCE-4FAC-914C-C607D93E30BF}" type="pres">
      <dgm:prSet presAssocID="{5F8BA5D0-EC26-4A85-843C-86D1741AD9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B9EA60-3B56-4544-8152-BDA4A7D646F4}" type="pres">
      <dgm:prSet presAssocID="{6AFAB04D-DA52-45DF-8C56-33BB15336BD3}" presName="hierRoot1" presStyleCnt="0"/>
      <dgm:spPr/>
    </dgm:pt>
    <dgm:pt modelId="{8CA98BCA-A35E-4BCA-B69A-05E4C09235C6}" type="pres">
      <dgm:prSet presAssocID="{6AFAB04D-DA52-45DF-8C56-33BB15336BD3}" presName="composite" presStyleCnt="0"/>
      <dgm:spPr/>
    </dgm:pt>
    <dgm:pt modelId="{026699E6-9D3B-4451-8EA9-8E7011636793}" type="pres">
      <dgm:prSet presAssocID="{6AFAB04D-DA52-45DF-8C56-33BB15336BD3}" presName="background" presStyleLbl="node0" presStyleIdx="0" presStyleCnt="2"/>
      <dgm:spPr/>
    </dgm:pt>
    <dgm:pt modelId="{1F67DC85-F6CA-45AC-8FA5-CF07576E612C}" type="pres">
      <dgm:prSet presAssocID="{6AFAB04D-DA52-45DF-8C56-33BB15336BD3}" presName="text" presStyleLbl="fgAcc0" presStyleIdx="0" presStyleCnt="2">
        <dgm:presLayoutVars>
          <dgm:chPref val="3"/>
        </dgm:presLayoutVars>
      </dgm:prSet>
      <dgm:spPr/>
    </dgm:pt>
    <dgm:pt modelId="{F38B87E1-F050-4405-8ED5-48E98B7FF9DD}" type="pres">
      <dgm:prSet presAssocID="{6AFAB04D-DA52-45DF-8C56-33BB15336BD3}" presName="hierChild2" presStyleCnt="0"/>
      <dgm:spPr/>
    </dgm:pt>
    <dgm:pt modelId="{E78C09BF-52EA-4E5C-AB24-2AEAB2203330}" type="pres">
      <dgm:prSet presAssocID="{EE721B58-3BD5-4ACF-B469-71DF9EED5643}" presName="hierRoot1" presStyleCnt="0"/>
      <dgm:spPr/>
    </dgm:pt>
    <dgm:pt modelId="{09A1F5EC-9E61-4B3C-A202-812A802DC8EA}" type="pres">
      <dgm:prSet presAssocID="{EE721B58-3BD5-4ACF-B469-71DF9EED5643}" presName="composite" presStyleCnt="0"/>
      <dgm:spPr/>
    </dgm:pt>
    <dgm:pt modelId="{FAA2E41E-2AF2-4C34-A8E3-79B8FFB3A067}" type="pres">
      <dgm:prSet presAssocID="{EE721B58-3BD5-4ACF-B469-71DF9EED5643}" presName="background" presStyleLbl="node0" presStyleIdx="1" presStyleCnt="2"/>
      <dgm:spPr/>
    </dgm:pt>
    <dgm:pt modelId="{E33842F9-B6E5-41BD-9A3A-1D0582B9A39F}" type="pres">
      <dgm:prSet presAssocID="{EE721B58-3BD5-4ACF-B469-71DF9EED5643}" presName="text" presStyleLbl="fgAcc0" presStyleIdx="1" presStyleCnt="2">
        <dgm:presLayoutVars>
          <dgm:chPref val="3"/>
        </dgm:presLayoutVars>
      </dgm:prSet>
      <dgm:spPr/>
    </dgm:pt>
    <dgm:pt modelId="{869DA5BC-4AAF-496D-8BB7-C18B0303BE3D}" type="pres">
      <dgm:prSet presAssocID="{EE721B58-3BD5-4ACF-B469-71DF9EED5643}" presName="hierChild2" presStyleCnt="0"/>
      <dgm:spPr/>
    </dgm:pt>
  </dgm:ptLst>
  <dgm:cxnLst>
    <dgm:cxn modelId="{13757505-4B56-4F92-8689-91CAA6087F8D}" srcId="{5F8BA5D0-EC26-4A85-843C-86D1741AD959}" destId="{EE721B58-3BD5-4ACF-B469-71DF9EED5643}" srcOrd="1" destOrd="0" parTransId="{005C994D-C899-4F6C-B1C4-F3FA3792AAAA}" sibTransId="{A58B0AED-DC22-46CE-8503-41281275A559}"/>
    <dgm:cxn modelId="{FB97CB1F-5149-4309-A60B-7043476AF09D}" srcId="{5F8BA5D0-EC26-4A85-843C-86D1741AD959}" destId="{6AFAB04D-DA52-45DF-8C56-33BB15336BD3}" srcOrd="0" destOrd="0" parTransId="{039B133F-8198-4BDB-A8EE-D9128F9C9EAA}" sibTransId="{56502551-75D8-4673-B0DA-BD3742229805}"/>
    <dgm:cxn modelId="{6B35B139-4A84-4DB2-A6AC-B0156BE51AD9}" type="presOf" srcId="{6AFAB04D-DA52-45DF-8C56-33BB15336BD3}" destId="{1F67DC85-F6CA-45AC-8FA5-CF07576E612C}" srcOrd="0" destOrd="0" presId="urn:microsoft.com/office/officeart/2005/8/layout/hierarchy1"/>
    <dgm:cxn modelId="{802F5E6F-AF95-4D1E-8DFD-E78E0E882E79}" type="presOf" srcId="{5F8BA5D0-EC26-4A85-843C-86D1741AD959}" destId="{3DB9AC61-AFCE-4FAC-914C-C607D93E30BF}" srcOrd="0" destOrd="0" presId="urn:microsoft.com/office/officeart/2005/8/layout/hierarchy1"/>
    <dgm:cxn modelId="{F73FE7CD-642A-4E40-B12F-CDCCBEED2629}" type="presOf" srcId="{EE721B58-3BD5-4ACF-B469-71DF9EED5643}" destId="{E33842F9-B6E5-41BD-9A3A-1D0582B9A39F}" srcOrd="0" destOrd="0" presId="urn:microsoft.com/office/officeart/2005/8/layout/hierarchy1"/>
    <dgm:cxn modelId="{ECA4E85C-B8D6-4071-A308-22AED9D55919}" type="presParOf" srcId="{3DB9AC61-AFCE-4FAC-914C-C607D93E30BF}" destId="{01B9EA60-3B56-4544-8152-BDA4A7D646F4}" srcOrd="0" destOrd="0" presId="urn:microsoft.com/office/officeart/2005/8/layout/hierarchy1"/>
    <dgm:cxn modelId="{A42AD222-4736-4FA4-ACC2-A5B62548A2FB}" type="presParOf" srcId="{01B9EA60-3B56-4544-8152-BDA4A7D646F4}" destId="{8CA98BCA-A35E-4BCA-B69A-05E4C09235C6}" srcOrd="0" destOrd="0" presId="urn:microsoft.com/office/officeart/2005/8/layout/hierarchy1"/>
    <dgm:cxn modelId="{81C9F405-E7A7-4EF3-AD20-4BF0EDD1F934}" type="presParOf" srcId="{8CA98BCA-A35E-4BCA-B69A-05E4C09235C6}" destId="{026699E6-9D3B-4451-8EA9-8E7011636793}" srcOrd="0" destOrd="0" presId="urn:microsoft.com/office/officeart/2005/8/layout/hierarchy1"/>
    <dgm:cxn modelId="{C7E15A63-EA6C-4EEA-BE55-756DF23AFDB5}" type="presParOf" srcId="{8CA98BCA-A35E-4BCA-B69A-05E4C09235C6}" destId="{1F67DC85-F6CA-45AC-8FA5-CF07576E612C}" srcOrd="1" destOrd="0" presId="urn:microsoft.com/office/officeart/2005/8/layout/hierarchy1"/>
    <dgm:cxn modelId="{EB1BB9FD-6C70-4459-BECD-42C0D6F8B9BF}" type="presParOf" srcId="{01B9EA60-3B56-4544-8152-BDA4A7D646F4}" destId="{F38B87E1-F050-4405-8ED5-48E98B7FF9DD}" srcOrd="1" destOrd="0" presId="urn:microsoft.com/office/officeart/2005/8/layout/hierarchy1"/>
    <dgm:cxn modelId="{458D98EE-59D8-4098-A2AA-2E933C75A9FF}" type="presParOf" srcId="{3DB9AC61-AFCE-4FAC-914C-C607D93E30BF}" destId="{E78C09BF-52EA-4E5C-AB24-2AEAB2203330}" srcOrd="1" destOrd="0" presId="urn:microsoft.com/office/officeart/2005/8/layout/hierarchy1"/>
    <dgm:cxn modelId="{454D9502-F0A2-4D54-8064-8A7740F0094F}" type="presParOf" srcId="{E78C09BF-52EA-4E5C-AB24-2AEAB2203330}" destId="{09A1F5EC-9E61-4B3C-A202-812A802DC8EA}" srcOrd="0" destOrd="0" presId="urn:microsoft.com/office/officeart/2005/8/layout/hierarchy1"/>
    <dgm:cxn modelId="{89EAD7DD-15D8-47CD-8A43-1E9F0E4F2C4D}" type="presParOf" srcId="{09A1F5EC-9E61-4B3C-A202-812A802DC8EA}" destId="{FAA2E41E-2AF2-4C34-A8E3-79B8FFB3A067}" srcOrd="0" destOrd="0" presId="urn:microsoft.com/office/officeart/2005/8/layout/hierarchy1"/>
    <dgm:cxn modelId="{82F682B6-017C-4363-849F-344AC6A8F014}" type="presParOf" srcId="{09A1F5EC-9E61-4B3C-A202-812A802DC8EA}" destId="{E33842F9-B6E5-41BD-9A3A-1D0582B9A39F}" srcOrd="1" destOrd="0" presId="urn:microsoft.com/office/officeart/2005/8/layout/hierarchy1"/>
    <dgm:cxn modelId="{E602C23F-D559-4B10-958C-2D693DDF4465}" type="presParOf" srcId="{E78C09BF-52EA-4E5C-AB24-2AEAB2203330}" destId="{869DA5BC-4AAF-496D-8BB7-C18B0303BE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64B0A-CBC0-406F-9063-439D912E6A0D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0374D00-C53A-4B42-AC00-E0376AD19DB0}">
      <dgm:prSet/>
      <dgm:spPr/>
      <dgm:t>
        <a:bodyPr/>
        <a:lstStyle/>
        <a:p>
          <a:r>
            <a:rPr lang="en-US" dirty="0" err="1"/>
            <a:t>zaporedje</a:t>
          </a:r>
          <a:r>
            <a:rPr lang="en-US" dirty="0"/>
            <a:t> </a:t>
          </a:r>
          <a:r>
            <a:rPr lang="en-US" dirty="0" err="1"/>
            <a:t>ukazov</a:t>
          </a:r>
          <a:endParaRPr lang="en-US" dirty="0"/>
        </a:p>
      </dgm:t>
    </dgm:pt>
    <dgm:pt modelId="{5C9D3AF3-C7C0-440D-98D6-A1E73D6627A3}" type="parTrans" cxnId="{2A29C00B-11D8-49CA-A8C6-B5EE743DA03D}">
      <dgm:prSet/>
      <dgm:spPr/>
      <dgm:t>
        <a:bodyPr/>
        <a:lstStyle/>
        <a:p>
          <a:endParaRPr lang="en-US"/>
        </a:p>
      </dgm:t>
    </dgm:pt>
    <dgm:pt modelId="{F2636073-8546-4612-B355-3704FF59C03D}" type="sibTrans" cxnId="{2A29C00B-11D8-49CA-A8C6-B5EE743DA03D}">
      <dgm:prSet/>
      <dgm:spPr/>
      <dgm:t>
        <a:bodyPr/>
        <a:lstStyle/>
        <a:p>
          <a:endParaRPr lang="en-US"/>
        </a:p>
      </dgm:t>
    </dgm:pt>
    <dgm:pt modelId="{645FF075-D65A-4AFD-9DF4-2AB9E69CCC26}">
      <dgm:prSet/>
      <dgm:spPr/>
      <dgm:t>
        <a:bodyPr/>
        <a:lstStyle/>
        <a:p>
          <a:r>
            <a:rPr lang="en-US"/>
            <a:t>izpisi (tudi premiki, gr. učinki …), enostaven vnos podatkov, …</a:t>
          </a:r>
        </a:p>
      </dgm:t>
    </dgm:pt>
    <dgm:pt modelId="{59CCCD06-3528-4D56-9708-4BB80916E3A1}" type="parTrans" cxnId="{7DEA5AD0-104C-44D1-AE19-68199B4A8569}">
      <dgm:prSet/>
      <dgm:spPr/>
      <dgm:t>
        <a:bodyPr/>
        <a:lstStyle/>
        <a:p>
          <a:endParaRPr lang="en-US"/>
        </a:p>
      </dgm:t>
    </dgm:pt>
    <dgm:pt modelId="{2ED4597A-CABE-4082-A3AE-47796F04DAC0}" type="sibTrans" cxnId="{7DEA5AD0-104C-44D1-AE19-68199B4A8569}">
      <dgm:prSet/>
      <dgm:spPr/>
      <dgm:t>
        <a:bodyPr/>
        <a:lstStyle/>
        <a:p>
          <a:endParaRPr lang="en-US"/>
        </a:p>
      </dgm:t>
    </dgm:pt>
    <dgm:pt modelId="{BEB6EFAE-06C8-4243-B72B-FFB78338E51C}">
      <dgm:prSet/>
      <dgm:spPr/>
      <dgm:t>
        <a:bodyPr/>
        <a:lstStyle/>
        <a:p>
          <a:r>
            <a:rPr lang="en-US" dirty="0" err="1"/>
            <a:t>spremenljivka</a:t>
          </a:r>
          <a:endParaRPr lang="en-US" dirty="0"/>
        </a:p>
      </dgm:t>
    </dgm:pt>
    <dgm:pt modelId="{A5090877-2B48-41C5-8A41-89CCAADCAF10}" type="parTrans" cxnId="{04DDC1BD-F751-482F-B25C-69F9AAF68230}">
      <dgm:prSet/>
      <dgm:spPr/>
      <dgm:t>
        <a:bodyPr/>
        <a:lstStyle/>
        <a:p>
          <a:endParaRPr lang="en-US"/>
        </a:p>
      </dgm:t>
    </dgm:pt>
    <dgm:pt modelId="{3348F276-CB74-4348-8AA7-D1BD7AF0DEFD}" type="sibTrans" cxnId="{04DDC1BD-F751-482F-B25C-69F9AAF68230}">
      <dgm:prSet/>
      <dgm:spPr/>
      <dgm:t>
        <a:bodyPr/>
        <a:lstStyle/>
        <a:p>
          <a:endParaRPr lang="en-US"/>
        </a:p>
      </dgm:t>
    </dgm:pt>
    <dgm:pt modelId="{46CD9AEA-2CB7-49E6-8E38-BA32F3268364}">
      <dgm:prSet/>
      <dgm:spPr/>
      <dgm:t>
        <a:bodyPr/>
        <a:lstStyle/>
        <a:p>
          <a:r>
            <a:rPr lang="en-US" dirty="0" err="1"/>
            <a:t>abstrakcija</a:t>
          </a:r>
          <a:r>
            <a:rPr lang="en-US" dirty="0"/>
            <a:t>, </a:t>
          </a:r>
          <a:r>
            <a:rPr lang="en-US" dirty="0" err="1"/>
            <a:t>navezava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algebro</a:t>
          </a:r>
          <a:r>
            <a:rPr lang="en-US" dirty="0"/>
            <a:t> …</a:t>
          </a:r>
        </a:p>
      </dgm:t>
    </dgm:pt>
    <dgm:pt modelId="{F24DDD9D-D212-471F-91B9-1BC1E7658F86}" type="parTrans" cxnId="{F85B8B8A-26DE-41DB-AEB7-DF0B0608AB44}">
      <dgm:prSet/>
      <dgm:spPr/>
      <dgm:t>
        <a:bodyPr/>
        <a:lstStyle/>
        <a:p>
          <a:endParaRPr lang="en-US"/>
        </a:p>
      </dgm:t>
    </dgm:pt>
    <dgm:pt modelId="{DEBB56E9-0BA8-47ED-871F-613D3A45C829}" type="sibTrans" cxnId="{F85B8B8A-26DE-41DB-AEB7-DF0B0608AB44}">
      <dgm:prSet/>
      <dgm:spPr/>
      <dgm:t>
        <a:bodyPr/>
        <a:lstStyle/>
        <a:p>
          <a:endParaRPr lang="en-US"/>
        </a:p>
      </dgm:t>
    </dgm:pt>
    <dgm:pt modelId="{0CAE912F-41D9-48ED-8EE5-685ECE1C3D3E}">
      <dgm:prSet/>
      <dgm:spPr/>
      <dgm:t>
        <a:bodyPr/>
        <a:lstStyle/>
        <a:p>
          <a:r>
            <a:rPr lang="en-US" dirty="0" err="1"/>
            <a:t>vejitev</a:t>
          </a:r>
          <a:r>
            <a:rPr lang="en-US" dirty="0"/>
            <a:t> </a:t>
          </a:r>
        </a:p>
      </dgm:t>
    </dgm:pt>
    <dgm:pt modelId="{A23FC8B3-8E97-4EDC-9C77-934342F1535F}" type="parTrans" cxnId="{00A9F903-2E1C-4543-8160-1BEAD5E656AA}">
      <dgm:prSet/>
      <dgm:spPr/>
      <dgm:t>
        <a:bodyPr/>
        <a:lstStyle/>
        <a:p>
          <a:endParaRPr lang="en-US"/>
        </a:p>
      </dgm:t>
    </dgm:pt>
    <dgm:pt modelId="{ABD03200-FA22-46B0-88C9-9079EF035B20}" type="sibTrans" cxnId="{00A9F903-2E1C-4543-8160-1BEAD5E656AA}">
      <dgm:prSet/>
      <dgm:spPr/>
      <dgm:t>
        <a:bodyPr/>
        <a:lstStyle/>
        <a:p>
          <a:endParaRPr lang="en-US"/>
        </a:p>
      </dgm:t>
    </dgm:pt>
    <dgm:pt modelId="{D93F0EFA-ABB9-4462-9891-46ACC91C14DA}">
      <dgm:prSet/>
      <dgm:spPr/>
      <dgm:t>
        <a:bodyPr/>
        <a:lstStyle/>
        <a:p>
          <a:r>
            <a:rPr lang="en-US" dirty="0" err="1"/>
            <a:t>če</a:t>
          </a:r>
          <a:r>
            <a:rPr lang="en-US" dirty="0"/>
            <a:t> je </a:t>
          </a:r>
          <a:r>
            <a:rPr lang="en-US" dirty="0" err="1"/>
            <a:t>nekaj</a:t>
          </a:r>
          <a:r>
            <a:rPr lang="en-US" dirty="0"/>
            <a:t> res, to, </a:t>
          </a:r>
          <a:r>
            <a:rPr lang="en-US" dirty="0" err="1"/>
            <a:t>sicer</a:t>
          </a:r>
          <a:r>
            <a:rPr lang="en-US" dirty="0"/>
            <a:t> </a:t>
          </a:r>
          <a:r>
            <a:rPr lang="en-US" dirty="0" err="1"/>
            <a:t>nekaj</a:t>
          </a:r>
          <a:r>
            <a:rPr lang="en-US" dirty="0"/>
            <a:t> </a:t>
          </a:r>
          <a:r>
            <a:rPr lang="en-US" dirty="0" err="1"/>
            <a:t>drugega</a:t>
          </a:r>
          <a:endParaRPr lang="en-US" dirty="0"/>
        </a:p>
      </dgm:t>
    </dgm:pt>
    <dgm:pt modelId="{7C40D8C8-1312-4779-8B87-C2FA54FA7AE9}" type="parTrans" cxnId="{581464BC-7628-48AB-9703-58B313888C70}">
      <dgm:prSet/>
      <dgm:spPr/>
      <dgm:t>
        <a:bodyPr/>
        <a:lstStyle/>
        <a:p>
          <a:endParaRPr lang="en-US"/>
        </a:p>
      </dgm:t>
    </dgm:pt>
    <dgm:pt modelId="{A14AF976-0722-4063-BEEB-90421CC61A6C}" type="sibTrans" cxnId="{581464BC-7628-48AB-9703-58B313888C70}">
      <dgm:prSet/>
      <dgm:spPr/>
      <dgm:t>
        <a:bodyPr/>
        <a:lstStyle/>
        <a:p>
          <a:endParaRPr lang="en-US"/>
        </a:p>
      </dgm:t>
    </dgm:pt>
    <dgm:pt modelId="{D8DE33B8-6C08-4A4B-8280-EF7138023A7B}">
      <dgm:prSet/>
      <dgm:spPr/>
      <dgm:t>
        <a:bodyPr/>
        <a:lstStyle/>
        <a:p>
          <a:r>
            <a:rPr lang="en-US" dirty="0" err="1"/>
            <a:t>ponavljanje</a:t>
          </a:r>
          <a:endParaRPr lang="en-US" dirty="0"/>
        </a:p>
      </dgm:t>
    </dgm:pt>
    <dgm:pt modelId="{B581E02C-85A7-4E1D-8058-3FCD83B16EEF}" type="parTrans" cxnId="{88CD5522-189B-480E-8C6D-90F544245D5C}">
      <dgm:prSet/>
      <dgm:spPr/>
      <dgm:t>
        <a:bodyPr/>
        <a:lstStyle/>
        <a:p>
          <a:endParaRPr lang="en-US"/>
        </a:p>
      </dgm:t>
    </dgm:pt>
    <dgm:pt modelId="{0FF0568B-8873-410D-9434-C65DD571DF9E}" type="sibTrans" cxnId="{88CD5522-189B-480E-8C6D-90F544245D5C}">
      <dgm:prSet/>
      <dgm:spPr/>
      <dgm:t>
        <a:bodyPr/>
        <a:lstStyle/>
        <a:p>
          <a:endParaRPr lang="en-US"/>
        </a:p>
      </dgm:t>
    </dgm:pt>
    <dgm:pt modelId="{6142DA58-4746-4F9A-A579-E49A78EF71AA}">
      <dgm:prSet/>
      <dgm:spPr/>
      <dgm:t>
        <a:bodyPr/>
        <a:lstStyle/>
        <a:p>
          <a:r>
            <a:rPr lang="en-US" dirty="0" err="1"/>
            <a:t>paket</a:t>
          </a:r>
          <a:r>
            <a:rPr lang="en-US" dirty="0"/>
            <a:t> </a:t>
          </a:r>
          <a:r>
            <a:rPr lang="en-US" dirty="0" err="1"/>
            <a:t>ukazov</a:t>
          </a:r>
          <a:endParaRPr lang="en-US" dirty="0"/>
        </a:p>
      </dgm:t>
    </dgm:pt>
    <dgm:pt modelId="{EAE922F2-4CBB-4D98-AED1-0C7E6C2664BB}" type="parTrans" cxnId="{379B5BDB-134D-4648-9A4A-AF1F6E34BA37}">
      <dgm:prSet/>
      <dgm:spPr/>
      <dgm:t>
        <a:bodyPr/>
        <a:lstStyle/>
        <a:p>
          <a:endParaRPr lang="en-US"/>
        </a:p>
      </dgm:t>
    </dgm:pt>
    <dgm:pt modelId="{26EB2072-CDD3-482B-9033-E2C54D37FBA8}" type="sibTrans" cxnId="{379B5BDB-134D-4648-9A4A-AF1F6E34BA37}">
      <dgm:prSet/>
      <dgm:spPr/>
      <dgm:t>
        <a:bodyPr/>
        <a:lstStyle/>
        <a:p>
          <a:endParaRPr lang="en-US"/>
        </a:p>
      </dgm:t>
    </dgm:pt>
    <dgm:pt modelId="{0A8E0948-A62B-47D8-BE6A-526CAEB7CE64}">
      <dgm:prSet/>
      <dgm:spPr/>
      <dgm:t>
        <a:bodyPr/>
        <a:lstStyle/>
        <a:p>
          <a:r>
            <a:rPr lang="en-US" dirty="0" err="1"/>
            <a:t>Zaporedje</a:t>
          </a:r>
          <a:r>
            <a:rPr lang="en-US" dirty="0"/>
            <a:t> </a:t>
          </a:r>
          <a:r>
            <a:rPr lang="en-US" dirty="0" err="1"/>
            <a:t>ukazov</a:t>
          </a:r>
          <a:r>
            <a:rPr lang="en-US" dirty="0"/>
            <a:t> je </a:t>
          </a:r>
          <a:r>
            <a:rPr lang="en-US" dirty="0" err="1"/>
            <a:t>nov</a:t>
          </a:r>
          <a:r>
            <a:rPr lang="en-US" dirty="0"/>
            <a:t> </a:t>
          </a:r>
          <a:r>
            <a:rPr lang="en-US" dirty="0" err="1"/>
            <a:t>ukaz</a:t>
          </a:r>
          <a:endParaRPr lang="en-US" dirty="0"/>
        </a:p>
      </dgm:t>
    </dgm:pt>
    <dgm:pt modelId="{C37154ED-4E20-4512-A3AC-7DB755F671BD}" type="parTrans" cxnId="{4BAC3874-AD46-4196-9112-DF04864A434C}">
      <dgm:prSet/>
      <dgm:spPr/>
      <dgm:t>
        <a:bodyPr/>
        <a:lstStyle/>
        <a:p>
          <a:endParaRPr lang="en-US"/>
        </a:p>
      </dgm:t>
    </dgm:pt>
    <dgm:pt modelId="{151B5FCA-D9E7-4DF4-A34A-CA3553835AFB}" type="sibTrans" cxnId="{4BAC3874-AD46-4196-9112-DF04864A434C}">
      <dgm:prSet/>
      <dgm:spPr/>
      <dgm:t>
        <a:bodyPr/>
        <a:lstStyle/>
        <a:p>
          <a:endParaRPr lang="en-US"/>
        </a:p>
      </dgm:t>
    </dgm:pt>
    <dgm:pt modelId="{4E6AE058-DFB3-4D1C-B8A0-6E55030E85A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Ponovi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zaporedje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ukazov</a:t>
          </a:r>
          <a:endParaRPr lang="sl-SI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3AE40A2-227C-419D-BFF9-BBADD10DE80F}" type="parTrans" cxnId="{00345F10-1B34-4B95-9AA1-CA80D5EDD112}">
      <dgm:prSet/>
      <dgm:spPr/>
      <dgm:t>
        <a:bodyPr/>
        <a:lstStyle/>
        <a:p>
          <a:endParaRPr lang="sl-SI"/>
        </a:p>
      </dgm:t>
    </dgm:pt>
    <dgm:pt modelId="{8179EB0D-FA31-419A-A97A-387BE5D899E0}" type="sibTrans" cxnId="{00345F10-1B34-4B95-9AA1-CA80D5EDD112}">
      <dgm:prSet/>
      <dgm:spPr/>
      <dgm:t>
        <a:bodyPr/>
        <a:lstStyle/>
        <a:p>
          <a:endParaRPr lang="sl-SI"/>
        </a:p>
      </dgm:t>
    </dgm:pt>
    <dgm:pt modelId="{20B32DB1-28A2-425E-93E2-55DA1E4C334B}" type="pres">
      <dgm:prSet presAssocID="{29B64B0A-CBC0-406F-9063-439D912E6A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6E9F1D-BE88-4B5D-9AD3-3C1426B8CFB1}" type="pres">
      <dgm:prSet presAssocID="{C0374D00-C53A-4B42-AC00-E0376AD19DB0}" presName="root" presStyleCnt="0"/>
      <dgm:spPr/>
    </dgm:pt>
    <dgm:pt modelId="{25B68C66-0F15-431C-B831-3F8DC29635CF}" type="pres">
      <dgm:prSet presAssocID="{C0374D00-C53A-4B42-AC00-E0376AD19DB0}" presName="rootComposite" presStyleCnt="0"/>
      <dgm:spPr/>
    </dgm:pt>
    <dgm:pt modelId="{EC2DBBAF-1F89-4BEF-9303-CA57D595E1D6}" type="pres">
      <dgm:prSet presAssocID="{C0374D00-C53A-4B42-AC00-E0376AD19DB0}" presName="rootText" presStyleLbl="node1" presStyleIdx="0" presStyleCnt="5"/>
      <dgm:spPr/>
    </dgm:pt>
    <dgm:pt modelId="{F12CAA67-A423-466F-9960-7764E233C479}" type="pres">
      <dgm:prSet presAssocID="{C0374D00-C53A-4B42-AC00-E0376AD19DB0}" presName="rootConnector" presStyleLbl="node1" presStyleIdx="0" presStyleCnt="5"/>
      <dgm:spPr/>
    </dgm:pt>
    <dgm:pt modelId="{FB9A4F16-6F93-48F1-A060-8E0927AC7BD9}" type="pres">
      <dgm:prSet presAssocID="{C0374D00-C53A-4B42-AC00-E0376AD19DB0}" presName="childShape" presStyleCnt="0"/>
      <dgm:spPr/>
    </dgm:pt>
    <dgm:pt modelId="{87DB31CC-7A0E-40E2-BB42-1958724A5F89}" type="pres">
      <dgm:prSet presAssocID="{59CCCD06-3528-4D56-9708-4BB80916E3A1}" presName="Name13" presStyleLbl="parChTrans1D2" presStyleIdx="0" presStyleCnt="5"/>
      <dgm:spPr/>
    </dgm:pt>
    <dgm:pt modelId="{2A3AD6EA-34C7-4C15-A433-5158223D64BB}" type="pres">
      <dgm:prSet presAssocID="{645FF075-D65A-4AFD-9DF4-2AB9E69CCC26}" presName="childText" presStyleLbl="bgAcc1" presStyleIdx="0" presStyleCnt="5">
        <dgm:presLayoutVars>
          <dgm:bulletEnabled val="1"/>
        </dgm:presLayoutVars>
      </dgm:prSet>
      <dgm:spPr/>
    </dgm:pt>
    <dgm:pt modelId="{2B7CB50D-8C35-4B65-93FE-8B8E1E9A510B}" type="pres">
      <dgm:prSet presAssocID="{BEB6EFAE-06C8-4243-B72B-FFB78338E51C}" presName="root" presStyleCnt="0"/>
      <dgm:spPr/>
    </dgm:pt>
    <dgm:pt modelId="{2BE08EA8-02B0-4C9A-B865-9784F309F804}" type="pres">
      <dgm:prSet presAssocID="{BEB6EFAE-06C8-4243-B72B-FFB78338E51C}" presName="rootComposite" presStyleCnt="0"/>
      <dgm:spPr/>
    </dgm:pt>
    <dgm:pt modelId="{AA0FE078-9A7C-4E52-B74D-A4C3AB0181E0}" type="pres">
      <dgm:prSet presAssocID="{BEB6EFAE-06C8-4243-B72B-FFB78338E51C}" presName="rootText" presStyleLbl="node1" presStyleIdx="1" presStyleCnt="5"/>
      <dgm:spPr/>
    </dgm:pt>
    <dgm:pt modelId="{EE5C8105-73A0-47FA-A9F6-F309ADA8C9BB}" type="pres">
      <dgm:prSet presAssocID="{BEB6EFAE-06C8-4243-B72B-FFB78338E51C}" presName="rootConnector" presStyleLbl="node1" presStyleIdx="1" presStyleCnt="5"/>
      <dgm:spPr/>
    </dgm:pt>
    <dgm:pt modelId="{2ECA7F18-7AF0-40C1-9D9C-F2EBF163D098}" type="pres">
      <dgm:prSet presAssocID="{BEB6EFAE-06C8-4243-B72B-FFB78338E51C}" presName="childShape" presStyleCnt="0"/>
      <dgm:spPr/>
    </dgm:pt>
    <dgm:pt modelId="{6BC41DA2-1517-4B05-9089-6FA8C1BB88A9}" type="pres">
      <dgm:prSet presAssocID="{F24DDD9D-D212-471F-91B9-1BC1E7658F86}" presName="Name13" presStyleLbl="parChTrans1D2" presStyleIdx="1" presStyleCnt="5"/>
      <dgm:spPr/>
    </dgm:pt>
    <dgm:pt modelId="{398C1AB5-319E-4999-9FE0-C21576BA3BC8}" type="pres">
      <dgm:prSet presAssocID="{46CD9AEA-2CB7-49E6-8E38-BA32F3268364}" presName="childText" presStyleLbl="bgAcc1" presStyleIdx="1" presStyleCnt="5">
        <dgm:presLayoutVars>
          <dgm:bulletEnabled val="1"/>
        </dgm:presLayoutVars>
      </dgm:prSet>
      <dgm:spPr/>
    </dgm:pt>
    <dgm:pt modelId="{56F9372D-0375-47AE-BC23-155EAB90B78F}" type="pres">
      <dgm:prSet presAssocID="{0CAE912F-41D9-48ED-8EE5-685ECE1C3D3E}" presName="root" presStyleCnt="0"/>
      <dgm:spPr/>
    </dgm:pt>
    <dgm:pt modelId="{24231AA0-C9FD-4AB8-80B4-8A27738F10C4}" type="pres">
      <dgm:prSet presAssocID="{0CAE912F-41D9-48ED-8EE5-685ECE1C3D3E}" presName="rootComposite" presStyleCnt="0"/>
      <dgm:spPr/>
    </dgm:pt>
    <dgm:pt modelId="{A8B2DD3A-EEC2-4FFF-950B-5D3BCEB8D190}" type="pres">
      <dgm:prSet presAssocID="{0CAE912F-41D9-48ED-8EE5-685ECE1C3D3E}" presName="rootText" presStyleLbl="node1" presStyleIdx="2" presStyleCnt="5" custLinFactNeighborX="-658" custLinFactNeighborY="-901"/>
      <dgm:spPr/>
    </dgm:pt>
    <dgm:pt modelId="{AB4DAC65-D5A9-4B5B-AE98-08E8687CFB4C}" type="pres">
      <dgm:prSet presAssocID="{0CAE912F-41D9-48ED-8EE5-685ECE1C3D3E}" presName="rootConnector" presStyleLbl="node1" presStyleIdx="2" presStyleCnt="5"/>
      <dgm:spPr/>
    </dgm:pt>
    <dgm:pt modelId="{9EFFE6D0-98B6-46BC-BE6A-F9D3072A3699}" type="pres">
      <dgm:prSet presAssocID="{0CAE912F-41D9-48ED-8EE5-685ECE1C3D3E}" presName="childShape" presStyleCnt="0"/>
      <dgm:spPr/>
    </dgm:pt>
    <dgm:pt modelId="{BDC4545A-8C9B-4931-B410-B5A76178A8EE}" type="pres">
      <dgm:prSet presAssocID="{7C40D8C8-1312-4779-8B87-C2FA54FA7AE9}" presName="Name13" presStyleLbl="parChTrans1D2" presStyleIdx="2" presStyleCnt="5"/>
      <dgm:spPr/>
    </dgm:pt>
    <dgm:pt modelId="{DE45C675-16BF-4288-A56C-E9A797C3703A}" type="pres">
      <dgm:prSet presAssocID="{D93F0EFA-ABB9-4462-9891-46ACC91C14DA}" presName="childText" presStyleLbl="bgAcc1" presStyleIdx="2" presStyleCnt="5" custLinFactNeighborX="-823" custLinFactNeighborY="-901">
        <dgm:presLayoutVars>
          <dgm:bulletEnabled val="1"/>
        </dgm:presLayoutVars>
      </dgm:prSet>
      <dgm:spPr/>
    </dgm:pt>
    <dgm:pt modelId="{C9B55733-FAA6-4373-B44D-CE20F7300D6D}" type="pres">
      <dgm:prSet presAssocID="{D8DE33B8-6C08-4A4B-8280-EF7138023A7B}" presName="root" presStyleCnt="0"/>
      <dgm:spPr/>
    </dgm:pt>
    <dgm:pt modelId="{BD1C5700-AC5F-4EB1-99FE-19349D664682}" type="pres">
      <dgm:prSet presAssocID="{D8DE33B8-6C08-4A4B-8280-EF7138023A7B}" presName="rootComposite" presStyleCnt="0"/>
      <dgm:spPr/>
    </dgm:pt>
    <dgm:pt modelId="{0DF6BE81-F435-4A1B-B6DF-EC1D2F67D774}" type="pres">
      <dgm:prSet presAssocID="{D8DE33B8-6C08-4A4B-8280-EF7138023A7B}" presName="rootText" presStyleLbl="node1" presStyleIdx="3" presStyleCnt="5"/>
      <dgm:spPr/>
    </dgm:pt>
    <dgm:pt modelId="{32CCAE3B-23F0-409A-9D41-6146F3305393}" type="pres">
      <dgm:prSet presAssocID="{D8DE33B8-6C08-4A4B-8280-EF7138023A7B}" presName="rootConnector" presStyleLbl="node1" presStyleIdx="3" presStyleCnt="5"/>
      <dgm:spPr/>
    </dgm:pt>
    <dgm:pt modelId="{15DC993A-559C-4525-A5D3-2B9087FDE306}" type="pres">
      <dgm:prSet presAssocID="{D8DE33B8-6C08-4A4B-8280-EF7138023A7B}" presName="childShape" presStyleCnt="0"/>
      <dgm:spPr/>
    </dgm:pt>
    <dgm:pt modelId="{D7D41EF6-104F-48A8-B7EE-6F3CEF561F0E}" type="pres">
      <dgm:prSet presAssocID="{33AE40A2-227C-419D-BFF9-BBADD10DE80F}" presName="Name13" presStyleLbl="parChTrans1D2" presStyleIdx="3" presStyleCnt="5"/>
      <dgm:spPr/>
    </dgm:pt>
    <dgm:pt modelId="{EDDCF48F-4059-4094-BF03-2F5D47105B8F}" type="pres">
      <dgm:prSet presAssocID="{4E6AE058-DFB3-4D1C-B8A0-6E55030E85AE}" presName="childText" presStyleLbl="bgAcc1" presStyleIdx="3" presStyleCnt="5">
        <dgm:presLayoutVars>
          <dgm:bulletEnabled val="1"/>
        </dgm:presLayoutVars>
      </dgm:prSet>
      <dgm:spPr/>
    </dgm:pt>
    <dgm:pt modelId="{0499DA81-C047-47F2-AF3B-BEBD90D685E0}" type="pres">
      <dgm:prSet presAssocID="{6142DA58-4746-4F9A-A579-E49A78EF71AA}" presName="root" presStyleCnt="0"/>
      <dgm:spPr/>
    </dgm:pt>
    <dgm:pt modelId="{FA34D032-6750-48E4-ACF7-3D47717ED664}" type="pres">
      <dgm:prSet presAssocID="{6142DA58-4746-4F9A-A579-E49A78EF71AA}" presName="rootComposite" presStyleCnt="0"/>
      <dgm:spPr/>
    </dgm:pt>
    <dgm:pt modelId="{D7FDEB92-F21B-4D94-BCA1-3761E73DB74C}" type="pres">
      <dgm:prSet presAssocID="{6142DA58-4746-4F9A-A579-E49A78EF71AA}" presName="rootText" presStyleLbl="node1" presStyleIdx="4" presStyleCnt="5"/>
      <dgm:spPr/>
    </dgm:pt>
    <dgm:pt modelId="{B814FC87-B522-447E-B9C3-7E4C7468021A}" type="pres">
      <dgm:prSet presAssocID="{6142DA58-4746-4F9A-A579-E49A78EF71AA}" presName="rootConnector" presStyleLbl="node1" presStyleIdx="4" presStyleCnt="5"/>
      <dgm:spPr/>
    </dgm:pt>
    <dgm:pt modelId="{4B67BD88-7E1F-4E06-A0C1-77CBFAD593F5}" type="pres">
      <dgm:prSet presAssocID="{6142DA58-4746-4F9A-A579-E49A78EF71AA}" presName="childShape" presStyleCnt="0"/>
      <dgm:spPr/>
    </dgm:pt>
    <dgm:pt modelId="{8FD0389E-0DFA-4901-8576-8C7E156C4495}" type="pres">
      <dgm:prSet presAssocID="{C37154ED-4E20-4512-A3AC-7DB755F671BD}" presName="Name13" presStyleLbl="parChTrans1D2" presStyleIdx="4" presStyleCnt="5"/>
      <dgm:spPr/>
    </dgm:pt>
    <dgm:pt modelId="{14EA475F-CDA7-4070-A62C-67BC21E90360}" type="pres">
      <dgm:prSet presAssocID="{0A8E0948-A62B-47D8-BE6A-526CAEB7CE64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00A9F903-2E1C-4543-8160-1BEAD5E656AA}" srcId="{29B64B0A-CBC0-406F-9063-439D912E6A0D}" destId="{0CAE912F-41D9-48ED-8EE5-685ECE1C3D3E}" srcOrd="2" destOrd="0" parTransId="{A23FC8B3-8E97-4EDC-9C77-934342F1535F}" sibTransId="{ABD03200-FA22-46B0-88C9-9079EF035B20}"/>
    <dgm:cxn modelId="{2A29C00B-11D8-49CA-A8C6-B5EE743DA03D}" srcId="{29B64B0A-CBC0-406F-9063-439D912E6A0D}" destId="{C0374D00-C53A-4B42-AC00-E0376AD19DB0}" srcOrd="0" destOrd="0" parTransId="{5C9D3AF3-C7C0-440D-98D6-A1E73D6627A3}" sibTransId="{F2636073-8546-4612-B355-3704FF59C03D}"/>
    <dgm:cxn modelId="{319ED30D-837B-420C-BB3E-72C5F281F45E}" type="presOf" srcId="{0CAE912F-41D9-48ED-8EE5-685ECE1C3D3E}" destId="{AB4DAC65-D5A9-4B5B-AE98-08E8687CFB4C}" srcOrd="1" destOrd="0" presId="urn:microsoft.com/office/officeart/2005/8/layout/hierarchy3"/>
    <dgm:cxn modelId="{00345F10-1B34-4B95-9AA1-CA80D5EDD112}" srcId="{D8DE33B8-6C08-4A4B-8280-EF7138023A7B}" destId="{4E6AE058-DFB3-4D1C-B8A0-6E55030E85AE}" srcOrd="0" destOrd="0" parTransId="{33AE40A2-227C-419D-BFF9-BBADD10DE80F}" sibTransId="{8179EB0D-FA31-419A-A97A-387BE5D899E0}"/>
    <dgm:cxn modelId="{7332B214-0A8B-4896-AC70-6A90510653B8}" type="presOf" srcId="{4E6AE058-DFB3-4D1C-B8A0-6E55030E85AE}" destId="{EDDCF48F-4059-4094-BF03-2F5D47105B8F}" srcOrd="0" destOrd="0" presId="urn:microsoft.com/office/officeart/2005/8/layout/hierarchy3"/>
    <dgm:cxn modelId="{1612B816-7484-413B-9DEF-190A11212627}" type="presOf" srcId="{0A8E0948-A62B-47D8-BE6A-526CAEB7CE64}" destId="{14EA475F-CDA7-4070-A62C-67BC21E90360}" srcOrd="0" destOrd="0" presId="urn:microsoft.com/office/officeart/2005/8/layout/hierarchy3"/>
    <dgm:cxn modelId="{20FFBE1A-0BB2-45A8-BBCD-CC19268971EB}" type="presOf" srcId="{C0374D00-C53A-4B42-AC00-E0376AD19DB0}" destId="{EC2DBBAF-1F89-4BEF-9303-CA57D595E1D6}" srcOrd="0" destOrd="0" presId="urn:microsoft.com/office/officeart/2005/8/layout/hierarchy3"/>
    <dgm:cxn modelId="{43B2721D-C80C-4404-B948-A372E8BB7ED0}" type="presOf" srcId="{33AE40A2-227C-419D-BFF9-BBADD10DE80F}" destId="{D7D41EF6-104F-48A8-B7EE-6F3CEF561F0E}" srcOrd="0" destOrd="0" presId="urn:microsoft.com/office/officeart/2005/8/layout/hierarchy3"/>
    <dgm:cxn modelId="{C46CB821-F070-4B6B-80A8-2423CEB44BE1}" type="presOf" srcId="{D93F0EFA-ABB9-4462-9891-46ACC91C14DA}" destId="{DE45C675-16BF-4288-A56C-E9A797C3703A}" srcOrd="0" destOrd="0" presId="urn:microsoft.com/office/officeart/2005/8/layout/hierarchy3"/>
    <dgm:cxn modelId="{88CD5522-189B-480E-8C6D-90F544245D5C}" srcId="{29B64B0A-CBC0-406F-9063-439D912E6A0D}" destId="{D8DE33B8-6C08-4A4B-8280-EF7138023A7B}" srcOrd="3" destOrd="0" parTransId="{B581E02C-85A7-4E1D-8058-3FCD83B16EEF}" sibTransId="{0FF0568B-8873-410D-9434-C65DD571DF9E}"/>
    <dgm:cxn modelId="{17FB092A-2B43-486A-9681-4B5C7E828C15}" type="presOf" srcId="{F24DDD9D-D212-471F-91B9-1BC1E7658F86}" destId="{6BC41DA2-1517-4B05-9089-6FA8C1BB88A9}" srcOrd="0" destOrd="0" presId="urn:microsoft.com/office/officeart/2005/8/layout/hierarchy3"/>
    <dgm:cxn modelId="{03D2B03C-37FD-40CF-9A53-7BAA3689A7E6}" type="presOf" srcId="{0CAE912F-41D9-48ED-8EE5-685ECE1C3D3E}" destId="{A8B2DD3A-EEC2-4FFF-950B-5D3BCEB8D190}" srcOrd="0" destOrd="0" presId="urn:microsoft.com/office/officeart/2005/8/layout/hierarchy3"/>
    <dgm:cxn modelId="{F3AA7F48-BBB5-4875-A3A5-3D05B09FFC65}" type="presOf" srcId="{46CD9AEA-2CB7-49E6-8E38-BA32F3268364}" destId="{398C1AB5-319E-4999-9FE0-C21576BA3BC8}" srcOrd="0" destOrd="0" presId="urn:microsoft.com/office/officeart/2005/8/layout/hierarchy3"/>
    <dgm:cxn modelId="{87F33D6E-40E0-4FB3-BAC5-42ED42B66991}" type="presOf" srcId="{29B64B0A-CBC0-406F-9063-439D912E6A0D}" destId="{20B32DB1-28A2-425E-93E2-55DA1E4C334B}" srcOrd="0" destOrd="0" presId="urn:microsoft.com/office/officeart/2005/8/layout/hierarchy3"/>
    <dgm:cxn modelId="{8B4B4F50-35AA-4960-ACEC-192485AEAE07}" type="presOf" srcId="{645FF075-D65A-4AFD-9DF4-2AB9E69CCC26}" destId="{2A3AD6EA-34C7-4C15-A433-5158223D64BB}" srcOrd="0" destOrd="0" presId="urn:microsoft.com/office/officeart/2005/8/layout/hierarchy3"/>
    <dgm:cxn modelId="{4BAC3874-AD46-4196-9112-DF04864A434C}" srcId="{6142DA58-4746-4F9A-A579-E49A78EF71AA}" destId="{0A8E0948-A62B-47D8-BE6A-526CAEB7CE64}" srcOrd="0" destOrd="0" parTransId="{C37154ED-4E20-4512-A3AC-7DB755F671BD}" sibTransId="{151B5FCA-D9E7-4DF4-A34A-CA3553835AFB}"/>
    <dgm:cxn modelId="{3040B875-7D95-4D88-BF34-9D4383356FE2}" type="presOf" srcId="{C0374D00-C53A-4B42-AC00-E0376AD19DB0}" destId="{F12CAA67-A423-466F-9960-7764E233C479}" srcOrd="1" destOrd="0" presId="urn:microsoft.com/office/officeart/2005/8/layout/hierarchy3"/>
    <dgm:cxn modelId="{2D1F0479-F54E-4E66-BCE9-FD0D32C89D85}" type="presOf" srcId="{59CCCD06-3528-4D56-9708-4BB80916E3A1}" destId="{87DB31CC-7A0E-40E2-BB42-1958724A5F89}" srcOrd="0" destOrd="0" presId="urn:microsoft.com/office/officeart/2005/8/layout/hierarchy3"/>
    <dgm:cxn modelId="{F85B8B8A-26DE-41DB-AEB7-DF0B0608AB44}" srcId="{BEB6EFAE-06C8-4243-B72B-FFB78338E51C}" destId="{46CD9AEA-2CB7-49E6-8E38-BA32F3268364}" srcOrd="0" destOrd="0" parTransId="{F24DDD9D-D212-471F-91B9-1BC1E7658F86}" sibTransId="{DEBB56E9-0BA8-47ED-871F-613D3A45C829}"/>
    <dgm:cxn modelId="{E340B38C-D6E1-4271-86B9-300EC0606DD9}" type="presOf" srcId="{7C40D8C8-1312-4779-8B87-C2FA54FA7AE9}" destId="{BDC4545A-8C9B-4931-B410-B5A76178A8EE}" srcOrd="0" destOrd="0" presId="urn:microsoft.com/office/officeart/2005/8/layout/hierarchy3"/>
    <dgm:cxn modelId="{923E7695-72B8-4226-B026-FBF804A32CDD}" type="presOf" srcId="{BEB6EFAE-06C8-4243-B72B-FFB78338E51C}" destId="{EE5C8105-73A0-47FA-A9F6-F309ADA8C9BB}" srcOrd="1" destOrd="0" presId="urn:microsoft.com/office/officeart/2005/8/layout/hierarchy3"/>
    <dgm:cxn modelId="{56A61A9A-91B0-47F9-B9F9-89720EAE9CAD}" type="presOf" srcId="{C37154ED-4E20-4512-A3AC-7DB755F671BD}" destId="{8FD0389E-0DFA-4901-8576-8C7E156C4495}" srcOrd="0" destOrd="0" presId="urn:microsoft.com/office/officeart/2005/8/layout/hierarchy3"/>
    <dgm:cxn modelId="{557B7EAF-6CA2-45E3-B200-EC9060304505}" type="presOf" srcId="{6142DA58-4746-4F9A-A579-E49A78EF71AA}" destId="{D7FDEB92-F21B-4D94-BCA1-3761E73DB74C}" srcOrd="0" destOrd="0" presId="urn:microsoft.com/office/officeart/2005/8/layout/hierarchy3"/>
    <dgm:cxn modelId="{E5C7B2B7-E126-4DDD-ACEC-DA0A5C7F512C}" type="presOf" srcId="{D8DE33B8-6C08-4A4B-8280-EF7138023A7B}" destId="{32CCAE3B-23F0-409A-9D41-6146F3305393}" srcOrd="1" destOrd="0" presId="urn:microsoft.com/office/officeart/2005/8/layout/hierarchy3"/>
    <dgm:cxn modelId="{581464BC-7628-48AB-9703-58B313888C70}" srcId="{0CAE912F-41D9-48ED-8EE5-685ECE1C3D3E}" destId="{D93F0EFA-ABB9-4462-9891-46ACC91C14DA}" srcOrd="0" destOrd="0" parTransId="{7C40D8C8-1312-4779-8B87-C2FA54FA7AE9}" sibTransId="{A14AF976-0722-4063-BEEB-90421CC61A6C}"/>
    <dgm:cxn modelId="{D04303BD-E26A-478C-81FA-C6944A0CADD6}" type="presOf" srcId="{6142DA58-4746-4F9A-A579-E49A78EF71AA}" destId="{B814FC87-B522-447E-B9C3-7E4C7468021A}" srcOrd="1" destOrd="0" presId="urn:microsoft.com/office/officeart/2005/8/layout/hierarchy3"/>
    <dgm:cxn modelId="{04DDC1BD-F751-482F-B25C-69F9AAF68230}" srcId="{29B64B0A-CBC0-406F-9063-439D912E6A0D}" destId="{BEB6EFAE-06C8-4243-B72B-FFB78338E51C}" srcOrd="1" destOrd="0" parTransId="{A5090877-2B48-41C5-8A41-89CCAADCAF10}" sibTransId="{3348F276-CB74-4348-8AA7-D1BD7AF0DEFD}"/>
    <dgm:cxn modelId="{A62C06BE-DEA0-4ADB-A293-1B4562C141CF}" type="presOf" srcId="{BEB6EFAE-06C8-4243-B72B-FFB78338E51C}" destId="{AA0FE078-9A7C-4E52-B74D-A4C3AB0181E0}" srcOrd="0" destOrd="0" presId="urn:microsoft.com/office/officeart/2005/8/layout/hierarchy3"/>
    <dgm:cxn modelId="{7DEA5AD0-104C-44D1-AE19-68199B4A8569}" srcId="{C0374D00-C53A-4B42-AC00-E0376AD19DB0}" destId="{645FF075-D65A-4AFD-9DF4-2AB9E69CCC26}" srcOrd="0" destOrd="0" parTransId="{59CCCD06-3528-4D56-9708-4BB80916E3A1}" sibTransId="{2ED4597A-CABE-4082-A3AE-47796F04DAC0}"/>
    <dgm:cxn modelId="{379B5BDB-134D-4648-9A4A-AF1F6E34BA37}" srcId="{29B64B0A-CBC0-406F-9063-439D912E6A0D}" destId="{6142DA58-4746-4F9A-A579-E49A78EF71AA}" srcOrd="4" destOrd="0" parTransId="{EAE922F2-4CBB-4D98-AED1-0C7E6C2664BB}" sibTransId="{26EB2072-CDD3-482B-9033-E2C54D37FBA8}"/>
    <dgm:cxn modelId="{6C3BFAF0-39CF-43D7-8013-34A920628014}" type="presOf" srcId="{D8DE33B8-6C08-4A4B-8280-EF7138023A7B}" destId="{0DF6BE81-F435-4A1B-B6DF-EC1D2F67D774}" srcOrd="0" destOrd="0" presId="urn:microsoft.com/office/officeart/2005/8/layout/hierarchy3"/>
    <dgm:cxn modelId="{AD871171-2F4C-44FF-88B6-F3A8B3CB5EDA}" type="presParOf" srcId="{20B32DB1-28A2-425E-93E2-55DA1E4C334B}" destId="{776E9F1D-BE88-4B5D-9AD3-3C1426B8CFB1}" srcOrd="0" destOrd="0" presId="urn:microsoft.com/office/officeart/2005/8/layout/hierarchy3"/>
    <dgm:cxn modelId="{E6137DA1-3531-4E5D-9EB6-8FD4657FD576}" type="presParOf" srcId="{776E9F1D-BE88-4B5D-9AD3-3C1426B8CFB1}" destId="{25B68C66-0F15-431C-B831-3F8DC29635CF}" srcOrd="0" destOrd="0" presId="urn:microsoft.com/office/officeart/2005/8/layout/hierarchy3"/>
    <dgm:cxn modelId="{ED52A1F7-1E11-4E08-9F99-D95CF5B4A036}" type="presParOf" srcId="{25B68C66-0F15-431C-B831-3F8DC29635CF}" destId="{EC2DBBAF-1F89-4BEF-9303-CA57D595E1D6}" srcOrd="0" destOrd="0" presId="urn:microsoft.com/office/officeart/2005/8/layout/hierarchy3"/>
    <dgm:cxn modelId="{15E8C25A-D342-46ED-9167-6C68031F25BE}" type="presParOf" srcId="{25B68C66-0F15-431C-B831-3F8DC29635CF}" destId="{F12CAA67-A423-466F-9960-7764E233C479}" srcOrd="1" destOrd="0" presId="urn:microsoft.com/office/officeart/2005/8/layout/hierarchy3"/>
    <dgm:cxn modelId="{F45215A6-88C9-45B9-97E4-04A4A94B5EFD}" type="presParOf" srcId="{776E9F1D-BE88-4B5D-9AD3-3C1426B8CFB1}" destId="{FB9A4F16-6F93-48F1-A060-8E0927AC7BD9}" srcOrd="1" destOrd="0" presId="urn:microsoft.com/office/officeart/2005/8/layout/hierarchy3"/>
    <dgm:cxn modelId="{3BE20A4F-7E34-4F63-9D02-0BCF9BB059BC}" type="presParOf" srcId="{FB9A4F16-6F93-48F1-A060-8E0927AC7BD9}" destId="{87DB31CC-7A0E-40E2-BB42-1958724A5F89}" srcOrd="0" destOrd="0" presId="urn:microsoft.com/office/officeart/2005/8/layout/hierarchy3"/>
    <dgm:cxn modelId="{630D0325-43E7-4821-B2BD-2C0DBBF2CED5}" type="presParOf" srcId="{FB9A4F16-6F93-48F1-A060-8E0927AC7BD9}" destId="{2A3AD6EA-34C7-4C15-A433-5158223D64BB}" srcOrd="1" destOrd="0" presId="urn:microsoft.com/office/officeart/2005/8/layout/hierarchy3"/>
    <dgm:cxn modelId="{095E414F-2D22-4250-90C1-47056C6AAC50}" type="presParOf" srcId="{20B32DB1-28A2-425E-93E2-55DA1E4C334B}" destId="{2B7CB50D-8C35-4B65-93FE-8B8E1E9A510B}" srcOrd="1" destOrd="0" presId="urn:microsoft.com/office/officeart/2005/8/layout/hierarchy3"/>
    <dgm:cxn modelId="{0221FF3B-BEB9-4947-983A-5789D407355E}" type="presParOf" srcId="{2B7CB50D-8C35-4B65-93FE-8B8E1E9A510B}" destId="{2BE08EA8-02B0-4C9A-B865-9784F309F804}" srcOrd="0" destOrd="0" presId="urn:microsoft.com/office/officeart/2005/8/layout/hierarchy3"/>
    <dgm:cxn modelId="{D9D56BE8-ABFE-4907-9D32-8B62185F5F32}" type="presParOf" srcId="{2BE08EA8-02B0-4C9A-B865-9784F309F804}" destId="{AA0FE078-9A7C-4E52-B74D-A4C3AB0181E0}" srcOrd="0" destOrd="0" presId="urn:microsoft.com/office/officeart/2005/8/layout/hierarchy3"/>
    <dgm:cxn modelId="{07547147-FD6B-4E74-96DF-CA7FCCC08B4C}" type="presParOf" srcId="{2BE08EA8-02B0-4C9A-B865-9784F309F804}" destId="{EE5C8105-73A0-47FA-A9F6-F309ADA8C9BB}" srcOrd="1" destOrd="0" presId="urn:microsoft.com/office/officeart/2005/8/layout/hierarchy3"/>
    <dgm:cxn modelId="{8B6F5A8B-6904-4F78-BFBB-C49CD264D1F0}" type="presParOf" srcId="{2B7CB50D-8C35-4B65-93FE-8B8E1E9A510B}" destId="{2ECA7F18-7AF0-40C1-9D9C-F2EBF163D098}" srcOrd="1" destOrd="0" presId="urn:microsoft.com/office/officeart/2005/8/layout/hierarchy3"/>
    <dgm:cxn modelId="{1C5F6FF9-76B6-4DA2-9982-0BB7E1485857}" type="presParOf" srcId="{2ECA7F18-7AF0-40C1-9D9C-F2EBF163D098}" destId="{6BC41DA2-1517-4B05-9089-6FA8C1BB88A9}" srcOrd="0" destOrd="0" presId="urn:microsoft.com/office/officeart/2005/8/layout/hierarchy3"/>
    <dgm:cxn modelId="{69A6E84F-4A9E-4828-9CA3-6A9915D2FF47}" type="presParOf" srcId="{2ECA7F18-7AF0-40C1-9D9C-F2EBF163D098}" destId="{398C1AB5-319E-4999-9FE0-C21576BA3BC8}" srcOrd="1" destOrd="0" presId="urn:microsoft.com/office/officeart/2005/8/layout/hierarchy3"/>
    <dgm:cxn modelId="{0EC838F6-AA08-4E89-AEFF-EEBE267577FD}" type="presParOf" srcId="{20B32DB1-28A2-425E-93E2-55DA1E4C334B}" destId="{56F9372D-0375-47AE-BC23-155EAB90B78F}" srcOrd="2" destOrd="0" presId="urn:microsoft.com/office/officeart/2005/8/layout/hierarchy3"/>
    <dgm:cxn modelId="{91944330-2CA5-46DE-B68F-4D132E5EEC32}" type="presParOf" srcId="{56F9372D-0375-47AE-BC23-155EAB90B78F}" destId="{24231AA0-C9FD-4AB8-80B4-8A27738F10C4}" srcOrd="0" destOrd="0" presId="urn:microsoft.com/office/officeart/2005/8/layout/hierarchy3"/>
    <dgm:cxn modelId="{30F593B6-C486-4870-8EBD-8D654D15F3CC}" type="presParOf" srcId="{24231AA0-C9FD-4AB8-80B4-8A27738F10C4}" destId="{A8B2DD3A-EEC2-4FFF-950B-5D3BCEB8D190}" srcOrd="0" destOrd="0" presId="urn:microsoft.com/office/officeart/2005/8/layout/hierarchy3"/>
    <dgm:cxn modelId="{B6692EEA-AF3C-46BC-B3CB-C9AF8AE3CC0B}" type="presParOf" srcId="{24231AA0-C9FD-4AB8-80B4-8A27738F10C4}" destId="{AB4DAC65-D5A9-4B5B-AE98-08E8687CFB4C}" srcOrd="1" destOrd="0" presId="urn:microsoft.com/office/officeart/2005/8/layout/hierarchy3"/>
    <dgm:cxn modelId="{37486C30-3970-4C69-93AD-CEAC08337C3D}" type="presParOf" srcId="{56F9372D-0375-47AE-BC23-155EAB90B78F}" destId="{9EFFE6D0-98B6-46BC-BE6A-F9D3072A3699}" srcOrd="1" destOrd="0" presId="urn:microsoft.com/office/officeart/2005/8/layout/hierarchy3"/>
    <dgm:cxn modelId="{D13756C5-3B90-4324-B066-09D598DE7C81}" type="presParOf" srcId="{9EFFE6D0-98B6-46BC-BE6A-F9D3072A3699}" destId="{BDC4545A-8C9B-4931-B410-B5A76178A8EE}" srcOrd="0" destOrd="0" presId="urn:microsoft.com/office/officeart/2005/8/layout/hierarchy3"/>
    <dgm:cxn modelId="{8119F111-DA7D-4D59-ABF2-1A1864A7C7D8}" type="presParOf" srcId="{9EFFE6D0-98B6-46BC-BE6A-F9D3072A3699}" destId="{DE45C675-16BF-4288-A56C-E9A797C3703A}" srcOrd="1" destOrd="0" presId="urn:microsoft.com/office/officeart/2005/8/layout/hierarchy3"/>
    <dgm:cxn modelId="{7140CF71-B353-476E-9F11-F65E852787BA}" type="presParOf" srcId="{20B32DB1-28A2-425E-93E2-55DA1E4C334B}" destId="{C9B55733-FAA6-4373-B44D-CE20F7300D6D}" srcOrd="3" destOrd="0" presId="urn:microsoft.com/office/officeart/2005/8/layout/hierarchy3"/>
    <dgm:cxn modelId="{DBFE024A-00B6-495F-87C1-BCF57C75787D}" type="presParOf" srcId="{C9B55733-FAA6-4373-B44D-CE20F7300D6D}" destId="{BD1C5700-AC5F-4EB1-99FE-19349D664682}" srcOrd="0" destOrd="0" presId="urn:microsoft.com/office/officeart/2005/8/layout/hierarchy3"/>
    <dgm:cxn modelId="{18F9F247-350F-4164-8229-238369234C47}" type="presParOf" srcId="{BD1C5700-AC5F-4EB1-99FE-19349D664682}" destId="{0DF6BE81-F435-4A1B-B6DF-EC1D2F67D774}" srcOrd="0" destOrd="0" presId="urn:microsoft.com/office/officeart/2005/8/layout/hierarchy3"/>
    <dgm:cxn modelId="{AD4D8452-CDD2-440D-93E1-2807B394E06B}" type="presParOf" srcId="{BD1C5700-AC5F-4EB1-99FE-19349D664682}" destId="{32CCAE3B-23F0-409A-9D41-6146F3305393}" srcOrd="1" destOrd="0" presId="urn:microsoft.com/office/officeart/2005/8/layout/hierarchy3"/>
    <dgm:cxn modelId="{AF95CCA6-4EA5-4DDC-B0E7-5C8A977A070F}" type="presParOf" srcId="{C9B55733-FAA6-4373-B44D-CE20F7300D6D}" destId="{15DC993A-559C-4525-A5D3-2B9087FDE306}" srcOrd="1" destOrd="0" presId="urn:microsoft.com/office/officeart/2005/8/layout/hierarchy3"/>
    <dgm:cxn modelId="{E7B7FBD4-9B00-4E1E-99A4-2E35721FE7ED}" type="presParOf" srcId="{15DC993A-559C-4525-A5D3-2B9087FDE306}" destId="{D7D41EF6-104F-48A8-B7EE-6F3CEF561F0E}" srcOrd="0" destOrd="0" presId="urn:microsoft.com/office/officeart/2005/8/layout/hierarchy3"/>
    <dgm:cxn modelId="{645C2684-1918-4315-8D4B-2CFDF486F62C}" type="presParOf" srcId="{15DC993A-559C-4525-A5D3-2B9087FDE306}" destId="{EDDCF48F-4059-4094-BF03-2F5D47105B8F}" srcOrd="1" destOrd="0" presId="urn:microsoft.com/office/officeart/2005/8/layout/hierarchy3"/>
    <dgm:cxn modelId="{ECED6D9E-D9BA-4391-BDE7-60D17E18E7B0}" type="presParOf" srcId="{20B32DB1-28A2-425E-93E2-55DA1E4C334B}" destId="{0499DA81-C047-47F2-AF3B-BEBD90D685E0}" srcOrd="4" destOrd="0" presId="urn:microsoft.com/office/officeart/2005/8/layout/hierarchy3"/>
    <dgm:cxn modelId="{AF4A4ED2-B95F-4CF7-B157-640EF8C1B575}" type="presParOf" srcId="{0499DA81-C047-47F2-AF3B-BEBD90D685E0}" destId="{FA34D032-6750-48E4-ACF7-3D47717ED664}" srcOrd="0" destOrd="0" presId="urn:microsoft.com/office/officeart/2005/8/layout/hierarchy3"/>
    <dgm:cxn modelId="{DF55391C-4D33-4583-A89D-0B35A548C336}" type="presParOf" srcId="{FA34D032-6750-48E4-ACF7-3D47717ED664}" destId="{D7FDEB92-F21B-4D94-BCA1-3761E73DB74C}" srcOrd="0" destOrd="0" presId="urn:microsoft.com/office/officeart/2005/8/layout/hierarchy3"/>
    <dgm:cxn modelId="{9FF0ECB5-115D-4AA0-BA8C-3CE37B3ECC51}" type="presParOf" srcId="{FA34D032-6750-48E4-ACF7-3D47717ED664}" destId="{B814FC87-B522-447E-B9C3-7E4C7468021A}" srcOrd="1" destOrd="0" presId="urn:microsoft.com/office/officeart/2005/8/layout/hierarchy3"/>
    <dgm:cxn modelId="{C280D53B-B469-419E-87F1-1BF64D381BF7}" type="presParOf" srcId="{0499DA81-C047-47F2-AF3B-BEBD90D685E0}" destId="{4B67BD88-7E1F-4E06-A0C1-77CBFAD593F5}" srcOrd="1" destOrd="0" presId="urn:microsoft.com/office/officeart/2005/8/layout/hierarchy3"/>
    <dgm:cxn modelId="{B51380F5-FF36-466C-BF5A-18660826430D}" type="presParOf" srcId="{4B67BD88-7E1F-4E06-A0C1-77CBFAD593F5}" destId="{8FD0389E-0DFA-4901-8576-8C7E156C4495}" srcOrd="0" destOrd="0" presId="urn:microsoft.com/office/officeart/2005/8/layout/hierarchy3"/>
    <dgm:cxn modelId="{815578CC-2AB9-41A3-AE6A-A9547E2A911F}" type="presParOf" srcId="{4B67BD88-7E1F-4E06-A0C1-77CBFAD593F5}" destId="{14EA475F-CDA7-4070-A62C-67BC21E9036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699E6-9D3B-4451-8EA9-8E7011636793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7DC85-F6CA-45AC-8FA5-CF07576E612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300" b="1" kern="1200"/>
            <a:t>Računalniško mišljenje</a:t>
          </a:r>
          <a:r>
            <a:rPr lang="en-US" sz="4300" kern="1200"/>
            <a:t>: </a:t>
          </a:r>
          <a:r>
            <a:rPr lang="sl-SI" sz="4300" kern="1200"/>
            <a:t>eno ključnih spretnosti 21. stoletja </a:t>
          </a:r>
          <a:endParaRPr lang="en-US" sz="4300" kern="1200"/>
        </a:p>
      </dsp:txBody>
      <dsp:txXfrm>
        <a:off x="608661" y="692298"/>
        <a:ext cx="4508047" cy="2799040"/>
      </dsp:txXfrm>
    </dsp:sp>
    <dsp:sp modelId="{FAA2E41E-2AF2-4C34-A8E3-79B8FFB3A06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842F9-B6E5-41BD-9A3A-1D0582B9A39F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O</a:t>
          </a:r>
          <a:r>
            <a:rPr lang="sl-SI" sz="4300" kern="1200"/>
            <a:t>b bok osnovnim učnim spretnostim branja, pisanja in računanja</a:t>
          </a:r>
          <a:endParaRPr lang="en-US" sz="43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DBBAF-1F89-4BEF-9303-CA57D595E1D6}">
      <dsp:nvSpPr>
        <dsp:cNvPr id="0" name=""/>
        <dsp:cNvSpPr/>
      </dsp:nvSpPr>
      <dsp:spPr>
        <a:xfrm>
          <a:off x="5335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zaporedje</a:t>
          </a:r>
          <a:r>
            <a:rPr lang="en-US" sz="2300" kern="1200" dirty="0"/>
            <a:t> </a:t>
          </a:r>
          <a:r>
            <a:rPr lang="en-US" sz="2300" kern="1200" dirty="0" err="1"/>
            <a:t>ukazov</a:t>
          </a:r>
          <a:endParaRPr lang="en-US" sz="2300" kern="1200" dirty="0"/>
        </a:p>
      </dsp:txBody>
      <dsp:txXfrm>
        <a:off x="31981" y="847865"/>
        <a:ext cx="1766234" cy="856471"/>
      </dsp:txXfrm>
    </dsp:sp>
    <dsp:sp modelId="{87DB31CC-7A0E-40E2-BB42-1958724A5F89}">
      <dsp:nvSpPr>
        <dsp:cNvPr id="0" name=""/>
        <dsp:cNvSpPr/>
      </dsp:nvSpPr>
      <dsp:spPr>
        <a:xfrm>
          <a:off x="187288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D6EA-34C7-4C15-A433-5158223D64BB}">
      <dsp:nvSpPr>
        <dsp:cNvPr id="0" name=""/>
        <dsp:cNvSpPr/>
      </dsp:nvSpPr>
      <dsp:spPr>
        <a:xfrm>
          <a:off x="369241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izpisi (tudi premiki, gr. učinki …), enostaven vnos podatkov, …</a:t>
          </a:r>
        </a:p>
      </dsp:txBody>
      <dsp:txXfrm>
        <a:off x="395887" y="1985068"/>
        <a:ext cx="1402328" cy="856471"/>
      </dsp:txXfrm>
    </dsp:sp>
    <dsp:sp modelId="{AA0FE078-9A7C-4E52-B74D-A4C3AB0181E0}">
      <dsp:nvSpPr>
        <dsp:cNvPr id="0" name=""/>
        <dsp:cNvSpPr/>
      </dsp:nvSpPr>
      <dsp:spPr>
        <a:xfrm>
          <a:off x="2279743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spremenljivka</a:t>
          </a:r>
          <a:endParaRPr lang="en-US" sz="2300" kern="1200" dirty="0"/>
        </a:p>
      </dsp:txBody>
      <dsp:txXfrm>
        <a:off x="2306389" y="847865"/>
        <a:ext cx="1766234" cy="856471"/>
      </dsp:txXfrm>
    </dsp:sp>
    <dsp:sp modelId="{6BC41DA2-1517-4B05-9089-6FA8C1BB88A9}">
      <dsp:nvSpPr>
        <dsp:cNvPr id="0" name=""/>
        <dsp:cNvSpPr/>
      </dsp:nvSpPr>
      <dsp:spPr>
        <a:xfrm>
          <a:off x="2461696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C1AB5-319E-4999-9FE0-C21576BA3BC8}">
      <dsp:nvSpPr>
        <dsp:cNvPr id="0" name=""/>
        <dsp:cNvSpPr/>
      </dsp:nvSpPr>
      <dsp:spPr>
        <a:xfrm>
          <a:off x="2643648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abstrakcija</a:t>
          </a:r>
          <a:r>
            <a:rPr lang="en-US" sz="1400" kern="1200" dirty="0"/>
            <a:t>, </a:t>
          </a:r>
          <a:r>
            <a:rPr lang="en-US" sz="1400" kern="1200" dirty="0" err="1"/>
            <a:t>navezava</a:t>
          </a:r>
          <a:r>
            <a:rPr lang="en-US" sz="1400" kern="1200" dirty="0"/>
            <a:t> </a:t>
          </a:r>
          <a:r>
            <a:rPr lang="en-US" sz="1400" kern="1200" dirty="0" err="1"/>
            <a:t>na</a:t>
          </a:r>
          <a:r>
            <a:rPr lang="en-US" sz="1400" kern="1200" dirty="0"/>
            <a:t> </a:t>
          </a:r>
          <a:r>
            <a:rPr lang="en-US" sz="1400" kern="1200" dirty="0" err="1"/>
            <a:t>algebro</a:t>
          </a:r>
          <a:r>
            <a:rPr lang="en-US" sz="1400" kern="1200" dirty="0"/>
            <a:t> …</a:t>
          </a:r>
        </a:p>
      </dsp:txBody>
      <dsp:txXfrm>
        <a:off x="2670294" y="1985068"/>
        <a:ext cx="1402328" cy="856471"/>
      </dsp:txXfrm>
    </dsp:sp>
    <dsp:sp modelId="{A8B2DD3A-EEC2-4FFF-950B-5D3BCEB8D190}">
      <dsp:nvSpPr>
        <dsp:cNvPr id="0" name=""/>
        <dsp:cNvSpPr/>
      </dsp:nvSpPr>
      <dsp:spPr>
        <a:xfrm>
          <a:off x="4542178" y="813022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vejitev</a:t>
          </a:r>
          <a:r>
            <a:rPr lang="en-US" sz="2300" kern="1200" dirty="0"/>
            <a:t> </a:t>
          </a:r>
        </a:p>
      </dsp:txBody>
      <dsp:txXfrm>
        <a:off x="4568824" y="839668"/>
        <a:ext cx="1766234" cy="856471"/>
      </dsp:txXfrm>
    </dsp:sp>
    <dsp:sp modelId="{BDC4545A-8C9B-4931-B410-B5A76178A8EE}">
      <dsp:nvSpPr>
        <dsp:cNvPr id="0" name=""/>
        <dsp:cNvSpPr/>
      </dsp:nvSpPr>
      <dsp:spPr>
        <a:xfrm>
          <a:off x="4724131" y="1722785"/>
          <a:ext cx="181945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45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5C675-16BF-4288-A56C-E9A797C3703A}">
      <dsp:nvSpPr>
        <dsp:cNvPr id="0" name=""/>
        <dsp:cNvSpPr/>
      </dsp:nvSpPr>
      <dsp:spPr>
        <a:xfrm>
          <a:off x="4906076" y="1950225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če</a:t>
          </a:r>
          <a:r>
            <a:rPr lang="en-US" sz="1400" kern="1200" dirty="0"/>
            <a:t> je </a:t>
          </a:r>
          <a:r>
            <a:rPr lang="en-US" sz="1400" kern="1200" dirty="0" err="1"/>
            <a:t>nekaj</a:t>
          </a:r>
          <a:r>
            <a:rPr lang="en-US" sz="1400" kern="1200" dirty="0"/>
            <a:t> res, to, </a:t>
          </a:r>
          <a:r>
            <a:rPr lang="en-US" sz="1400" kern="1200" dirty="0" err="1"/>
            <a:t>sicer</a:t>
          </a:r>
          <a:r>
            <a:rPr lang="en-US" sz="1400" kern="1200" dirty="0"/>
            <a:t> </a:t>
          </a:r>
          <a:r>
            <a:rPr lang="en-US" sz="1400" kern="1200" dirty="0" err="1"/>
            <a:t>nekaj</a:t>
          </a:r>
          <a:r>
            <a:rPr lang="en-US" sz="1400" kern="1200" dirty="0"/>
            <a:t> </a:t>
          </a:r>
          <a:r>
            <a:rPr lang="en-US" sz="1400" kern="1200" dirty="0" err="1"/>
            <a:t>drugega</a:t>
          </a:r>
          <a:endParaRPr lang="en-US" sz="1400" kern="1200" dirty="0"/>
        </a:p>
      </dsp:txBody>
      <dsp:txXfrm>
        <a:off x="4932722" y="1976871"/>
        <a:ext cx="1402328" cy="856471"/>
      </dsp:txXfrm>
    </dsp:sp>
    <dsp:sp modelId="{0DF6BE81-F435-4A1B-B6DF-EC1D2F67D774}">
      <dsp:nvSpPr>
        <dsp:cNvPr id="0" name=""/>
        <dsp:cNvSpPr/>
      </dsp:nvSpPr>
      <dsp:spPr>
        <a:xfrm>
          <a:off x="6828559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ponavljanje</a:t>
          </a:r>
          <a:endParaRPr lang="en-US" sz="2300" kern="1200" dirty="0"/>
        </a:p>
      </dsp:txBody>
      <dsp:txXfrm>
        <a:off x="6855205" y="847865"/>
        <a:ext cx="1766234" cy="856471"/>
      </dsp:txXfrm>
    </dsp:sp>
    <dsp:sp modelId="{D7D41EF6-104F-48A8-B7EE-6F3CEF561F0E}">
      <dsp:nvSpPr>
        <dsp:cNvPr id="0" name=""/>
        <dsp:cNvSpPr/>
      </dsp:nvSpPr>
      <dsp:spPr>
        <a:xfrm>
          <a:off x="7010511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CF48F-4059-4094-BF03-2F5D47105B8F}">
      <dsp:nvSpPr>
        <dsp:cNvPr id="0" name=""/>
        <dsp:cNvSpPr/>
      </dsp:nvSpPr>
      <dsp:spPr>
        <a:xfrm>
          <a:off x="7192464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Ponovi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zaporedje</a:t>
          </a:r>
          <a:r>
            <a:rPr lang="en-U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4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ukazov</a:t>
          </a:r>
          <a:endParaRPr lang="sl-SI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219110" y="1985068"/>
        <a:ext cx="1402328" cy="856471"/>
      </dsp:txXfrm>
    </dsp:sp>
    <dsp:sp modelId="{D7FDEB92-F21B-4D94-BCA1-3761E73DB74C}">
      <dsp:nvSpPr>
        <dsp:cNvPr id="0" name=""/>
        <dsp:cNvSpPr/>
      </dsp:nvSpPr>
      <dsp:spPr>
        <a:xfrm>
          <a:off x="9102966" y="821219"/>
          <a:ext cx="1819526" cy="9097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paket</a:t>
          </a:r>
          <a:r>
            <a:rPr lang="en-US" sz="2300" kern="1200" dirty="0"/>
            <a:t> </a:t>
          </a:r>
          <a:r>
            <a:rPr lang="en-US" sz="2300" kern="1200" dirty="0" err="1"/>
            <a:t>ukazov</a:t>
          </a:r>
          <a:endParaRPr lang="en-US" sz="2300" kern="1200" dirty="0"/>
        </a:p>
      </dsp:txBody>
      <dsp:txXfrm>
        <a:off x="9129612" y="847865"/>
        <a:ext cx="1766234" cy="856471"/>
      </dsp:txXfrm>
    </dsp:sp>
    <dsp:sp modelId="{8FD0389E-0DFA-4901-8576-8C7E156C4495}">
      <dsp:nvSpPr>
        <dsp:cNvPr id="0" name=""/>
        <dsp:cNvSpPr/>
      </dsp:nvSpPr>
      <dsp:spPr>
        <a:xfrm>
          <a:off x="9284919" y="1730982"/>
          <a:ext cx="181952" cy="68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2322"/>
              </a:lnTo>
              <a:lnTo>
                <a:pt x="181952" y="68232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A475F-CDA7-4070-A62C-67BC21E90360}">
      <dsp:nvSpPr>
        <dsp:cNvPr id="0" name=""/>
        <dsp:cNvSpPr/>
      </dsp:nvSpPr>
      <dsp:spPr>
        <a:xfrm>
          <a:off x="9466872" y="1958422"/>
          <a:ext cx="1455620" cy="9097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Zaporedje</a:t>
          </a:r>
          <a:r>
            <a:rPr lang="en-US" sz="1400" kern="1200" dirty="0"/>
            <a:t> </a:t>
          </a:r>
          <a:r>
            <a:rPr lang="en-US" sz="1400" kern="1200" dirty="0" err="1"/>
            <a:t>ukazov</a:t>
          </a:r>
          <a:r>
            <a:rPr lang="en-US" sz="1400" kern="1200" dirty="0"/>
            <a:t> je </a:t>
          </a:r>
          <a:r>
            <a:rPr lang="en-US" sz="1400" kern="1200" dirty="0" err="1"/>
            <a:t>nov</a:t>
          </a:r>
          <a:r>
            <a:rPr lang="en-US" sz="1400" kern="1200" dirty="0"/>
            <a:t> </a:t>
          </a:r>
          <a:r>
            <a:rPr lang="en-US" sz="1400" kern="1200" dirty="0" err="1"/>
            <a:t>ukaz</a:t>
          </a:r>
          <a:endParaRPr lang="en-US" sz="1400" kern="1200" dirty="0"/>
        </a:p>
      </dsp:txBody>
      <dsp:txXfrm>
        <a:off x="9493518" y="1985068"/>
        <a:ext cx="1402328" cy="85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5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7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5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0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5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5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ioe/research/projects/ucl-scratchmath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kt-tomo.s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sandmath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naslokar.fmf.uni-lj.si/FMF/seminarji2023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.org/topics-policy/projects/mathematical-futur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601BF-FF67-3518-DB34-5CC65BC9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96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l-SI" sz="5600" b="1" i="0" dirty="0">
                <a:solidFill>
                  <a:srgbClr val="FFFFFF"/>
                </a:solidFill>
                <a:effectLst/>
                <a:latin typeface="Roboto Light" panose="02000000000000000000" pitchFamily="2" charset="0"/>
              </a:rPr>
              <a:t>S programiranjem v matematiko in z matematiko v programiranje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Matija Lokar, UL FMF</a:t>
            </a:r>
            <a:endParaRPr lang="sl-SI">
              <a:solidFill>
                <a:srgbClr val="FFFFFF"/>
              </a:solidFill>
            </a:endParaRPr>
          </a:p>
        </p:txBody>
      </p:sp>
      <p:pic>
        <p:nvPicPr>
          <p:cNvPr id="4" name="Picture 7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64BE708F-DA9D-6447-FF0E-9A40E17B4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06" y="5931114"/>
            <a:ext cx="4012579" cy="73166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31E8856-5657-E866-A7D7-05E293567E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098" y="4323184"/>
            <a:ext cx="3542188" cy="24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93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8887"/>
    </mc:Choice>
    <mc:Fallback xmlns="">
      <p:transition spd="slow" advTm="38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CCBAB-B341-0146-909D-365D5373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GB">
                <a:hlinkClick r:id="rId2"/>
              </a:rPr>
              <a:t>UCL </a:t>
            </a:r>
            <a:r>
              <a:rPr lang="en-GB" err="1">
                <a:hlinkClick r:id="rId2"/>
              </a:rPr>
              <a:t>ScratchMaths</a:t>
            </a:r>
            <a:r>
              <a:rPr lang="en-GB">
                <a:hlinkClick r:id="rId2"/>
              </a:rPr>
              <a:t> Curriculum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9BD3-2357-4E4A-BBEA-CB025C2B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GB"/>
              <a:t>UCL ScratchMaths je učni načrt zasnovan za delo v dveh letih s tremi moduli dejavnosti na leto. </a:t>
            </a:r>
          </a:p>
          <a:p>
            <a:r>
              <a:rPr lang="en-GB"/>
              <a:t>Materiali so bili razviti s sodelovanjem učiteljev in raziskovalcev: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večina dejavnosti je bila preizkušena in izpopolnjena v Angliji, dejavnosti preizkušene v učilnicah. 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D84F-039E-9147-B7CA-8B348EAB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096D6A-BBFC-414D-B10A-A97AC934E807}" type="slidenum">
              <a:rPr lang="en-GB" altLang="en-SI" smtClean="0"/>
              <a:pPr>
                <a:spcAft>
                  <a:spcPts val="600"/>
                </a:spcAft>
              </a:pPr>
              <a:t>10</a:t>
            </a:fld>
            <a:endParaRPr lang="en-GB" altLang="en-SI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6"/>
    </mc:Choice>
    <mc:Fallback xmlns="">
      <p:transition spd="slow" advTm="199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8254" y="1570567"/>
            <a:ext cx="7442200" cy="9669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-50" dirty="0" err="1"/>
              <a:t>Anglija</a:t>
            </a:r>
            <a:r>
              <a:rPr lang="en-US" sz="2400" spc="-50" dirty="0"/>
              <a:t>: </a:t>
            </a:r>
            <a:r>
              <a:rPr sz="2400" spc="-50" dirty="0"/>
              <a:t>Year </a:t>
            </a:r>
            <a:r>
              <a:rPr sz="2400" dirty="0"/>
              <a:t>5</a:t>
            </a:r>
            <a:r>
              <a:rPr lang="en-US" sz="2400" dirty="0"/>
              <a:t> /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: 4, 5, 6 r </a:t>
            </a:r>
            <a:r>
              <a:rPr sz="2400" dirty="0"/>
              <a:t> – </a:t>
            </a:r>
            <a:r>
              <a:rPr sz="2400" spc="-5" dirty="0"/>
              <a:t>(20+ </a:t>
            </a:r>
            <a:r>
              <a:rPr sz="2400" spc="-10" dirty="0" err="1"/>
              <a:t>ur</a:t>
            </a:r>
            <a:r>
              <a:rPr lang="en-US" sz="2400" spc="-10" dirty="0"/>
              <a:t> </a:t>
            </a:r>
            <a:r>
              <a:rPr lang="en-US" sz="2400" spc="-10" dirty="0" err="1"/>
              <a:t>učnega</a:t>
            </a:r>
            <a:r>
              <a:rPr lang="en-US" sz="2400" spc="-10" dirty="0"/>
              <a:t> </a:t>
            </a:r>
            <a:r>
              <a:rPr lang="en-US" sz="2400" spc="-10" dirty="0" err="1"/>
              <a:t>gradiva</a:t>
            </a:r>
            <a:r>
              <a:rPr sz="2400" spc="-10" dirty="0"/>
              <a:t>)</a:t>
            </a:r>
            <a:br>
              <a:rPr lang="en-US" sz="2400" spc="-10" dirty="0"/>
            </a:br>
            <a:r>
              <a:rPr lang="en-US" sz="1400" spc="-10" dirty="0" err="1"/>
              <a:t>nekoliko</a:t>
            </a:r>
            <a:r>
              <a:rPr lang="en-US" sz="1400" spc="-10" dirty="0"/>
              <a:t> </a:t>
            </a:r>
            <a:r>
              <a:rPr lang="en-US" sz="1400" spc="-10" dirty="0" err="1"/>
              <a:t>več</a:t>
            </a:r>
            <a:r>
              <a:rPr lang="en-US" sz="1400" spc="-10" dirty="0"/>
              <a:t> </a:t>
            </a:r>
            <a:r>
              <a:rPr lang="en-US" sz="1400" spc="-10" dirty="0" err="1"/>
              <a:t>poudarka</a:t>
            </a:r>
            <a:r>
              <a:rPr lang="en-US" sz="1400" spc="-10" dirty="0"/>
              <a:t> </a:t>
            </a:r>
            <a:r>
              <a:rPr lang="en-US" sz="1400" spc="-10" dirty="0" err="1"/>
              <a:t>na</a:t>
            </a:r>
            <a:r>
              <a:rPr lang="en-US" sz="1400" spc="-10" dirty="0"/>
              <a:t> </a:t>
            </a:r>
            <a:r>
              <a:rPr lang="en-US" sz="1400" spc="-10" dirty="0" err="1"/>
              <a:t>osnovah</a:t>
            </a:r>
            <a:r>
              <a:rPr lang="en-US" sz="1400" spc="-10" dirty="0"/>
              <a:t> </a:t>
            </a:r>
            <a:r>
              <a:rPr lang="en-US" sz="1400" spc="-10" dirty="0" err="1"/>
              <a:t>programiranja</a:t>
            </a:r>
            <a:endParaRPr sz="1400" dirty="0"/>
          </a:p>
        </p:txBody>
      </p:sp>
      <p:sp>
        <p:nvSpPr>
          <p:cNvPr id="3" name="object 3"/>
          <p:cNvSpPr txBox="1"/>
          <p:nvPr/>
        </p:nvSpPr>
        <p:spPr>
          <a:xfrm>
            <a:off x="1863183" y="3922868"/>
            <a:ext cx="7717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l-SI" sz="2400" spc="-10" dirty="0">
                <a:latin typeface="+mj-lt"/>
                <a:ea typeface="+mj-ea"/>
                <a:cs typeface="+mj-cs"/>
              </a:rPr>
              <a:t>Anglija: </a:t>
            </a:r>
            <a:r>
              <a:rPr lang="sl-SI" sz="2400" spc="-10" dirty="0" err="1">
                <a:latin typeface="+mj-lt"/>
                <a:ea typeface="+mj-ea"/>
                <a:cs typeface="+mj-cs"/>
              </a:rPr>
              <a:t>Year</a:t>
            </a:r>
            <a:r>
              <a:rPr lang="sl-SI" sz="2400" spc="-10" dirty="0">
                <a:latin typeface="+mj-lt"/>
                <a:ea typeface="+mj-ea"/>
                <a:cs typeface="+mj-cs"/>
              </a:rPr>
              <a:t> </a:t>
            </a:r>
            <a:r>
              <a:rPr lang="en-US" sz="2400" spc="-10" dirty="0">
                <a:latin typeface="+mj-lt"/>
                <a:ea typeface="+mj-ea"/>
                <a:cs typeface="+mj-cs"/>
              </a:rPr>
              <a:t>6</a:t>
            </a:r>
            <a:r>
              <a:rPr lang="sl-SI" sz="2400" spc="-10" dirty="0">
                <a:latin typeface="+mj-lt"/>
                <a:ea typeface="+mj-ea"/>
                <a:cs typeface="+mj-cs"/>
              </a:rPr>
              <a:t>/ Pri nas: 4, 5, 6 r  – (20+ ur učnega gradiva)</a:t>
            </a:r>
            <a:br>
              <a:rPr lang="sl-SI" sz="2400" spc="-10" dirty="0">
                <a:latin typeface="+mj-lt"/>
                <a:ea typeface="+mj-ea"/>
                <a:cs typeface="+mj-cs"/>
              </a:rPr>
            </a:br>
            <a:r>
              <a:rPr lang="sl-SI" sz="2400" spc="-10" dirty="0">
                <a:latin typeface="+mj-lt"/>
                <a:ea typeface="+mj-ea"/>
                <a:cs typeface="+mj-cs"/>
              </a:rPr>
              <a:t>nekoliko več poudarka na </a:t>
            </a:r>
            <a:r>
              <a:rPr lang="en-US" sz="2400" spc="-10" dirty="0" err="1">
                <a:latin typeface="+mj-lt"/>
                <a:ea typeface="+mj-ea"/>
                <a:cs typeface="+mj-cs"/>
              </a:rPr>
              <a:t>matematiki</a:t>
            </a:r>
            <a:endParaRPr sz="2400" spc="-1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2290" y="2152418"/>
            <a:ext cx="4854408" cy="143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2290" y="4856400"/>
            <a:ext cx="4889634" cy="151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0"/>
            <a:ext cx="9144000" cy="123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57"/>
    </mc:Choice>
    <mc:Fallback xmlns="">
      <p:transition spd="slow" advTm="7255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1666" y="1820333"/>
            <a:ext cx="1905000" cy="288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4749" y="1788447"/>
            <a:ext cx="2016125" cy="2928620"/>
          </a:xfrm>
          <a:custGeom>
            <a:avLst/>
            <a:gdLst/>
            <a:ahLst/>
            <a:cxnLst/>
            <a:rect l="l" t="t" r="r" b="b"/>
            <a:pathLst>
              <a:path w="2016125" h="2928620">
                <a:moveTo>
                  <a:pt x="0" y="0"/>
                </a:moveTo>
                <a:lnTo>
                  <a:pt x="2015679" y="0"/>
                </a:lnTo>
                <a:lnTo>
                  <a:pt x="2015679" y="2928374"/>
                </a:lnTo>
                <a:lnTo>
                  <a:pt x="0" y="29283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9134" y="1837267"/>
            <a:ext cx="1938867" cy="287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2056" y="1801082"/>
            <a:ext cx="2016125" cy="2922905"/>
          </a:xfrm>
          <a:custGeom>
            <a:avLst/>
            <a:gdLst/>
            <a:ahLst/>
            <a:cxnLst/>
            <a:rect l="l" t="t" r="r" b="b"/>
            <a:pathLst>
              <a:path w="2016125" h="2922904">
                <a:moveTo>
                  <a:pt x="0" y="0"/>
                </a:moveTo>
                <a:lnTo>
                  <a:pt x="2015677" y="0"/>
                </a:lnTo>
                <a:lnTo>
                  <a:pt x="2015677" y="2922732"/>
                </a:lnTo>
                <a:lnTo>
                  <a:pt x="0" y="29227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3533" y="1845732"/>
            <a:ext cx="2006600" cy="287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68782" y="1788447"/>
            <a:ext cx="2012950" cy="2928620"/>
          </a:xfrm>
          <a:custGeom>
            <a:avLst/>
            <a:gdLst/>
            <a:ahLst/>
            <a:cxnLst/>
            <a:rect l="l" t="t" r="r" b="b"/>
            <a:pathLst>
              <a:path w="2012950" h="2928620">
                <a:moveTo>
                  <a:pt x="0" y="0"/>
                </a:moveTo>
                <a:lnTo>
                  <a:pt x="2012541" y="0"/>
                </a:lnTo>
                <a:lnTo>
                  <a:pt x="2012541" y="2928374"/>
                </a:lnTo>
                <a:lnTo>
                  <a:pt x="0" y="29283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0334" y="1820333"/>
            <a:ext cx="1904999" cy="2887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6137" y="1794764"/>
            <a:ext cx="2016760" cy="2928620"/>
          </a:xfrm>
          <a:custGeom>
            <a:avLst/>
            <a:gdLst/>
            <a:ahLst/>
            <a:cxnLst/>
            <a:rect l="l" t="t" r="r" b="b"/>
            <a:pathLst>
              <a:path w="2016760" h="2928620">
                <a:moveTo>
                  <a:pt x="0" y="0"/>
                </a:moveTo>
                <a:lnTo>
                  <a:pt x="2016603" y="0"/>
                </a:lnTo>
                <a:lnTo>
                  <a:pt x="2016603" y="2928374"/>
                </a:lnTo>
                <a:lnTo>
                  <a:pt x="0" y="292837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5467" y="5147732"/>
            <a:ext cx="2599267" cy="165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84552" y="4881501"/>
            <a:ext cx="2602230" cy="1917064"/>
          </a:xfrm>
          <a:custGeom>
            <a:avLst/>
            <a:gdLst/>
            <a:ahLst/>
            <a:cxnLst/>
            <a:rect l="l" t="t" r="r" b="b"/>
            <a:pathLst>
              <a:path w="2602229" h="1917065">
                <a:moveTo>
                  <a:pt x="0" y="0"/>
                </a:moveTo>
                <a:lnTo>
                  <a:pt x="2601918" y="0"/>
                </a:lnTo>
                <a:lnTo>
                  <a:pt x="2601918" y="1916656"/>
                </a:lnTo>
                <a:lnTo>
                  <a:pt x="0" y="191665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5001" y="4885266"/>
            <a:ext cx="2802467" cy="1913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3868" y="4885160"/>
            <a:ext cx="2802255" cy="1913255"/>
          </a:xfrm>
          <a:custGeom>
            <a:avLst/>
            <a:gdLst/>
            <a:ahLst/>
            <a:cxnLst/>
            <a:rect l="l" t="t" r="r" b="b"/>
            <a:pathLst>
              <a:path w="2802254" h="1913254">
                <a:moveTo>
                  <a:pt x="0" y="0"/>
                </a:moveTo>
                <a:lnTo>
                  <a:pt x="2801772" y="0"/>
                </a:lnTo>
                <a:lnTo>
                  <a:pt x="2801772" y="1913000"/>
                </a:lnTo>
                <a:lnTo>
                  <a:pt x="0" y="1913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-10" dirty="0" err="1"/>
              <a:t>Celovito</a:t>
            </a:r>
            <a:r>
              <a:rPr lang="en-US" sz="2400" spc="-10" dirty="0"/>
              <a:t> </a:t>
            </a:r>
            <a:r>
              <a:rPr lang="en-US" sz="2400" spc="-10" dirty="0" err="1"/>
              <a:t>učno</a:t>
            </a:r>
            <a:r>
              <a:rPr lang="en-US" sz="2400" spc="-10" dirty="0"/>
              <a:t> </a:t>
            </a:r>
            <a:r>
              <a:rPr lang="en-US" sz="2400" spc="-10" dirty="0" err="1"/>
              <a:t>gradivo</a:t>
            </a:r>
            <a:r>
              <a:rPr lang="en-US" sz="2400" spc="-10" dirty="0"/>
              <a:t> – </a:t>
            </a:r>
            <a:r>
              <a:rPr lang="en-US" sz="2400" spc="-10" dirty="0" err="1"/>
              <a:t>navodila</a:t>
            </a:r>
            <a:r>
              <a:rPr lang="en-US" sz="2400" spc="-10" dirty="0"/>
              <a:t> </a:t>
            </a:r>
            <a:r>
              <a:rPr lang="en-US" sz="2400" spc="-10" dirty="0" err="1"/>
              <a:t>za</a:t>
            </a:r>
            <a:r>
              <a:rPr lang="en-US" sz="2400" spc="-10" dirty="0"/>
              <a:t> </a:t>
            </a:r>
            <a:r>
              <a:rPr lang="en-US" sz="2400" spc="-10" dirty="0" err="1"/>
              <a:t>učitelja</a:t>
            </a:r>
            <a:r>
              <a:rPr lang="en-US" sz="2400" spc="-10" dirty="0"/>
              <a:t>, </a:t>
            </a:r>
            <a:r>
              <a:rPr lang="en-US" sz="2400" spc="-10" dirty="0" err="1"/>
              <a:t>učni</a:t>
            </a:r>
            <a:r>
              <a:rPr lang="en-US" sz="2400" spc="-10" dirty="0"/>
              <a:t> </a:t>
            </a:r>
            <a:r>
              <a:rPr lang="en-US" sz="2400" spc="-10" dirty="0" err="1"/>
              <a:t>listi</a:t>
            </a:r>
            <a:r>
              <a:rPr lang="en-US" sz="2400" spc="-10" dirty="0"/>
              <a:t> …</a:t>
            </a:r>
            <a:endParaRPr sz="2400" dirty="0"/>
          </a:p>
        </p:txBody>
      </p:sp>
      <p:sp>
        <p:nvSpPr>
          <p:cNvPr id="15" name="object 15"/>
          <p:cNvSpPr txBox="1"/>
          <p:nvPr/>
        </p:nvSpPr>
        <p:spPr>
          <a:xfrm>
            <a:off x="1943161" y="4872566"/>
            <a:ext cx="1042035" cy="75834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ts val="2870"/>
              </a:lnSpc>
              <a:spcBef>
                <a:spcPts val="204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Scratch  </a:t>
            </a:r>
            <a:r>
              <a:rPr lang="en-US" sz="2400" b="1" spc="-10" dirty="0" err="1">
                <a:solidFill>
                  <a:srgbClr val="C00000"/>
                </a:solidFill>
                <a:latin typeface="Calibri"/>
                <a:cs typeface="Calibri"/>
              </a:rPr>
              <a:t>projekti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9552" y="4864099"/>
            <a:ext cx="1169848" cy="1141978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2870"/>
              </a:lnSpc>
              <a:spcBef>
                <a:spcPts val="204"/>
              </a:spcBef>
            </a:pPr>
            <a:r>
              <a:rPr lang="en-US" sz="2000" b="1" dirty="0" err="1">
                <a:solidFill>
                  <a:srgbClr val="C00000"/>
                </a:solidFill>
                <a:latin typeface="Calibri"/>
                <a:cs typeface="Calibri"/>
              </a:rPr>
              <a:t>Podporna</a:t>
            </a:r>
            <a:r>
              <a:rPr lang="en-US" sz="2000" b="1" dirty="0">
                <a:solidFill>
                  <a:srgbClr val="C00000"/>
                </a:solidFill>
                <a:latin typeface="Calibri"/>
                <a:cs typeface="Calibri"/>
              </a:rPr>
              <a:t> video </a:t>
            </a:r>
            <a:r>
              <a:rPr lang="en-US" sz="2000" b="1" dirty="0" err="1">
                <a:solidFill>
                  <a:srgbClr val="C00000"/>
                </a:solidFill>
                <a:latin typeface="Calibri"/>
                <a:cs typeface="Calibri"/>
              </a:rPr>
              <a:t>gradiva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6"/>
    </mc:Choice>
    <mc:Fallback xmlns="">
      <p:transition spd="slow" advTm="344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48DB64-850C-E590-D1CE-BA1BB6C2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92" y="1107689"/>
            <a:ext cx="2871095" cy="2156621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ZGLED: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Matematika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          + </a:t>
            </a:r>
            <a:r>
              <a:rPr lang="en-US" sz="3600" dirty="0" err="1">
                <a:solidFill>
                  <a:srgbClr val="FFFFFF"/>
                </a:solidFill>
              </a:rPr>
              <a:t>programiranje</a:t>
            </a:r>
            <a:endParaRPr lang="sl-SI" sz="3600" dirty="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942FBB-68E8-3039-CDF6-57A4D86EA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1933" y="361955"/>
            <a:ext cx="2926080" cy="1089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Programiranje</a:t>
            </a:r>
            <a:r>
              <a:rPr lang="en-US" sz="2400" dirty="0"/>
              <a:t>: </a:t>
            </a:r>
            <a:r>
              <a:rPr lang="en-US" sz="2400" dirty="0" err="1"/>
              <a:t>poučevanje</a:t>
            </a:r>
            <a:r>
              <a:rPr lang="en-US" sz="2400" dirty="0"/>
              <a:t> </a:t>
            </a:r>
            <a:r>
              <a:rPr lang="en-US" sz="2400" dirty="0" err="1"/>
              <a:t>zank</a:t>
            </a:r>
            <a:endParaRPr lang="en-US" sz="24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7EC685-24B8-66F7-1F98-FC807FB7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590" y="4271379"/>
            <a:ext cx="2926080" cy="1680032"/>
          </a:xfrm>
        </p:spPr>
        <p:txBody>
          <a:bodyPr>
            <a:normAutofit/>
          </a:bodyPr>
          <a:lstStyle/>
          <a:p>
            <a:pPr lvl="1"/>
            <a:r>
              <a:rPr lang="en-US" sz="2600" dirty="0"/>
              <a:t>"V </a:t>
            </a:r>
            <a:r>
              <a:rPr lang="en-US" sz="2600" dirty="0" err="1"/>
              <a:t>živo</a:t>
            </a:r>
            <a:r>
              <a:rPr lang="en-US" sz="2600" dirty="0"/>
              <a:t>" </a:t>
            </a:r>
            <a:r>
              <a:rPr lang="en-US" sz="2600" dirty="0" err="1"/>
              <a:t>mečemo</a:t>
            </a:r>
            <a:r>
              <a:rPr lang="en-US" sz="2600" dirty="0"/>
              <a:t> </a:t>
            </a:r>
            <a:r>
              <a:rPr lang="en-US" sz="2600" dirty="0" err="1"/>
              <a:t>kocke</a:t>
            </a:r>
            <a:r>
              <a:rPr lang="en-US" sz="2600" dirty="0"/>
              <a:t> in </a:t>
            </a:r>
            <a:r>
              <a:rPr lang="en-US" sz="2600" dirty="0" err="1"/>
              <a:t>štejemo</a:t>
            </a:r>
            <a:r>
              <a:rPr lang="en-US" sz="2600" dirty="0"/>
              <a:t> </a:t>
            </a:r>
            <a:r>
              <a:rPr lang="en-US" sz="2600" dirty="0" err="1"/>
              <a:t>šestice</a:t>
            </a:r>
            <a:endParaRPr lang="en-US" sz="2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F7F7BC8C-0F99-FC5E-6F41-E25FE9F39403}"/>
              </a:ext>
            </a:extLst>
          </p:cNvPr>
          <p:cNvSpPr txBox="1">
            <a:spLocks/>
          </p:cNvSpPr>
          <p:nvPr/>
        </p:nvSpPr>
        <p:spPr>
          <a:xfrm>
            <a:off x="8225768" y="1186352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err="1"/>
              <a:t>Napiši</a:t>
            </a:r>
            <a:r>
              <a:rPr lang="en-US" dirty="0"/>
              <a:t> program, ki </a:t>
            </a:r>
            <a:r>
              <a:rPr lang="en-US" dirty="0" err="1"/>
              <a:t>izpiše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od 1 do 100</a:t>
            </a:r>
          </a:p>
          <a:p>
            <a:pPr lvl="1"/>
            <a:r>
              <a:rPr lang="en-US" dirty="0" err="1"/>
              <a:t>Napiši</a:t>
            </a:r>
            <a:r>
              <a:rPr lang="en-US" dirty="0"/>
              <a:t> program, ki </a:t>
            </a:r>
            <a:r>
              <a:rPr lang="en-US" dirty="0" err="1"/>
              <a:t>izpiše</a:t>
            </a:r>
            <a:r>
              <a:rPr lang="en-US" dirty="0"/>
              <a:t> soda </a:t>
            </a:r>
            <a:r>
              <a:rPr lang="en-US" dirty="0" err="1"/>
              <a:t>števila</a:t>
            </a:r>
            <a:r>
              <a:rPr lang="en-US" dirty="0"/>
              <a:t> med 10 in 50</a:t>
            </a:r>
          </a:p>
          <a:p>
            <a:pPr lvl="1"/>
            <a:r>
              <a:rPr lang="en-US" dirty="0" err="1"/>
              <a:t>Izpiši</a:t>
            </a:r>
            <a:r>
              <a:rPr lang="en-US" dirty="0"/>
              <a:t> </a:t>
            </a:r>
            <a:r>
              <a:rPr lang="en-US" dirty="0" err="1"/>
              <a:t>večkratnike</a:t>
            </a:r>
            <a:r>
              <a:rPr lang="en-US" dirty="0"/>
              <a:t> </a:t>
            </a:r>
            <a:r>
              <a:rPr lang="en-US" dirty="0" err="1"/>
              <a:t>števila</a:t>
            </a:r>
            <a:r>
              <a:rPr lang="en-US" dirty="0"/>
              <a:t> 5 med a in b </a:t>
            </a:r>
          </a:p>
          <a:p>
            <a:pPr lvl="1"/>
            <a:r>
              <a:rPr lang="en-US" dirty="0"/>
              <a:t>...</a:t>
            </a:r>
          </a:p>
        </p:txBody>
      </p:sp>
      <p:sp>
        <p:nvSpPr>
          <p:cNvPr id="6" name="Označba mesta vsebine 3">
            <a:extLst>
              <a:ext uri="{FF2B5EF4-FFF2-40B4-BE49-F238E27FC236}">
                <a16:creationId xmlns:a16="http://schemas.microsoft.com/office/drawing/2014/main" id="{29DC48A8-0A3E-43F3-9336-D5A8C16DEEE5}"/>
              </a:ext>
            </a:extLst>
          </p:cNvPr>
          <p:cNvSpPr txBox="1">
            <a:spLocks/>
          </p:cNvSpPr>
          <p:nvPr/>
        </p:nvSpPr>
        <p:spPr>
          <a:xfrm>
            <a:off x="4558122" y="3128273"/>
            <a:ext cx="2926080" cy="137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err="1"/>
              <a:t>Matematika</a:t>
            </a:r>
            <a:r>
              <a:rPr lang="en-US" sz="2600" dirty="0"/>
              <a:t>: </a:t>
            </a:r>
            <a:r>
              <a:rPr lang="en-US" sz="2600" dirty="0" err="1"/>
              <a:t>Statistična</a:t>
            </a:r>
            <a:r>
              <a:rPr lang="en-US" sz="2600" dirty="0"/>
              <a:t> </a:t>
            </a:r>
            <a:r>
              <a:rPr lang="en-US" sz="2600" dirty="0" err="1"/>
              <a:t>definicija</a:t>
            </a:r>
            <a:r>
              <a:rPr lang="en-US" sz="2600" dirty="0"/>
              <a:t> </a:t>
            </a:r>
            <a:r>
              <a:rPr lang="en-US" sz="2600" dirty="0" err="1"/>
              <a:t>verjetnosti</a:t>
            </a:r>
            <a:endParaRPr lang="en-US" sz="2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0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07"/>
    </mc:Choice>
    <mc:Fallback xmlns="">
      <p:transition spd="slow" advTm="229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sing the Monte Carlo Method to Calculate the Value of Pi">
            <a:extLst>
              <a:ext uri="{FF2B5EF4-FFF2-40B4-BE49-F238E27FC236}">
                <a16:creationId xmlns:a16="http://schemas.microsoft.com/office/drawing/2014/main" id="{96EB7DC4-B788-7548-F659-CF83CAFF9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104" y="5418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1"/>
    </mc:Choice>
    <mc:Fallback xmlns="">
      <p:transition spd="slow" advTm="5088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025A7A50-80D7-853B-437D-D196C7C7C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Matematika</a:t>
            </a:r>
            <a:endParaRPr lang="sl-SI" dirty="0"/>
          </a:p>
        </p:txBody>
      </p:sp>
      <p:sp>
        <p:nvSpPr>
          <p:cNvPr id="9" name="Označba mesta vsebine 8">
            <a:extLst>
              <a:ext uri="{FF2B5EF4-FFF2-40B4-BE49-F238E27FC236}">
                <a16:creationId xmlns:a16="http://schemas.microsoft.com/office/drawing/2014/main" id="{B7360B4C-2779-A64D-705F-F488D56C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078" y="2605405"/>
            <a:ext cx="4342893" cy="335406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Statistična</a:t>
            </a:r>
            <a:r>
              <a:rPr lang="en-US" dirty="0"/>
              <a:t>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verjetnosti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Nenenakomerna</a:t>
            </a:r>
            <a:r>
              <a:rPr lang="en-US" dirty="0"/>
              <a:t> </a:t>
            </a:r>
            <a:r>
              <a:rPr lang="en-US" dirty="0" err="1"/>
              <a:t>konvergenca</a:t>
            </a:r>
            <a:r>
              <a:rPr lang="en-US" dirty="0"/>
              <a:t>"</a:t>
            </a:r>
          </a:p>
          <a:p>
            <a:r>
              <a:rPr lang="en-US" dirty="0" err="1"/>
              <a:t>Ploščina</a:t>
            </a:r>
            <a:r>
              <a:rPr lang="en-US" dirty="0"/>
              <a:t> </a:t>
            </a:r>
            <a:r>
              <a:rPr lang="en-US" dirty="0" err="1"/>
              <a:t>kroga</a:t>
            </a:r>
            <a:endParaRPr lang="en-US" dirty="0"/>
          </a:p>
          <a:p>
            <a:r>
              <a:rPr lang="en-US" dirty="0" err="1"/>
              <a:t>Razdalja</a:t>
            </a:r>
            <a:r>
              <a:rPr lang="en-US" dirty="0"/>
              <a:t> </a:t>
            </a:r>
            <a:r>
              <a:rPr lang="en-US" dirty="0" err="1"/>
              <a:t>točke</a:t>
            </a:r>
            <a:r>
              <a:rPr lang="en-US" dirty="0"/>
              <a:t> do </a:t>
            </a:r>
            <a:r>
              <a:rPr lang="en-US" dirty="0" err="1"/>
              <a:t>izhodišča</a:t>
            </a:r>
            <a:endParaRPr lang="en-US" dirty="0"/>
          </a:p>
          <a:p>
            <a:r>
              <a:rPr lang="en-US" dirty="0" err="1"/>
              <a:t>Točka</a:t>
            </a:r>
            <a:r>
              <a:rPr lang="en-US" dirty="0"/>
              <a:t>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kroga</a:t>
            </a:r>
            <a:endParaRPr lang="en-US" dirty="0"/>
          </a:p>
          <a:p>
            <a:r>
              <a:rPr lang="en-US" dirty="0"/>
              <a:t>…</a:t>
            </a:r>
            <a:endParaRPr lang="sl-SI" dirty="0"/>
          </a:p>
        </p:txBody>
      </p:sp>
      <p:sp>
        <p:nvSpPr>
          <p:cNvPr id="10" name="Označba mesta besedila 9">
            <a:extLst>
              <a:ext uri="{FF2B5EF4-FFF2-40B4-BE49-F238E27FC236}">
                <a16:creationId xmlns:a16="http://schemas.microsoft.com/office/drawing/2014/main" id="{AF927F3C-638A-041C-925A-6C7932332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Programiranje</a:t>
            </a:r>
            <a:endParaRPr lang="sl-SI" dirty="0"/>
          </a:p>
        </p:txBody>
      </p:sp>
      <p:sp>
        <p:nvSpPr>
          <p:cNvPr id="11" name="Označba mesta vsebine 10">
            <a:extLst>
              <a:ext uri="{FF2B5EF4-FFF2-40B4-BE49-F238E27FC236}">
                <a16:creationId xmlns:a16="http://schemas.microsoft.com/office/drawing/2014/main" id="{FE1EEA00-0918-D71B-F1F7-E4B865088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6714" y="2605405"/>
            <a:ext cx="4338674" cy="335406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Števna</a:t>
            </a:r>
            <a:r>
              <a:rPr lang="en-US" dirty="0"/>
              <a:t> </a:t>
            </a:r>
            <a:r>
              <a:rPr lang="en-US" dirty="0" err="1"/>
              <a:t>zanka</a:t>
            </a:r>
            <a:endParaRPr lang="en-US" dirty="0"/>
          </a:p>
          <a:p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knjižnice</a:t>
            </a:r>
            <a:endParaRPr lang="en-US" dirty="0"/>
          </a:p>
          <a:p>
            <a:r>
              <a:rPr lang="en-US" dirty="0" err="1"/>
              <a:t>Psevdonaključlna</a:t>
            </a:r>
            <a:r>
              <a:rPr lang="en-US" dirty="0"/>
              <a:t> </a:t>
            </a:r>
            <a:r>
              <a:rPr lang="en-US" dirty="0" err="1"/>
              <a:t>števila</a:t>
            </a:r>
            <a:endParaRPr lang="en-US" dirty="0"/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76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16"/>
    </mc:Choice>
    <mc:Fallback xmlns="">
      <p:transition spd="slow" advTm="3851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Slika, ki vsebuje besede krog, barvitost, vzorec, umetnost&#10;&#10;Opis je samodejno ustvarjen">
            <a:extLst>
              <a:ext uri="{FF2B5EF4-FFF2-40B4-BE49-F238E27FC236}">
                <a16:creationId xmlns:a16="http://schemas.microsoft.com/office/drawing/2014/main" id="{E2976894-67DE-C08A-D06B-90335C8AA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5" b="5357"/>
          <a:stretch/>
        </p:blipFill>
        <p:spPr>
          <a:xfrm>
            <a:off x="-137159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624EC1-1D13-47DF-FB55-0C9D914F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28" y="4181856"/>
            <a:ext cx="8603488" cy="7507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Tovrstnih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primerov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najdemo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veliko</a:t>
            </a:r>
            <a:endParaRPr lang="en-US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2"/>
    </mc:Choice>
    <mc:Fallback xmlns="">
      <p:transition spd="slow" advTm="1656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0906AA9-B3E1-3943-2912-6870AD0B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7" y="0"/>
            <a:ext cx="8915399" cy="1468800"/>
          </a:xfrm>
        </p:spPr>
        <p:txBody>
          <a:bodyPr/>
          <a:lstStyle/>
          <a:p>
            <a:r>
              <a:rPr lang="en-US" dirty="0" err="1"/>
              <a:t>Projekt</a:t>
            </a:r>
            <a:r>
              <a:rPr lang="en-US" dirty="0"/>
              <a:t> TOMO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B1200E3-825A-0035-2105-E33D11B20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10"/>
          <a:stretch/>
        </p:blipFill>
        <p:spPr>
          <a:xfrm>
            <a:off x="336829" y="1303512"/>
            <a:ext cx="3686972" cy="155888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75997B51-3CA2-D7BE-FD93-260821A463F3}"/>
              </a:ext>
            </a:extLst>
          </p:cNvPr>
          <p:cNvSpPr txBox="1"/>
          <p:nvPr/>
        </p:nvSpPr>
        <p:spPr>
          <a:xfrm>
            <a:off x="283009" y="2862392"/>
            <a:ext cx="369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https://www.projekt-tomo.si/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694F165-A4A4-DA50-4C44-A5BBF04C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81" y="183551"/>
            <a:ext cx="5034275" cy="4512263"/>
          </a:xfrm>
          <a:prstGeom prst="rect">
            <a:avLst/>
          </a:prstGeom>
        </p:spPr>
      </p:pic>
      <p:sp>
        <p:nvSpPr>
          <p:cNvPr id="6" name="Označba mesta besedila 3">
            <a:extLst>
              <a:ext uri="{FF2B5EF4-FFF2-40B4-BE49-F238E27FC236}">
                <a16:creationId xmlns:a16="http://schemas.microsoft.com/office/drawing/2014/main" id="{63CE6C66-49D3-5DD7-3DA2-4ADCA1D3D2BD}"/>
              </a:ext>
            </a:extLst>
          </p:cNvPr>
          <p:cNvSpPr txBox="1">
            <a:spLocks/>
          </p:cNvSpPr>
          <p:nvPr/>
        </p:nvSpPr>
        <p:spPr>
          <a:xfrm>
            <a:off x="437882" y="1911912"/>
            <a:ext cx="3585919" cy="860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chemeClr val="bg1"/>
                </a:solidFill>
              </a:rPr>
              <a:t>Učenje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programiranja</a:t>
            </a:r>
            <a:r>
              <a:rPr lang="en-US" sz="2000" b="1" dirty="0">
                <a:solidFill>
                  <a:schemeClr val="bg1"/>
                </a:solidFill>
              </a:rPr>
              <a:t> s </a:t>
            </a:r>
            <a:r>
              <a:rPr lang="en-US" sz="2000" b="1" dirty="0" err="1">
                <a:solidFill>
                  <a:schemeClr val="bg1"/>
                </a:solidFill>
              </a:rPr>
              <a:t>samodejnim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preverjanjanjem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nalog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80CB32B-7145-7B0A-3E09-9A1D7A3E3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0" y="3321804"/>
            <a:ext cx="5279618" cy="33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17"/>
    </mc:Choice>
    <mc:Fallback xmlns="">
      <p:transition spd="slow" advTm="7921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565562-BE0E-5867-5AF8-8FB6F7AB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Je </a:t>
            </a:r>
            <a:r>
              <a:rPr lang="en-US" sz="4600" dirty="0" err="1"/>
              <a:t>programiranje</a:t>
            </a:r>
            <a:r>
              <a:rPr lang="en-US" sz="4600" dirty="0"/>
              <a:t> z </a:t>
            </a:r>
            <a:r>
              <a:rPr lang="en-US" sz="4600" dirty="0" err="1"/>
              <a:t>delčki</a:t>
            </a:r>
            <a:r>
              <a:rPr lang="en-US" sz="4600" dirty="0"/>
              <a:t> le za "ta male"?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34B06-121C-18BB-53BA-4CD72BFC6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5" r="17023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spd="slow" advTm="2975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8E0C77-EDA1-DE83-1259-FCB828509935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https://csandmath.org/</a:t>
            </a: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223DA4E-1F71-039B-3C15-920B3EE6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59" y="2933842"/>
            <a:ext cx="3590783" cy="35010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F64FF8-697F-B635-7374-4F72059C5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278"/>
          <a:stretch/>
        </p:blipFill>
        <p:spPr>
          <a:xfrm>
            <a:off x="446239" y="1894601"/>
            <a:ext cx="11105472" cy="8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58"/>
    </mc:Choice>
    <mc:Fallback xmlns="">
      <p:transition spd="slow" advTm="714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ZAKAJ PROGRAMIRATI?</a:t>
            </a:r>
            <a:endParaRPr lang="sl-SI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1B0ED1-EFA9-EA98-281A-DAA04CCC8C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34936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0"/>
    </mc:Choice>
    <mc:Fallback xmlns="">
      <p:transition spd="slow" advTm="374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EB166B-C435-B8BA-80CB-F8799D62C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8" r="4" b="4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E8B551B-2F95-9235-4DC9-4D044C7AD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8" r="-1" b="8752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7B71722-F17B-BABC-52BF-FCCA80A64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45" r="-3" b="7178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"/>
    </mc:Choice>
    <mc:Fallback xmlns="">
      <p:transition spd="slow" advTm="31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7E2B20-BACE-46B3-EF11-6E78E824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še</a:t>
            </a:r>
            <a:r>
              <a:rPr lang="en-US" dirty="0"/>
              <a:t> …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2F69F9-E837-41F0-D68A-E5839C803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93"/>
    </mc:Choice>
    <mc:Fallback xmlns="">
      <p:transition spd="slow" advTm="262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9015DC-0CF2-6F61-619F-BC2CC100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Vabilo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seminarje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FF0721-6161-35B6-1845-61603823C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600" dirty="0">
                <a:hlinkClick r:id="rId2"/>
              </a:rPr>
              <a:t>http://naslokar.fmf.uni-lj.si/FMF/seminarji2023.html</a:t>
            </a:r>
            <a:r>
              <a:rPr lang="en-US" sz="3600" dirty="0"/>
              <a:t>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E5B7D9-619E-59DA-0C28-D34DC7CC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29" y="2628741"/>
            <a:ext cx="6010177" cy="41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84"/>
    </mc:Choice>
    <mc:Fallback xmlns="">
      <p:transition spd="slow" advTm="4858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5462F23-6D89-1E40-2BE5-83B0DAE64D3B}"/>
              </a:ext>
            </a:extLst>
          </p:cNvPr>
          <p:cNvSpPr txBox="1"/>
          <p:nvPr/>
        </p:nvSpPr>
        <p:spPr>
          <a:xfrm>
            <a:off x="599609" y="679731"/>
            <a:ext cx="4171994" cy="37365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ZA POZORNOST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a 4" descr="Questions outline">
            <a:extLst>
              <a:ext uri="{FF2B5EF4-FFF2-40B4-BE49-F238E27FC236}">
                <a16:creationId xmlns:a16="http://schemas.microsoft.com/office/drawing/2014/main" id="{C5FDD16E-7E9D-158A-C551-AE57F291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640572" y="569297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"/>
    </mc:Choice>
    <mc:Fallback xmlns="">
      <p:transition spd="slow" advTm="41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1411FE6-D459-4BC2-991D-66C1B78A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32B44F7-51A2-6852-8C00-BB3BD6F9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693" y="1658112"/>
            <a:ext cx="5518756" cy="29079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400" dirty="0"/>
              <a:t>R</a:t>
            </a:r>
            <a:r>
              <a:rPr lang="sl-SI" sz="4400" dirty="0" err="1"/>
              <a:t>ačunalniško</a:t>
            </a:r>
            <a:r>
              <a:rPr lang="sl-SI" sz="4400" dirty="0"/>
              <a:t> mišljenje </a:t>
            </a:r>
            <a:r>
              <a:rPr lang="en-US" sz="4400" dirty="0"/>
              <a:t>se </a:t>
            </a:r>
            <a:r>
              <a:rPr lang="sl-SI" sz="4400" dirty="0"/>
              <a:t>učinkovito razvija </a:t>
            </a:r>
            <a:r>
              <a:rPr lang="sl-SI" sz="4400" b="1" dirty="0"/>
              <a:t>pri spoznavanju osnov programiranja</a:t>
            </a:r>
            <a:r>
              <a:rPr lang="en-US" sz="4400" b="1" dirty="0"/>
              <a:t>.</a:t>
            </a:r>
            <a:br>
              <a:rPr lang="en-US" sz="4400" b="1" dirty="0"/>
            </a:br>
            <a:endParaRPr lang="en-US" sz="4300" dirty="0">
              <a:solidFill>
                <a:srgbClr val="FFFFFF"/>
              </a:solidFill>
            </a:endParaRPr>
          </a:p>
        </p:txBody>
      </p:sp>
      <p:cxnSp>
        <p:nvCxnSpPr>
          <p:cNvPr id="30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11910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99961BB-AF3B-CB19-29B2-2EFA4A96C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1366432" y="2530057"/>
            <a:ext cx="3707972" cy="3707972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32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Osnove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programiranja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917" y="1547763"/>
            <a:ext cx="6902556" cy="3329037"/>
          </a:xfrm>
        </p:spPr>
        <p:txBody>
          <a:bodyPr anchor="t">
            <a:normAutofit/>
          </a:bodyPr>
          <a:lstStyle/>
          <a:p>
            <a:r>
              <a:rPr lang="sl-SI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Otroci hitro razumejo zaporedje in pomembnost vrstnega reda. </a:t>
            </a:r>
            <a:endParaRPr lang="en-US" altLang="sl-SI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Primeren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čas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povezovanje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matematike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programiranja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že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nižjih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razredih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OŠ</a:t>
            </a:r>
            <a:r>
              <a:rPr lang="sl-SI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altLang="sl-SI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Programiranje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 "za </a:t>
            </a:r>
            <a:r>
              <a:rPr lang="en-US" altLang="sl-SI" sz="2000" dirty="0" err="1">
                <a:ea typeface="Calibri" panose="020F0502020204030204" pitchFamily="34" charset="0"/>
                <a:cs typeface="Arial" panose="020B0604020202020204" pitchFamily="34" charset="0"/>
              </a:rPr>
              <a:t>vse</a:t>
            </a:r>
            <a:r>
              <a:rPr lang="en-US" altLang="sl-SI" sz="20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</a:p>
          <a:p>
            <a:pPr lvl="1"/>
            <a:r>
              <a:rPr lang="en-US" altLang="sl-SI" sz="1800" dirty="0" err="1">
                <a:ea typeface="Calibri" panose="020F0502020204030204" pitchFamily="34" charset="0"/>
                <a:cs typeface="Arial" panose="020B0604020202020204" pitchFamily="34" charset="0"/>
              </a:rPr>
              <a:t>Tako</a:t>
            </a:r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dirty="0" err="1">
                <a:ea typeface="Calibri" panose="020F0502020204030204" pitchFamily="34" charset="0"/>
                <a:cs typeface="Arial" panose="020B0604020202020204" pitchFamily="34" charset="0"/>
              </a:rPr>
              <a:t>kot</a:t>
            </a:r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US" altLang="sl-SI" sz="1800" dirty="0" err="1">
                <a:ea typeface="Calibri" panose="020F0502020204030204" pitchFamily="34" charset="0"/>
                <a:cs typeface="Arial" panose="020B0604020202020204" pitchFamily="34" charset="0"/>
              </a:rPr>
              <a:t>Naučimo</a:t>
            </a:r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 se plavati"1963</a:t>
            </a:r>
          </a:p>
          <a:p>
            <a:pPr lvl="1"/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UN ŠV 1984: "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Vsakega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učenca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moramo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naučiti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plavati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do take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stopnje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, da se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varno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in rad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ukvarja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dejavnostmi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vodi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</a:p>
          <a:p>
            <a:pPr lvl="1"/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UN OŠ 2xxx: "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Vsakega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učenca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moramo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naučiti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programirati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do take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stopnje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, da se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varno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in rad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ukvarja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altLang="sl-SI" sz="1800" i="1" dirty="0" err="1">
                <a:ea typeface="Calibri" panose="020F0502020204030204" pitchFamily="34" charset="0"/>
                <a:cs typeface="Arial" panose="020B0604020202020204" pitchFamily="34" charset="0"/>
              </a:rPr>
              <a:t>dejavnostmi</a:t>
            </a:r>
            <a:r>
              <a:rPr lang="en-US" altLang="sl-SI" sz="1800" i="1"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altLang="sl-SI" sz="1800" i="1" dirty="0">
                <a:ea typeface="Calibri" panose="020F0502020204030204" pitchFamily="34" charset="0"/>
                <a:cs typeface="Arial" panose="020B0604020202020204" pitchFamily="34" charset="0"/>
              </a:rPr>
              <a:t>IKT.</a:t>
            </a:r>
            <a:r>
              <a:rPr lang="en-US" altLang="sl-SI" sz="1800" dirty="0"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en-US" sz="20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83267" y="32977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63"/>
    </mc:Choice>
    <mc:Fallback xmlns="">
      <p:transition spd="slow" advTm="13246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Kaj?</a:t>
            </a:r>
            <a:endParaRPr lang="sl-SI" sz="400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FC50511-FE8D-EE41-A1F2-2813D8DF3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58706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2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6"/>
    </mc:Choice>
    <mc:Fallback xmlns="">
      <p:transition spd="slow" advTm="4560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D68067A-33E5-ABEE-A2D2-1753E61A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43467"/>
            <a:ext cx="3383006" cy="55710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Roboto Light" panose="02000000000000000000" pitchFamily="2" charset="0"/>
              </a:rPr>
              <a:t>Programiranje</a:t>
            </a:r>
            <a:r>
              <a:rPr lang="en-US" sz="3200" b="1" dirty="0">
                <a:solidFill>
                  <a:srgbClr val="FFFFFF"/>
                </a:solidFill>
                <a:latin typeface="Roboto Light" panose="02000000000000000000" pitchFamily="2" charset="0"/>
              </a:rPr>
              <a:t> - </a:t>
            </a:r>
            <a:br>
              <a:rPr lang="en-US" sz="3200" b="1" dirty="0">
                <a:solidFill>
                  <a:srgbClr val="FFFFFF"/>
                </a:solidFill>
                <a:latin typeface="Roboto Light" panose="02000000000000000000" pitchFamily="2" charset="0"/>
              </a:rPr>
            </a:b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na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prepletu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matematičnega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in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računalniškega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Roboto Light" panose="02000000000000000000" pitchFamily="2" charset="0"/>
              </a:rPr>
              <a:t>mišljenja</a:t>
            </a:r>
            <a:r>
              <a:rPr lang="en-US" sz="3200" dirty="0">
                <a:solidFill>
                  <a:srgbClr val="FFFFFF"/>
                </a:solidFill>
                <a:latin typeface="Roboto Light" panose="02000000000000000000" pitchFamily="2" charset="0"/>
              </a:rPr>
              <a:t> </a:t>
            </a:r>
            <a:br>
              <a:rPr lang="en-US" sz="32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endParaRPr lang="sl-SI" sz="3200" dirty="0">
              <a:solidFill>
                <a:srgbClr val="FFFFFF"/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D11AA27-20C6-9FF7-2B48-C115D7E0C359}"/>
              </a:ext>
            </a:extLst>
          </p:cNvPr>
          <p:cNvGrpSpPr/>
          <p:nvPr/>
        </p:nvGrpSpPr>
        <p:grpSpPr>
          <a:xfrm>
            <a:off x="4717048" y="1497305"/>
            <a:ext cx="7267323" cy="4340788"/>
            <a:chOff x="1803599" y="263569"/>
            <a:chExt cx="10302567" cy="6023067"/>
          </a:xfrm>
        </p:grpSpPr>
        <p:sp>
          <p:nvSpPr>
            <p:cNvPr id="11" name="Oval 10"/>
            <p:cNvSpPr/>
            <p:nvPr/>
          </p:nvSpPr>
          <p:spPr>
            <a:xfrm>
              <a:off x="5376182" y="368189"/>
              <a:ext cx="5886450" cy="5059002"/>
            </a:xfrm>
            <a:prstGeom prst="ellips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Oval 9"/>
            <p:cNvSpPr/>
            <p:nvPr/>
          </p:nvSpPr>
          <p:spPr>
            <a:xfrm>
              <a:off x="2632981" y="493940"/>
              <a:ext cx="5796643" cy="493325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11870" y="1237017"/>
              <a:ext cx="1890436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91540" lvl="3" defTabSz="297180"/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Counting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Arithmetics</a:t>
              </a:r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Algebra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Geometry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Calculus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 theory</a:t>
              </a:r>
            </a:p>
            <a:p>
              <a:pPr marL="0" lvl="3"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Topology</a:t>
              </a:r>
            </a:p>
            <a:p>
              <a:pPr defTabSz="297180"/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endParaRPr lang="sl-SI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7692" y="1667904"/>
              <a:ext cx="2890011" cy="306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Problem solving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Modeling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Data analysis &amp; interpretation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Statistics &amp; probability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Algorithmic reasoning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560" b="1" kern="1200" dirty="0">
                  <a:solidFill>
                    <a:srgbClr val="7030A0"/>
                  </a:solidFill>
                  <a:latin typeface="+mn-lt"/>
                  <a:ea typeface="+mn-ea"/>
                  <a:cs typeface="+mn-cs"/>
                </a:rPr>
                <a:t>Programming</a:t>
              </a:r>
              <a:endParaRPr lang="en-US" sz="117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endParaRPr>
            </a:p>
            <a:p>
              <a:pPr defTabSz="297180"/>
              <a:endParaRPr lang="en-US" sz="117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endParaRPr lang="sl-SI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6210" y="1588973"/>
              <a:ext cx="2890011" cy="2416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Simulation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Data mining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Networking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Automated </a:t>
              </a:r>
              <a:b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data collection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Gaming</a:t>
              </a:r>
            </a:p>
            <a:p>
              <a:pPr defTabSz="297180">
                <a:spcBef>
                  <a:spcPts val="390"/>
                </a:spcBef>
              </a:pPr>
              <a:r>
                <a:rPr lang="en-US" sz="117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Robotics </a:t>
              </a:r>
              <a:endParaRPr lang="en-US"/>
            </a:p>
          </p:txBody>
        </p:sp>
        <p:sp>
          <p:nvSpPr>
            <p:cNvPr id="12" name="Line Callout 2 11"/>
            <p:cNvSpPr/>
            <p:nvPr/>
          </p:nvSpPr>
          <p:spPr>
            <a:xfrm>
              <a:off x="9794909" y="263569"/>
              <a:ext cx="1783975" cy="687441"/>
            </a:xfrm>
            <a:prstGeom prst="borderCallout2">
              <a:avLst>
                <a:gd name="adj1" fmla="val 45720"/>
                <a:gd name="adj2" fmla="val -1189"/>
                <a:gd name="adj3" fmla="val 43793"/>
                <a:gd name="adj4" fmla="val 370"/>
                <a:gd name="adj5" fmla="val 43150"/>
                <a:gd name="adj6" fmla="val 413"/>
              </a:avLst>
            </a:prstGeom>
            <a:ln>
              <a:solidFill>
                <a:srgbClr val="F9C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7180">
                <a:spcAft>
                  <a:spcPts val="600"/>
                </a:spcAft>
              </a:pPr>
              <a:r>
                <a:rPr lang="en-US" sz="117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Mathematical Thinking</a:t>
              </a:r>
              <a:endParaRPr lang="sl-SI"/>
            </a:p>
          </p:txBody>
        </p:sp>
        <p:sp>
          <p:nvSpPr>
            <p:cNvPr id="14" name="Line Callout 2 13"/>
            <p:cNvSpPr/>
            <p:nvPr/>
          </p:nvSpPr>
          <p:spPr>
            <a:xfrm>
              <a:off x="1803599" y="399607"/>
              <a:ext cx="2090221" cy="735773"/>
            </a:xfrm>
            <a:prstGeom prst="borderCallout2">
              <a:avLst>
                <a:gd name="adj1" fmla="val 24378"/>
                <a:gd name="adj2" fmla="val 100142"/>
                <a:gd name="adj3" fmla="val 26678"/>
                <a:gd name="adj4" fmla="val 100753"/>
                <a:gd name="adj5" fmla="val 51680"/>
                <a:gd name="adj6" fmla="val 100448"/>
              </a:avLst>
            </a:prstGeom>
            <a:ln>
              <a:solidFill>
                <a:srgbClr val="F9CF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97180">
                <a:spcAft>
                  <a:spcPts val="600"/>
                </a:spcAft>
              </a:pPr>
              <a:r>
                <a:rPr lang="en-US" sz="117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Computational Thinking</a:t>
              </a:r>
              <a:endParaRPr lang="sl-SI">
                <a:solidFill>
                  <a:schemeClr val="l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5391" y="5824971"/>
              <a:ext cx="620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97180">
                <a:spcAft>
                  <a:spcPts val="600"/>
                </a:spcAft>
              </a:pPr>
              <a:r>
                <a:rPr lang="en-US" sz="78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Iz</a:t>
              </a:r>
              <a:r>
                <a:rPr lang="en-US" sz="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: Valerie J. Shute, Chen </a:t>
              </a:r>
              <a:r>
                <a:rPr lang="en-US" sz="78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Sun,Jodi</a:t>
              </a:r>
              <a:r>
                <a:rPr lang="en-US" sz="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780" kern="120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Asbell</a:t>
              </a:r>
              <a:r>
                <a:rPr lang="en-US" sz="7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-Clarke, Demystifying computational thinking, September 2017, Educational Research Review 22</a:t>
              </a:r>
              <a:endParaRPr lang="sl-SI" sz="1200"/>
            </a:p>
          </p:txBody>
        </p:sp>
      </p:grpSp>
    </p:spTree>
    <p:extLst>
      <p:ext uri="{BB962C8B-B14F-4D97-AF65-F5344CB8AC3E}">
        <p14:creationId xmlns:p14="http://schemas.microsoft.com/office/powerpoint/2010/main" val="11168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3"/>
    </mc:Choice>
    <mc:Fallback xmlns="">
      <p:transition spd="slow" advTm="270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age of a paper&#10;&#10;Description automatically generated with medium confidence">
            <a:extLst>
              <a:ext uri="{FF2B5EF4-FFF2-40B4-BE49-F238E27FC236}">
                <a16:creationId xmlns:a16="http://schemas.microsoft.com/office/drawing/2014/main" id="{E4D89B3C-6D45-C26E-BC3A-66B917502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582" y="84581"/>
            <a:ext cx="7625080" cy="604287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DE39F-E5A2-BA80-3CBB-7323118C3BBE}"/>
              </a:ext>
            </a:extLst>
          </p:cNvPr>
          <p:cNvSpPr txBox="1"/>
          <p:nvPr/>
        </p:nvSpPr>
        <p:spPr>
          <a:xfrm>
            <a:off x="86244" y="5854151"/>
            <a:ext cx="9184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https://royalsociety.org/topics-policy/projects/mathematical-futures/</a:t>
            </a:r>
            <a:endParaRPr lang="en-GB" sz="2400" dirty="0"/>
          </a:p>
          <a:p>
            <a:endParaRPr lang="en-GB" sz="1100" dirty="0"/>
          </a:p>
          <a:p>
            <a:r>
              <a:rPr lang="en-GB" sz="2400" dirty="0"/>
              <a:t>September 2023 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133066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E542480-945A-66A7-7976-59531DD6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>
                <a:latin typeface="+mn-lt"/>
                <a:ea typeface="+mn-ea"/>
                <a:cs typeface="+mn-cs"/>
              </a:rPr>
              <a:t>S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programiranjem</a:t>
            </a:r>
            <a:r>
              <a:rPr lang="en-US" sz="4400" b="1" dirty="0">
                <a:latin typeface="+mn-lt"/>
                <a:ea typeface="+mn-ea"/>
                <a:cs typeface="+mn-cs"/>
              </a:rPr>
              <a:t> v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matematiko</a:t>
            </a:r>
            <a:r>
              <a:rPr lang="en-US" sz="4400" b="1" dirty="0">
                <a:latin typeface="+mn-lt"/>
                <a:ea typeface="+mn-ea"/>
                <a:cs typeface="+mn-cs"/>
              </a:rPr>
              <a:t> in z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matematiko</a:t>
            </a:r>
            <a:r>
              <a:rPr lang="en-US" sz="4400" b="1" dirty="0">
                <a:latin typeface="+mn-lt"/>
                <a:ea typeface="+mn-ea"/>
                <a:cs typeface="+mn-cs"/>
              </a:rPr>
              <a:t> v </a:t>
            </a:r>
            <a:r>
              <a:rPr lang="en-US" sz="4400" b="1" dirty="0" err="1">
                <a:latin typeface="+mn-lt"/>
                <a:ea typeface="+mn-ea"/>
                <a:cs typeface="+mn-cs"/>
              </a:rPr>
              <a:t>programiranje</a:t>
            </a:r>
            <a:br>
              <a:rPr lang="en-US" sz="4400" dirty="0">
                <a:latin typeface="+mn-lt"/>
                <a:ea typeface="+mn-ea"/>
                <a:cs typeface="+mn-cs"/>
              </a:rPr>
            </a:b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E482BB6-0D86-118A-0F7B-794A1DCF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Pomembnost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medpredmetnega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povezovanja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63"/>
    </mc:Choice>
    <mc:Fallback xmlns="">
      <p:transition spd="slow" advTm="766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5340618-9D93-588E-6558-B80D8B46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Primeri</a:t>
            </a: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122D36C-AEC4-386F-C489-2EB1A0B45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4"/>
    </mc:Choice>
    <mc:Fallback xmlns="">
      <p:transition spd="slow" advTm="61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3|46.4|56.5|10.6"/>
</p:tagLst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442</TotalTime>
  <Words>545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 Light</vt:lpstr>
      <vt:lpstr>Officeova tema</vt:lpstr>
      <vt:lpstr>S programiranjem v matematiko in z matematiko v programiranje</vt:lpstr>
      <vt:lpstr>ZAKAJ PROGRAMIRATI?</vt:lpstr>
      <vt:lpstr>Računalniško mišljenje se učinkovito razvija pri spoznavanju osnov programiranja. </vt:lpstr>
      <vt:lpstr>Osnove programiranja</vt:lpstr>
      <vt:lpstr>Kaj?</vt:lpstr>
      <vt:lpstr>Programiranje -  na prepletu matematičnega in računalniškega mišljenja   </vt:lpstr>
      <vt:lpstr>PowerPoint Presentation</vt:lpstr>
      <vt:lpstr> S programiranjem v matematiko in z matematiko v programiranje </vt:lpstr>
      <vt:lpstr>Primeri</vt:lpstr>
      <vt:lpstr>UCL ScratchMaths Curriculum</vt:lpstr>
      <vt:lpstr>Anglija: Year 5 / Pri nas: 4, 5, 6 r  – (20+ ur učnega gradiva) nekoliko več poudarka na osnovah programiranja</vt:lpstr>
      <vt:lpstr>Celovito učno gradivo – navodila za učitelja, učni listi …</vt:lpstr>
      <vt:lpstr>ZGLED:  Matematika             + programiranje</vt:lpstr>
      <vt:lpstr>PowerPoint Presentation</vt:lpstr>
      <vt:lpstr>PowerPoint Presentation</vt:lpstr>
      <vt:lpstr>Tovrstnih primerov najdemo veliko</vt:lpstr>
      <vt:lpstr>Projekt TOMO</vt:lpstr>
      <vt:lpstr>Je programiranje z delčki le za "ta male"?</vt:lpstr>
      <vt:lpstr>PowerPoint Presentation</vt:lpstr>
      <vt:lpstr>PowerPoint Presentation</vt:lpstr>
      <vt:lpstr>In še …</vt:lpstr>
      <vt:lpstr>Vabilo na seminarje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Računalniško razmišljanje, matematika, programiranje</dc:title>
  <dc:creator>Matija Lokar</dc:creator>
  <cp:lastModifiedBy>Lokar, Matija</cp:lastModifiedBy>
  <cp:revision>21</cp:revision>
  <dcterms:created xsi:type="dcterms:W3CDTF">2020-12-09T07:11:04Z</dcterms:created>
  <dcterms:modified xsi:type="dcterms:W3CDTF">2023-09-20T09:29:34Z</dcterms:modified>
</cp:coreProperties>
</file>