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C2CD1B-643E-E071-603F-26EAF0213E84}" v="31" dt="2023-05-08T17:41:06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290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D04A-A90F-4D00-BCA7-AF1EF7854F56}" type="datetimeFigureOut">
              <a:rPr lang="sl-SI" smtClean="0"/>
              <a:t>19. 05. 2023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8400-E8AA-4A2C-A669-5692F94281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221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D04A-A90F-4D00-BCA7-AF1EF7854F56}" type="datetimeFigureOut">
              <a:rPr lang="sl-SI" smtClean="0"/>
              <a:t>19. 05. 2023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8400-E8AA-4A2C-A669-5692F94281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689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D04A-A90F-4D00-BCA7-AF1EF7854F56}" type="datetimeFigureOut">
              <a:rPr lang="sl-SI" smtClean="0"/>
              <a:t>19. 05. 2023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8400-E8AA-4A2C-A669-5692F94281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379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D04A-A90F-4D00-BCA7-AF1EF7854F56}" type="datetimeFigureOut">
              <a:rPr lang="sl-SI" smtClean="0"/>
              <a:t>19. 05. 2023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8400-E8AA-4A2C-A669-5692F94281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376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D04A-A90F-4D00-BCA7-AF1EF7854F56}" type="datetimeFigureOut">
              <a:rPr lang="sl-SI" smtClean="0"/>
              <a:t>19. 05. 2023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8400-E8AA-4A2C-A669-5692F94281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000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D04A-A90F-4D00-BCA7-AF1EF7854F56}" type="datetimeFigureOut">
              <a:rPr lang="sl-SI" smtClean="0"/>
              <a:t>19. 05. 2023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8400-E8AA-4A2C-A669-5692F94281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212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D04A-A90F-4D00-BCA7-AF1EF7854F56}" type="datetimeFigureOut">
              <a:rPr lang="sl-SI" smtClean="0"/>
              <a:t>19. 05. 2023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8400-E8AA-4A2C-A669-5692F94281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802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D04A-A90F-4D00-BCA7-AF1EF7854F56}" type="datetimeFigureOut">
              <a:rPr lang="sl-SI" smtClean="0"/>
              <a:t>19. 05. 2023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8400-E8AA-4A2C-A669-5692F94281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155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D04A-A90F-4D00-BCA7-AF1EF7854F56}" type="datetimeFigureOut">
              <a:rPr lang="sl-SI" smtClean="0"/>
              <a:t>19. 05. 2023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8400-E8AA-4A2C-A669-5692F94281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613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D04A-A90F-4D00-BCA7-AF1EF7854F56}" type="datetimeFigureOut">
              <a:rPr lang="sl-SI" smtClean="0"/>
              <a:t>19. 05. 2023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8400-E8AA-4A2C-A669-5692F94281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418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D04A-A90F-4D00-BCA7-AF1EF7854F56}" type="datetimeFigureOut">
              <a:rPr lang="sl-SI" smtClean="0"/>
              <a:t>19. 05. 2023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B8400-E8AA-4A2C-A669-5692F94281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172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CD04A-A90F-4D00-BCA7-AF1EF7854F56}" type="datetimeFigureOut">
              <a:rPr lang="sl-SI" smtClean="0"/>
              <a:t>19. 05. 2023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B8400-E8AA-4A2C-A669-5692F94281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354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napoj@404.si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5A75147E-5B12-1D3D-F1CF-314C39F876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5807" y="479980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6DB228D3-58C7-59F8-B24C-0599797E7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4953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4777E060-B3F2-07F5-FAA5-671625EF1CE2}"/>
              </a:ext>
            </a:extLst>
          </p:cNvPr>
          <p:cNvGrpSpPr/>
          <p:nvPr/>
        </p:nvGrpSpPr>
        <p:grpSpPr>
          <a:xfrm>
            <a:off x="1503756" y="1079975"/>
            <a:ext cx="4039512" cy="2876260"/>
            <a:chOff x="0" y="927539"/>
            <a:chExt cx="6900042" cy="4330261"/>
          </a:xfrm>
        </p:grpSpPr>
        <p:sp>
          <p:nvSpPr>
            <p:cNvPr id="12" name="Elipsa 11">
              <a:extLst>
                <a:ext uri="{FF2B5EF4-FFF2-40B4-BE49-F238E27FC236}">
                  <a16:creationId xmlns:a16="http://schemas.microsoft.com/office/drawing/2014/main" id="{451646BA-B521-C520-C80D-E4AA9E1BB5DC}"/>
                </a:ext>
              </a:extLst>
            </p:cNvPr>
            <p:cNvSpPr/>
            <p:nvPr/>
          </p:nvSpPr>
          <p:spPr>
            <a:xfrm>
              <a:off x="1876096" y="927539"/>
              <a:ext cx="5023946" cy="427771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Elipsa 10">
              <a:extLst>
                <a:ext uri="{FF2B5EF4-FFF2-40B4-BE49-F238E27FC236}">
                  <a16:creationId xmlns:a16="http://schemas.microsoft.com/office/drawing/2014/main" id="{E6CA92B6-FBAD-D704-AE2F-599224FF838B}"/>
                </a:ext>
              </a:extLst>
            </p:cNvPr>
            <p:cNvSpPr/>
            <p:nvPr/>
          </p:nvSpPr>
          <p:spPr>
            <a:xfrm>
              <a:off x="0" y="980090"/>
              <a:ext cx="5023946" cy="4277710"/>
            </a:xfrm>
            <a:prstGeom prst="ellipse">
              <a:avLst/>
            </a:prstGeom>
            <a:solidFill>
              <a:srgbClr val="FFC000">
                <a:alpha val="3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0A4933CF-FB7A-8646-356C-2635DE68C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58930" y="2195486"/>
              <a:ext cx="2423427" cy="1647219"/>
            </a:xfrm>
            <a:prstGeom prst="rect">
              <a:avLst/>
            </a:prstGeom>
          </p:spPr>
        </p:pic>
        <p:sp>
          <p:nvSpPr>
            <p:cNvPr id="14" name="PoljeZBesedilom 13">
              <a:extLst>
                <a:ext uri="{FF2B5EF4-FFF2-40B4-BE49-F238E27FC236}">
                  <a16:creationId xmlns:a16="http://schemas.microsoft.com/office/drawing/2014/main" id="{85BFE996-6DFC-5948-7F8D-A19891CA62E5}"/>
                </a:ext>
              </a:extLst>
            </p:cNvPr>
            <p:cNvSpPr txBox="1"/>
            <p:nvPr/>
          </p:nvSpPr>
          <p:spPr>
            <a:xfrm>
              <a:off x="425670" y="2412124"/>
              <a:ext cx="1108841" cy="873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Temeljna</a:t>
              </a:r>
              <a:r>
                <a:rPr lang="en-US" sz="1400" dirty="0"/>
                <a:t> </a:t>
              </a:r>
              <a:r>
                <a:rPr lang="en-US" sz="1400" dirty="0" err="1"/>
                <a:t>znanja</a:t>
              </a:r>
              <a:r>
                <a:rPr lang="en-US" sz="1400" dirty="0"/>
                <a:t> RIN</a:t>
              </a:r>
              <a:endParaRPr lang="sl-SI" sz="1400" dirty="0"/>
            </a:p>
          </p:txBody>
        </p:sp>
        <p:sp>
          <p:nvSpPr>
            <p:cNvPr id="15" name="PoljeZBesedilom 14">
              <a:extLst>
                <a:ext uri="{FF2B5EF4-FFF2-40B4-BE49-F238E27FC236}">
                  <a16:creationId xmlns:a16="http://schemas.microsoft.com/office/drawing/2014/main" id="{1DC872A8-7088-1FF9-E520-EFD9BDF52B9E}"/>
                </a:ext>
              </a:extLst>
            </p:cNvPr>
            <p:cNvSpPr txBox="1"/>
            <p:nvPr/>
          </p:nvSpPr>
          <p:spPr>
            <a:xfrm>
              <a:off x="5153365" y="1970323"/>
              <a:ext cx="1340009" cy="1638529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err="1"/>
                <a:t>Temeljna</a:t>
              </a:r>
              <a:r>
                <a:rPr lang="en-US" sz="1400" dirty="0"/>
                <a:t> </a:t>
              </a:r>
              <a:r>
                <a:rPr lang="en-US" sz="1400" dirty="0" err="1"/>
                <a:t>znanja</a:t>
              </a:r>
              <a:r>
                <a:rPr lang="en-US" sz="1400" dirty="0"/>
                <a:t> {KEMIJA; FIZIKA; MATEMATIKA; …}</a:t>
              </a:r>
              <a:endParaRPr lang="sl-SI" sz="1400" dirty="0"/>
            </a:p>
          </p:txBody>
        </p:sp>
      </p:grp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0FFB75BD-CE38-E10D-74BF-71DE56AC3B1A}"/>
              </a:ext>
            </a:extLst>
          </p:cNvPr>
          <p:cNvSpPr txBox="1"/>
          <p:nvPr/>
        </p:nvSpPr>
        <p:spPr>
          <a:xfrm>
            <a:off x="2540876" y="75193"/>
            <a:ext cx="2898227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err="1"/>
              <a:t>priprava</a:t>
            </a:r>
            <a:r>
              <a:rPr lang="en-US" sz="1400" dirty="0"/>
              <a:t> </a:t>
            </a:r>
            <a:r>
              <a:rPr lang="en-US" sz="1400" err="1"/>
              <a:t>gradiv</a:t>
            </a:r>
            <a:endParaRPr lang="en-US" sz="140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1400" err="1"/>
              <a:t>Izvedba</a:t>
            </a:r>
            <a:r>
              <a:rPr lang="en-US" sz="1400" dirty="0"/>
              <a:t> v </a:t>
            </a:r>
            <a:r>
              <a:rPr lang="en-US" sz="1400" err="1"/>
              <a:t>razredu</a:t>
            </a:r>
            <a:endParaRPr lang="en-US" sz="140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1400" err="1"/>
              <a:t>Spremljanje</a:t>
            </a:r>
            <a:r>
              <a:rPr lang="en-US" sz="1400" dirty="0"/>
              <a:t> </a:t>
            </a:r>
            <a:r>
              <a:rPr lang="en-US" sz="1400" err="1"/>
              <a:t>preko</a:t>
            </a:r>
            <a:r>
              <a:rPr lang="en-US" sz="1400" dirty="0"/>
              <a:t> </a:t>
            </a:r>
            <a:r>
              <a:rPr lang="en-US" sz="1400" err="1"/>
              <a:t>anket</a:t>
            </a:r>
            <a:endParaRPr lang="en-US" sz="140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1400" err="1"/>
              <a:t>Izmenjevanje</a:t>
            </a:r>
            <a:r>
              <a:rPr lang="en-US" sz="1400" dirty="0"/>
              <a:t> </a:t>
            </a:r>
            <a:r>
              <a:rPr lang="en-US" sz="1400" err="1"/>
              <a:t>izkušenj</a:t>
            </a:r>
            <a:endParaRPr lang="en-US" sz="1400">
              <a:ea typeface="Calibri" panose="020F0502020204030204"/>
              <a:cs typeface="Calibri" panose="020F0502020204030204"/>
            </a:endParaRPr>
          </a:p>
          <a:p>
            <a:endParaRPr lang="sl-SI" sz="1400" dirty="0"/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69710A70-36DD-C77C-7062-242DB9432CF2}"/>
              </a:ext>
            </a:extLst>
          </p:cNvPr>
          <p:cNvGrpSpPr/>
          <p:nvPr/>
        </p:nvGrpSpPr>
        <p:grpSpPr>
          <a:xfrm>
            <a:off x="1848081" y="4220016"/>
            <a:ext cx="2856093" cy="1477328"/>
            <a:chOff x="1600743" y="4705826"/>
            <a:chExt cx="3910642" cy="1477328"/>
          </a:xfrm>
        </p:grpSpPr>
        <p:sp>
          <p:nvSpPr>
            <p:cNvPr id="17" name="PoljeZBesedilom 16">
              <a:extLst>
                <a:ext uri="{FF2B5EF4-FFF2-40B4-BE49-F238E27FC236}">
                  <a16:creationId xmlns:a16="http://schemas.microsoft.com/office/drawing/2014/main" id="{952D6A10-FFDD-2C50-C549-2EDCE14F83CC}"/>
                </a:ext>
              </a:extLst>
            </p:cNvPr>
            <p:cNvSpPr txBox="1"/>
            <p:nvPr/>
          </p:nvSpPr>
          <p:spPr>
            <a:xfrm>
              <a:off x="1600743" y="4705826"/>
              <a:ext cx="3910642" cy="147732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dirty="0"/>
                <a:t>VAS ZANIMA: </a:t>
              </a:r>
              <a:r>
                <a:rPr lang="en-US" dirty="0">
                  <a:hlinkClick r:id="rId3"/>
                </a:rPr>
                <a:t>napoj@404.si</a:t>
              </a:r>
              <a:r>
                <a:rPr lang="en-US" dirty="0"/>
                <a:t> 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pPr algn="ctr"/>
              <a:r>
                <a:rPr lang="en-US" dirty="0"/>
                <a:t>VKLJUČITE SE SEDAJ!</a:t>
              </a:r>
              <a:endParaRPr lang="sl-SI" dirty="0">
                <a:ea typeface="Calibri" panose="020F0502020204030204"/>
                <a:cs typeface="Calibri" panose="020F0502020204030204"/>
              </a:endParaRPr>
            </a:p>
          </p:txBody>
        </p:sp>
        <p:pic>
          <p:nvPicPr>
            <p:cNvPr id="1030" name="Picture 6" descr="WE NEED YOU We've heard what the... - Music Venue Trust | Facebook">
              <a:extLst>
                <a:ext uri="{FF2B5EF4-FFF2-40B4-BE49-F238E27FC236}">
                  <a16:creationId xmlns:a16="http://schemas.microsoft.com/office/drawing/2014/main" id="{4424619B-2BDE-B33C-8312-506BAA1570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7024" y="5087166"/>
              <a:ext cx="1143674" cy="708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Slika 18">
            <a:extLst>
              <a:ext uri="{FF2B5EF4-FFF2-40B4-BE49-F238E27FC236}">
                <a16:creationId xmlns:a16="http://schemas.microsoft.com/office/drawing/2014/main" id="{5B80833D-DEE0-3FDE-2897-01A32753B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392" y="6116447"/>
            <a:ext cx="1797269" cy="697755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BBE9EA23-8B55-F033-489B-0CF05F0B7A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699" y="7169988"/>
            <a:ext cx="1920437" cy="931448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09246FA2-8C33-8587-CCAE-604BDA2BD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3298" y="6022271"/>
            <a:ext cx="1418897" cy="962971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5C3BF5D9-B30E-A550-313F-50DABFB5D3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5074" y="7489234"/>
            <a:ext cx="1376855" cy="784837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C889A0EF-81EC-20EE-DA23-92EFDB614E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9793" y="8276785"/>
            <a:ext cx="1742871" cy="775149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E2E55F70-093E-E903-3B26-41EB46A63E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5920" y="7083289"/>
            <a:ext cx="1607196" cy="811244"/>
          </a:xfrm>
          <a:prstGeom prst="rect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5492F39D-7B9F-BAB2-90BF-9759327149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4240" y="8104857"/>
            <a:ext cx="1376855" cy="952676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DBB71835-8241-2CDA-B307-F8BED8D288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8857" y="5947507"/>
            <a:ext cx="2030817" cy="1219132"/>
          </a:xfrm>
          <a:prstGeom prst="rect">
            <a:avLst/>
          </a:prstGeom>
        </p:spPr>
      </p:pic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6713E290-A73E-090D-F587-18E8734DBACA}"/>
              </a:ext>
            </a:extLst>
          </p:cNvPr>
          <p:cNvSpPr txBox="1"/>
          <p:nvPr/>
        </p:nvSpPr>
        <p:spPr>
          <a:xfrm rot="-1140000">
            <a:off x="1367951" y="6957086"/>
            <a:ext cx="4439120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Vse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to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smo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že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ustvarili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sl-SI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2357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</TotalTime>
  <Words>40</Words>
  <Application>Microsoft Office PowerPoint</Application>
  <PresentationFormat>A4 Paper (210x297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Officeova tema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Matija Lokar</dc:creator>
  <cp:lastModifiedBy>Matija Lokar</cp:lastModifiedBy>
  <cp:revision>19</cp:revision>
  <dcterms:created xsi:type="dcterms:W3CDTF">2023-04-25T17:48:44Z</dcterms:created>
  <dcterms:modified xsi:type="dcterms:W3CDTF">2023-05-19T14:42:01Z</dcterms:modified>
</cp:coreProperties>
</file>