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6" r:id="rId3"/>
    <p:sldId id="274" r:id="rId4"/>
    <p:sldId id="289" r:id="rId5"/>
    <p:sldId id="290" r:id="rId6"/>
    <p:sldId id="277" r:id="rId7"/>
    <p:sldId id="294" r:id="rId8"/>
    <p:sldId id="295" r:id="rId9"/>
    <p:sldId id="257" r:id="rId10"/>
    <p:sldId id="296" r:id="rId11"/>
    <p:sldId id="297" r:id="rId1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615F1-4330-45F3-9712-B3A808828834}" type="datetimeFigureOut">
              <a:rPr lang="sl-SI" smtClean="0"/>
              <a:t>19. 09. 2023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6FDB6-EB34-4EFB-A037-1FA1BD654A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08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99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d924dc5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2d924dc5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49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d924dc5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2d924dc5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d924dc5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2d924dc5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21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A681-AFBA-8A8D-1413-3DAB14D6C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21228-A989-A495-17CE-A4F1D453E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CCCB-FA6C-F738-94F1-DE4DA1B3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01A6C-B852-6500-EB94-5C2370265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88327-3F3D-57D9-ECDA-4321C5B8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19. 09. 2023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AEC87-0A05-6F0D-E89E-2158D85A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12FFB-CF2C-541B-FDDB-CCBB5BCD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43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912255-6751-0B70-5909-B3EB35685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21E22-CDB3-9332-D46A-A2583B2C1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8A65B-0336-B344-1AFD-221993E9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19. 09. 2023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0CF2-9EF0-7A1A-F5C5-79369F42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61D8E-C610-745B-863F-8A1A7A09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89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2C0D-FC97-E167-C951-D5A6F276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975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B6621-A7A3-D0CB-1E01-6D5BECF5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E5309-FDBE-4F65-8694-BF5772E9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19. 09. 2023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096E7-77A4-9025-1070-6C264DED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747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3EE0-1646-64D8-F3E6-2549980C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BAC1D-4B9F-D0BF-29F2-E540616A4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5474-BA55-DB43-A599-623A8C27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19. 09. 2023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2040F-7550-35EE-5348-7CE3A47F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082DF-99F9-2ECB-2D0E-59A49B44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3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893E-1283-6BAE-D1EC-910733E6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036D-7E3C-5D7E-AB34-4E9ADFD3F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924BC-963C-C742-D1B1-090897AC8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EBA62-06DC-7758-44AF-024509D8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19. 09. 2023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72748-EDFC-C056-B159-172957C4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A28D3-D570-F279-856E-4244B110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89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56FD-EBA9-D63A-9502-ED5E539F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3EF7A-BC23-C305-8D36-8F1E147B3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C2704-9E36-5DA2-D2C0-CC3D11D1E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D4917-A0EB-452E-EE83-73B989464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B60D1-0104-7224-61C7-BEC255259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B878B-06F0-2084-50F3-F56F6CB9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19. 09. 2023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ADD52-F961-D0A1-031C-9F579F21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3B5B1-AF65-E61A-4D79-D2A738D4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54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1A27-0DFA-E916-AE8C-CA9E1E63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65E66-38AF-885A-75D1-48E5452F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19. 09. 2023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AA8A2-1B51-F737-D5FB-C88E0508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6C9F9-C15E-43A8-F617-744EC01D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40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2582B-B846-9416-E5A9-831A068D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19. 09. 2023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1D763-A771-4CC9-FD3A-6AEBE18E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3C9FA-FA27-920B-B75C-C903451C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844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CC36-F0C3-41DC-54A3-FF1DA453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028A-C280-D7F8-68B3-EE65F078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2C4AD-A38F-209F-7F5B-FA1BC3D4C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253FE-2A90-E26D-1292-3029E7E6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19. 09. 2023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3A7C8-AAF0-0AF2-3D96-10F5CDDD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D5FC6-D8A6-FE1F-F00E-88144248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358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21D6-0B93-2352-F148-F412B498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038B3-AE38-A445-9AF5-8C176B599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EA6A8-1F0A-43F7-C0DD-711AF5843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EDA3B-ED05-006F-93CB-CEB41297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19. 09. 2023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286F-CD0F-B5CA-50FC-1A3A0399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22BBF-C253-8C83-A78F-3659AC58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798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87E9B-AB50-D4DA-A036-8AE1271A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96566-285D-2066-7EAD-EE9E507D3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720A-C505-C4EC-97F8-FBC2067A2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Picture 7" descr="A green background with white text&#10;&#10;Description automatically generated">
            <a:extLst>
              <a:ext uri="{FF2B5EF4-FFF2-40B4-BE49-F238E27FC236}">
                <a16:creationId xmlns:a16="http://schemas.microsoft.com/office/drawing/2014/main" id="{66373FC1-9AF3-E7AD-5A1A-E91A29152D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223" y="6356350"/>
            <a:ext cx="2231577" cy="406909"/>
          </a:xfrm>
          <a:prstGeom prst="rect">
            <a:avLst/>
          </a:prstGeom>
        </p:spPr>
      </p:pic>
      <p:pic>
        <p:nvPicPr>
          <p:cNvPr id="11" name="Picture 10" descr="A colorful spiral with text&#10;&#10;Description automatically generated with medium confidence">
            <a:extLst>
              <a:ext uri="{FF2B5EF4-FFF2-40B4-BE49-F238E27FC236}">
                <a16:creationId xmlns:a16="http://schemas.microsoft.com/office/drawing/2014/main" id="{22BE2534-59A0-1E70-7125-FF866982C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8726" y="136525"/>
            <a:ext cx="2877378" cy="21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5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E1BD122-F769-D73B-9616-96FC19A6A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50" t="10611" b="1495"/>
          <a:stretch/>
        </p:blipFill>
        <p:spPr>
          <a:xfrm>
            <a:off x="431515" y="508571"/>
            <a:ext cx="6243779" cy="4212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9983" y="402536"/>
            <a:ext cx="6202017" cy="36426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4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preplet matematike, informatike, naravoslovja, umetnosti in tehnike</a:t>
            </a:r>
            <a:endParaRPr lang="sl-SI" sz="4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290" y="490720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Matija Lokar</a:t>
            </a:r>
          </a:p>
          <a:p>
            <a:r>
              <a:rPr lang="en-US" sz="2800" dirty="0" err="1"/>
              <a:t>Fakulteta</a:t>
            </a:r>
            <a:r>
              <a:rPr lang="en-US" sz="2800" dirty="0"/>
              <a:t> za </a:t>
            </a:r>
            <a:r>
              <a:rPr lang="en-US" sz="2800" dirty="0" err="1"/>
              <a:t>matematiko</a:t>
            </a:r>
            <a:r>
              <a:rPr lang="en-US" sz="2800" dirty="0"/>
              <a:t> in </a:t>
            </a:r>
            <a:r>
              <a:rPr lang="en-US" sz="2800" dirty="0" err="1"/>
              <a:t>fiziko</a:t>
            </a:r>
            <a:r>
              <a:rPr lang="en-US" sz="2800" dirty="0"/>
              <a:t>, </a:t>
            </a:r>
            <a:r>
              <a:rPr lang="en-US" sz="2800" dirty="0" err="1"/>
              <a:t>Univerza</a:t>
            </a:r>
            <a:r>
              <a:rPr lang="en-US" sz="2800" dirty="0"/>
              <a:t> v </a:t>
            </a:r>
            <a:r>
              <a:rPr lang="en-US" sz="2800" dirty="0" err="1"/>
              <a:t>Ljubljani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37178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43E18BCE-7005-95F4-F76B-0A694AFEEC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26" y="4143912"/>
            <a:ext cx="4242148" cy="238620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FF57B56-43C2-7562-9006-1F73EED1FAAC}"/>
              </a:ext>
            </a:extLst>
          </p:cNvPr>
          <p:cNvSpPr txBox="1"/>
          <p:nvPr/>
        </p:nvSpPr>
        <p:spPr>
          <a:xfrm>
            <a:off x="807214" y="399614"/>
            <a:ext cx="608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Imamo</a:t>
            </a:r>
            <a:r>
              <a:rPr lang="en-US" sz="4000" dirty="0"/>
              <a:t> se </a:t>
            </a:r>
            <a:r>
              <a:rPr lang="en-US" sz="4000" dirty="0" err="1"/>
              <a:t>fino</a:t>
            </a:r>
            <a:r>
              <a:rPr lang="en-US" sz="4000" dirty="0"/>
              <a:t>!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8F89766-C13B-9D17-4880-CDD3EF8DED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06" y="1750010"/>
            <a:ext cx="4234275" cy="2058328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0F2D9C5E-69BD-3695-9FCA-D300419F9F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679" y="2689071"/>
            <a:ext cx="3490587" cy="2624921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134E832-4C7D-1CF8-5B07-714E0D8D24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910" y="3390355"/>
            <a:ext cx="3618784" cy="2714088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10FFD23A-7BD2-5A70-764A-77A1503E52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387" y="3912180"/>
            <a:ext cx="3490587" cy="261794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0AB79E8A-AF73-3AC4-773B-C92EA3B70B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225" y="1944428"/>
            <a:ext cx="4062508" cy="305500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32245A2-70ED-3A98-9449-D919FCE03E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34" y="1144015"/>
            <a:ext cx="4297819" cy="24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2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ABF81F0-5B80-BE59-DD12-0547260D9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183" y="801666"/>
            <a:ext cx="8910218" cy="6056334"/>
          </a:xfrm>
          <a:prstGeom prst="rect">
            <a:avLst/>
          </a:prstGeom>
        </p:spPr>
      </p:pic>
      <p:pic>
        <p:nvPicPr>
          <p:cNvPr id="4098" name="Picture 2" descr="Tretja verzija plakata z hiško">
            <a:extLst>
              <a:ext uri="{FF2B5EF4-FFF2-40B4-BE49-F238E27FC236}">
                <a16:creationId xmlns:a16="http://schemas.microsoft.com/office/drawing/2014/main" id="{D7D35868-2AB7-AC55-4EF7-66C06C6D0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117" y="0"/>
            <a:ext cx="274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62AA277-CD99-2442-C371-671A793AF03C}"/>
              </a:ext>
            </a:extLst>
          </p:cNvPr>
          <p:cNvSpPr txBox="1"/>
          <p:nvPr/>
        </p:nvSpPr>
        <p:spPr>
          <a:xfrm>
            <a:off x="5246839" y="519923"/>
            <a:ext cx="6097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/>
              <a:t>Pridruži</a:t>
            </a:r>
            <a:r>
              <a:rPr lang="en-US" sz="4000" dirty="0"/>
              <a:t> se: </a:t>
            </a:r>
            <a:r>
              <a:rPr lang="en-US" sz="4000" b="1" dirty="0">
                <a:solidFill>
                  <a:srgbClr val="FF0000"/>
                </a:solidFill>
              </a:rPr>
              <a:t>napoj@404.si</a:t>
            </a:r>
            <a:endParaRPr lang="sl-SI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9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Pobuda učiteljev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30243" cy="435133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2016</a:t>
            </a:r>
          </a:p>
          <a:p>
            <a:endParaRPr lang="sl-SI" i="1" dirty="0"/>
          </a:p>
          <a:p>
            <a:r>
              <a:rPr lang="sl-SI" i="1" dirty="0">
                <a:solidFill>
                  <a:srgbClr val="00B050"/>
                </a:solidFill>
              </a:rPr>
              <a:t>Osnovna ideja: </a:t>
            </a:r>
            <a:r>
              <a:rPr lang="sl-SI" i="1" dirty="0"/>
              <a:t>vsi, ki </a:t>
            </a:r>
            <a:r>
              <a:rPr lang="sl-SI" i="1" dirty="0">
                <a:solidFill>
                  <a:srgbClr val="FF0000"/>
                </a:solidFill>
              </a:rPr>
              <a:t>poučujemo</a:t>
            </a:r>
            <a:r>
              <a:rPr lang="sl-SI" i="1" dirty="0"/>
              <a:t> računalništvo in informatiko</a:t>
            </a:r>
            <a:r>
              <a:rPr lang="en-GB" i="1" dirty="0"/>
              <a:t> </a:t>
            </a:r>
            <a:r>
              <a:rPr lang="en-GB" i="1" dirty="0" err="1"/>
              <a:t>aIi</a:t>
            </a:r>
            <a:r>
              <a:rPr lang="en-GB" i="1" dirty="0"/>
              <a:t>/in jo </a:t>
            </a:r>
            <a:r>
              <a:rPr lang="en-GB" i="1" dirty="0" err="1">
                <a:solidFill>
                  <a:srgbClr val="FF0000"/>
                </a:solidFill>
              </a:rPr>
              <a:t>uporabljamo</a:t>
            </a:r>
            <a:r>
              <a:rPr lang="en-GB" i="1" dirty="0"/>
              <a:t> </a:t>
            </a:r>
            <a:r>
              <a:rPr lang="en-GB" i="1" dirty="0" err="1"/>
              <a:t>pri</a:t>
            </a:r>
            <a:r>
              <a:rPr lang="en-GB" i="1" dirty="0"/>
              <a:t> </a:t>
            </a:r>
            <a:r>
              <a:rPr lang="en-GB" i="1" dirty="0" err="1"/>
              <a:t>poučevanju</a:t>
            </a:r>
            <a:r>
              <a:rPr lang="en-GB" i="1" dirty="0"/>
              <a:t> </a:t>
            </a:r>
            <a:r>
              <a:rPr lang="en-GB" i="1" dirty="0" err="1"/>
              <a:t>česarkoli</a:t>
            </a:r>
            <a:r>
              <a:rPr lang="sl-SI" i="1" dirty="0"/>
              <a:t>, se </a:t>
            </a:r>
            <a:r>
              <a:rPr lang="sl-SI" b="1" i="1" dirty="0">
                <a:solidFill>
                  <a:srgbClr val="FF0000"/>
                </a:solidFill>
              </a:rPr>
              <a:t>redno srečujemo </a:t>
            </a:r>
            <a:r>
              <a:rPr lang="sl-SI" i="1" dirty="0"/>
              <a:t>in med sabo </a:t>
            </a:r>
            <a:r>
              <a:rPr lang="sl-SI" b="1" i="1" dirty="0">
                <a:solidFill>
                  <a:srgbClr val="FF0000"/>
                </a:solidFill>
              </a:rPr>
              <a:t>izmenjujemo</a:t>
            </a:r>
            <a:r>
              <a:rPr lang="sl-SI" i="1" dirty="0"/>
              <a:t> znanje, gradiva in </a:t>
            </a:r>
            <a:r>
              <a:rPr lang="sl-SI" b="1" i="1" dirty="0">
                <a:solidFill>
                  <a:srgbClr val="FF0000"/>
                </a:solidFill>
              </a:rPr>
              <a:t>izkušnje</a:t>
            </a:r>
            <a:r>
              <a:rPr lang="sl-SI" i="1" dirty="0"/>
              <a:t> pri poučevanj</a:t>
            </a:r>
            <a:r>
              <a:rPr lang="en-US" i="1" dirty="0"/>
              <a:t>u</a:t>
            </a:r>
            <a:r>
              <a:rPr lang="sl-SI" i="1" dirty="0"/>
              <a:t>.</a:t>
            </a:r>
          </a:p>
          <a:p>
            <a:endParaRPr lang="en-GB" dirty="0"/>
          </a:p>
          <a:p>
            <a:r>
              <a:rPr lang="sl-SI" dirty="0"/>
              <a:t>različne dejavnost</a:t>
            </a:r>
            <a:r>
              <a:rPr lang="en-GB" dirty="0"/>
              <a:t>: </a:t>
            </a:r>
            <a:r>
              <a:rPr lang="en-GB" dirty="0" err="1"/>
              <a:t>priprava</a:t>
            </a:r>
            <a:r>
              <a:rPr lang="en-GB" dirty="0"/>
              <a:t> </a:t>
            </a:r>
            <a:r>
              <a:rPr lang="en-GB" dirty="0" err="1"/>
              <a:t>gradiv</a:t>
            </a:r>
            <a:r>
              <a:rPr lang="en-GB" dirty="0"/>
              <a:t>, </a:t>
            </a:r>
            <a:r>
              <a:rPr lang="en-GB" dirty="0" err="1"/>
              <a:t>strokovne</a:t>
            </a:r>
            <a:r>
              <a:rPr lang="en-GB" dirty="0"/>
              <a:t> </a:t>
            </a:r>
            <a:r>
              <a:rPr lang="en-GB" dirty="0" err="1"/>
              <a:t>ekskurzije</a:t>
            </a:r>
            <a:r>
              <a:rPr lang="en-GB" dirty="0"/>
              <a:t>, </a:t>
            </a:r>
            <a:r>
              <a:rPr lang="en-GB" dirty="0" err="1"/>
              <a:t>sodelovanje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konferencah</a:t>
            </a:r>
            <a:r>
              <a:rPr lang="en-GB" dirty="0"/>
              <a:t> …</a:t>
            </a:r>
            <a:endParaRPr lang="en-US" b="1" dirty="0">
              <a:solidFill>
                <a:srgbClr val="EE433A"/>
              </a:solidFill>
            </a:endParaRPr>
          </a:p>
          <a:p>
            <a:endParaRPr lang="sl-SI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225" y="476112"/>
            <a:ext cx="2265575" cy="2564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5678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>
            <a:spLocks noGrp="1"/>
          </p:cNvSpPr>
          <p:nvPr>
            <p:ph type="body" idx="1"/>
          </p:nvPr>
        </p:nvSpPr>
        <p:spPr>
          <a:xfrm>
            <a:off x="1650274" y="226731"/>
            <a:ext cx="8314661" cy="496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 dirty="0"/>
              <a:t>NAPOJ-1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/>
              <a:t>           (2016 – 2017)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 dirty="0"/>
              <a:t>NAPOJ-2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/>
              <a:t>          (2017 – 2018)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 dirty="0"/>
              <a:t>NAPOJ-3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/>
              <a:t>           (2018 – 2020)</a:t>
            </a:r>
            <a:endParaRPr sz="36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</p:txBody>
      </p:sp>
      <p:sp>
        <p:nvSpPr>
          <p:cNvPr id="228" name="Google Shape;2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19"/>
          <p:cNvGrpSpPr/>
          <p:nvPr/>
        </p:nvGrpSpPr>
        <p:grpSpPr>
          <a:xfrm>
            <a:off x="7600739" y="136525"/>
            <a:ext cx="2381461" cy="6227891"/>
            <a:chOff x="2955517" y="677099"/>
            <a:chExt cx="2252901" cy="5578411"/>
          </a:xfrm>
        </p:grpSpPr>
        <p:pic>
          <p:nvPicPr>
            <p:cNvPr id="231" name="Google Shape;231;p19" descr="napoj-logo-text-2.pn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55517" y="677099"/>
              <a:ext cx="2117862" cy="2117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04618" y="2606894"/>
              <a:ext cx="1968761" cy="1968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11064" y="4752058"/>
              <a:ext cx="2197354" cy="15034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3270" y="514639"/>
            <a:ext cx="8319942" cy="565756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0"/>
          <p:cNvSpPr/>
          <p:nvPr/>
        </p:nvSpPr>
        <p:spPr>
          <a:xfrm>
            <a:off x="2771192" y="1942322"/>
            <a:ext cx="4531567" cy="453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7EC527-C827-731A-573D-CA8BA82378DD}"/>
              </a:ext>
            </a:extLst>
          </p:cNvPr>
          <p:cNvGrpSpPr/>
          <p:nvPr/>
        </p:nvGrpSpPr>
        <p:grpSpPr>
          <a:xfrm>
            <a:off x="8799855" y="1383818"/>
            <a:ext cx="2548192" cy="2480310"/>
            <a:chOff x="1350181" y="1049990"/>
            <a:chExt cx="2548192" cy="248031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833F7C-2479-939C-FF6F-8142D8432A86}"/>
                </a:ext>
              </a:extLst>
            </p:cNvPr>
            <p:cNvSpPr/>
            <p:nvPr/>
          </p:nvSpPr>
          <p:spPr>
            <a:xfrm>
              <a:off x="1350181" y="1049990"/>
              <a:ext cx="517346" cy="2480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  <a:p>
              <a:pPr algn="ctr"/>
              <a:r>
                <a:rPr lang="sl-SI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</a:p>
            <a:p>
              <a:pPr algn="ctr"/>
              <a:r>
                <a:rPr lang="sl-SI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  <a:p>
              <a:pPr algn="ctr"/>
              <a:r>
                <a:rPr lang="sl-SI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  <a:p>
              <a:pPr algn="ctr"/>
              <a:r>
                <a:rPr lang="sl-SI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9E3B68-E665-4A54-D918-F7FAC3B66403}"/>
                </a:ext>
              </a:extLst>
            </p:cNvPr>
            <p:cNvSpPr/>
            <p:nvPr/>
          </p:nvSpPr>
          <p:spPr>
            <a:xfrm>
              <a:off x="2037279" y="1049990"/>
              <a:ext cx="1861094" cy="24803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Matematika</a:t>
              </a:r>
            </a:p>
            <a:p>
              <a:pPr algn="ctr"/>
              <a:r>
                <a:rPr lang="sl-SI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Informatika</a:t>
              </a:r>
            </a:p>
            <a:p>
              <a:pPr algn="ctr"/>
              <a:r>
                <a:rPr lang="sl-SI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Naravoslovje</a:t>
              </a:r>
            </a:p>
            <a:p>
              <a:pPr algn="ctr"/>
              <a:r>
                <a:rPr lang="sl-SI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Umetnost</a:t>
              </a:r>
            </a:p>
            <a:p>
              <a:pPr algn="ctr"/>
              <a:r>
                <a:rPr lang="sl-SI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Tehnika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C71986B-8050-CF29-A196-006BEFEF0DE0}"/>
              </a:ext>
            </a:extLst>
          </p:cNvPr>
          <p:cNvSpPr txBox="1"/>
          <p:nvPr/>
        </p:nvSpPr>
        <p:spPr>
          <a:xfrm>
            <a:off x="682461" y="2700819"/>
            <a:ext cx="235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2022 - 23</a:t>
            </a:r>
            <a:endParaRPr lang="sl-SI" sz="2800" b="1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CBE8E73-072B-46DB-C22A-D2088CDE5B4E}"/>
              </a:ext>
            </a:extLst>
          </p:cNvPr>
          <p:cNvSpPr txBox="1"/>
          <p:nvPr/>
        </p:nvSpPr>
        <p:spPr>
          <a:xfrm>
            <a:off x="1296411" y="3459316"/>
            <a:ext cx="235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2023 - 24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25264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d924dc56e_0_0"/>
          <p:cNvSpPr txBox="1">
            <a:spLocks noGrp="1"/>
          </p:cNvSpPr>
          <p:nvPr>
            <p:ph type="title"/>
          </p:nvPr>
        </p:nvSpPr>
        <p:spPr>
          <a:xfrm>
            <a:off x="155575" y="152401"/>
            <a:ext cx="11880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dirty="0"/>
              <a:t>MINUT </a:t>
            </a:r>
            <a:r>
              <a:rPr lang="en-GB" sz="4000" dirty="0" err="1"/>
              <a:t>člani</a:t>
            </a:r>
            <a:endParaRPr sz="4000" dirty="0"/>
          </a:p>
        </p:txBody>
      </p:sp>
      <p:sp>
        <p:nvSpPr>
          <p:cNvPr id="253" name="Google Shape;253;g22d924dc56e_0_0"/>
          <p:cNvSpPr txBox="1">
            <a:spLocks noGrp="1"/>
          </p:cNvSpPr>
          <p:nvPr>
            <p:ph type="body" idx="1"/>
          </p:nvPr>
        </p:nvSpPr>
        <p:spPr>
          <a:xfrm>
            <a:off x="155575" y="1335988"/>
            <a:ext cx="6464100" cy="306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04210" indent="-571500">
              <a:lnSpc>
                <a:spcPct val="100000"/>
              </a:lnSpc>
              <a:spcBef>
                <a:spcPts val="0"/>
              </a:spcBef>
              <a:buSzPct val="86286"/>
            </a:pPr>
            <a:r>
              <a:rPr lang="en-GB" dirty="0" err="1"/>
              <a:t>učitelji</a:t>
            </a:r>
            <a:r>
              <a:rPr lang="en-GB" dirty="0"/>
              <a:t> RIN </a:t>
            </a:r>
          </a:p>
          <a:p>
            <a:pPr marL="704210" indent="-571500">
              <a:lnSpc>
                <a:spcPct val="100000"/>
              </a:lnSpc>
              <a:spcBef>
                <a:spcPts val="0"/>
              </a:spcBef>
              <a:buSzPct val="86286"/>
            </a:pPr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predmetov</a:t>
            </a:r>
            <a:r>
              <a:rPr lang="en-GB" dirty="0"/>
              <a:t> s </a:t>
            </a:r>
            <a:r>
              <a:rPr lang="en-GB" dirty="0" err="1"/>
              <a:t>področja</a:t>
            </a:r>
            <a:r>
              <a:rPr lang="en-GB" dirty="0"/>
              <a:t> </a:t>
            </a:r>
          </a:p>
          <a:p>
            <a:pPr marL="704210" indent="-571500">
              <a:lnSpc>
                <a:spcPct val="100000"/>
              </a:lnSpc>
              <a:spcBef>
                <a:spcPts val="0"/>
              </a:spcBef>
              <a:buSzPct val="86286"/>
            </a:pPr>
            <a:r>
              <a:rPr lang="en-GB" dirty="0" err="1"/>
              <a:t>matematike</a:t>
            </a:r>
            <a:r>
              <a:rPr lang="en-GB" dirty="0"/>
              <a:t>, </a:t>
            </a:r>
            <a:r>
              <a:rPr lang="en-GB" dirty="0" err="1"/>
              <a:t>naravoslovja</a:t>
            </a:r>
            <a:r>
              <a:rPr lang="en-GB" dirty="0"/>
              <a:t>, </a:t>
            </a:r>
            <a:r>
              <a:rPr lang="en-GB" dirty="0" err="1"/>
              <a:t>tehnike</a:t>
            </a:r>
            <a:r>
              <a:rPr lang="en-GB" dirty="0"/>
              <a:t>, …</a:t>
            </a:r>
          </a:p>
          <a:p>
            <a:pPr marL="704210" indent="-571500">
              <a:lnSpc>
                <a:spcPct val="100000"/>
              </a:lnSpc>
              <a:spcBef>
                <a:spcPts val="0"/>
              </a:spcBef>
              <a:buSzPct val="86286"/>
            </a:pPr>
            <a:r>
              <a:rPr lang="en-GB" i="1" dirty="0" err="1"/>
              <a:t>študenti</a:t>
            </a:r>
            <a:r>
              <a:rPr lang="en-GB" i="1" dirty="0"/>
              <a:t>, </a:t>
            </a:r>
            <a:r>
              <a:rPr lang="en-GB" i="1" dirty="0" err="1"/>
              <a:t>bodoči</a:t>
            </a:r>
            <a:r>
              <a:rPr lang="en-GB" i="1" dirty="0"/>
              <a:t> </a:t>
            </a:r>
            <a:r>
              <a:rPr lang="en-GB" i="1" dirty="0" err="1"/>
              <a:t>učitelji</a:t>
            </a:r>
            <a:endParaRPr lang="en-GB" i="1" dirty="0"/>
          </a:p>
          <a:p>
            <a:pPr marL="704210" indent="-571500">
              <a:lnSpc>
                <a:spcPct val="100000"/>
              </a:lnSpc>
              <a:spcBef>
                <a:spcPts val="0"/>
              </a:spcBef>
              <a:buSzPct val="86286"/>
            </a:pPr>
            <a:r>
              <a:rPr lang="en-GB" i="1" dirty="0" err="1"/>
              <a:t>Mentorji</a:t>
            </a:r>
            <a:r>
              <a:rPr lang="en-GB" i="1" dirty="0"/>
              <a:t> (UL FRI, UL FMF, </a:t>
            </a:r>
            <a:r>
              <a:rPr lang="en-GB" i="1" dirty="0" err="1"/>
              <a:t>Zavod</a:t>
            </a:r>
            <a:r>
              <a:rPr lang="en-GB" i="1" dirty="0"/>
              <a:t> 404, UL PEF, UP FAMNIT)</a:t>
            </a:r>
          </a:p>
          <a:p>
            <a:pPr marL="0" lvl="0" indent="0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en-GB" sz="3600" dirty="0"/>
          </a:p>
        </p:txBody>
      </p:sp>
      <p:pic>
        <p:nvPicPr>
          <p:cNvPr id="255" name="Google Shape;255;g22d924dc56e_0_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037" y="204630"/>
            <a:ext cx="5416875" cy="34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11E7C02-E0D3-4206-95C4-E8A80C3238A2}"/>
              </a:ext>
            </a:extLst>
          </p:cNvPr>
          <p:cNvSpPr txBox="1"/>
          <p:nvPr/>
        </p:nvSpPr>
        <p:spPr>
          <a:xfrm>
            <a:off x="8521950" y="3712258"/>
            <a:ext cx="1684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2022 - 23</a:t>
            </a:r>
            <a:endParaRPr lang="sl-SI" sz="2800" dirty="0"/>
          </a:p>
        </p:txBody>
      </p:sp>
      <p:pic>
        <p:nvPicPr>
          <p:cNvPr id="1026" name="Picture 2" descr="NAPOJ MINUT 2023 udeleženci delavnice">
            <a:extLst>
              <a:ext uri="{FF2B5EF4-FFF2-40B4-BE49-F238E27FC236}">
                <a16:creationId xmlns:a16="http://schemas.microsoft.com/office/drawing/2014/main" id="{8A68A689-957A-9B2A-4C17-45C6A1ED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813" y="4001947"/>
            <a:ext cx="4505281" cy="28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E130EEF-289D-AC98-7BA7-37FC98D6EAB9}"/>
              </a:ext>
            </a:extLst>
          </p:cNvPr>
          <p:cNvSpPr txBox="1"/>
          <p:nvPr/>
        </p:nvSpPr>
        <p:spPr>
          <a:xfrm>
            <a:off x="7165094" y="3926908"/>
            <a:ext cx="369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2023 - 24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8784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d924dc56e_0_0"/>
          <p:cNvSpPr txBox="1">
            <a:spLocks noGrp="1"/>
          </p:cNvSpPr>
          <p:nvPr>
            <p:ph type="title"/>
          </p:nvPr>
        </p:nvSpPr>
        <p:spPr>
          <a:xfrm>
            <a:off x="155575" y="276450"/>
            <a:ext cx="11880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dirty="0"/>
              <a:t>MINUT </a:t>
            </a:r>
            <a:r>
              <a:rPr lang="en-GB" sz="4000" dirty="0" err="1"/>
              <a:t>zgradba</a:t>
            </a:r>
            <a:endParaRPr sz="4000" dirty="0"/>
          </a:p>
        </p:txBody>
      </p:sp>
      <p:sp>
        <p:nvSpPr>
          <p:cNvPr id="253" name="Google Shape;253;g22d924dc56e_0_0"/>
          <p:cNvSpPr txBox="1">
            <a:spLocks noGrp="1"/>
          </p:cNvSpPr>
          <p:nvPr>
            <p:ph type="body" idx="1"/>
          </p:nvPr>
        </p:nvSpPr>
        <p:spPr>
          <a:xfrm>
            <a:off x="155575" y="1305150"/>
            <a:ext cx="6464100" cy="5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271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86286"/>
              <a:buNone/>
            </a:pPr>
            <a:r>
              <a:rPr lang="en-GB" sz="3400" dirty="0" err="1"/>
              <a:t>Temeljna</a:t>
            </a:r>
            <a:r>
              <a:rPr lang="en-GB" sz="3400" dirty="0"/>
              <a:t> </a:t>
            </a:r>
            <a:r>
              <a:rPr lang="en-GB" sz="3400" dirty="0" err="1"/>
              <a:t>znanja</a:t>
            </a:r>
            <a:r>
              <a:rPr lang="en-GB" sz="3400" dirty="0"/>
              <a:t>:</a:t>
            </a:r>
          </a:p>
          <a:p>
            <a:pPr marL="457200" lvl="0" indent="-32449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86286"/>
              <a:buChar char="●"/>
            </a:pPr>
            <a:r>
              <a:rPr lang="en-GB" sz="3400" dirty="0" err="1"/>
              <a:t>računalništvo</a:t>
            </a:r>
            <a:r>
              <a:rPr lang="en-GB" sz="3400" dirty="0"/>
              <a:t> in </a:t>
            </a:r>
            <a:r>
              <a:rPr lang="en-GB" sz="3400" dirty="0" err="1"/>
              <a:t>informatika</a:t>
            </a:r>
            <a:r>
              <a:rPr lang="en-GB" sz="3400" dirty="0"/>
              <a:t> </a:t>
            </a:r>
            <a:r>
              <a:rPr lang="en-GB" sz="3400" dirty="0" err="1"/>
              <a:t>ter</a:t>
            </a:r>
            <a:endParaRPr sz="3400" dirty="0"/>
          </a:p>
          <a:p>
            <a:pPr marL="457200" lvl="0" indent="-324490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86286"/>
              <a:buChar char="●"/>
            </a:pPr>
            <a:r>
              <a:rPr lang="en-GB" sz="3400" dirty="0" err="1"/>
              <a:t>matematike</a:t>
            </a:r>
            <a:r>
              <a:rPr lang="en-GB" sz="3400" dirty="0"/>
              <a:t>, </a:t>
            </a:r>
            <a:r>
              <a:rPr lang="en-GB" sz="3400" dirty="0" err="1"/>
              <a:t>naravoslovja</a:t>
            </a:r>
            <a:r>
              <a:rPr lang="en-GB" sz="3400" dirty="0"/>
              <a:t>, </a:t>
            </a:r>
            <a:r>
              <a:rPr lang="en-GB" sz="3400" dirty="0" err="1"/>
              <a:t>tehnike</a:t>
            </a:r>
            <a:r>
              <a:rPr lang="en-GB" sz="3400" dirty="0"/>
              <a:t> … </a:t>
            </a:r>
          </a:p>
          <a:p>
            <a:pPr marL="13271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86286"/>
              <a:buNone/>
            </a:pPr>
            <a:endParaRPr sz="3400" dirty="0"/>
          </a:p>
          <a:p>
            <a:pPr marL="704210" lvl="0" indent="-5715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86286"/>
              <a:buFont typeface="Wingdings" pitchFamily="2" charset="2"/>
              <a:buChar char="Ø"/>
            </a:pPr>
            <a:r>
              <a:rPr lang="en-GB" sz="3400" dirty="0" err="1"/>
              <a:t>medpredmetna</a:t>
            </a:r>
            <a:r>
              <a:rPr lang="en-GB" sz="3400" dirty="0"/>
              <a:t> </a:t>
            </a:r>
            <a:r>
              <a:rPr lang="en-GB" sz="3400" dirty="0" err="1"/>
              <a:t>povezava</a:t>
            </a:r>
            <a:endParaRPr sz="3400" dirty="0"/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400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5BC7AAC-F461-5E6F-C777-6230D4775D51}"/>
              </a:ext>
            </a:extLst>
          </p:cNvPr>
          <p:cNvSpPr/>
          <p:nvPr/>
        </p:nvSpPr>
        <p:spPr>
          <a:xfrm>
            <a:off x="9820405" y="2185938"/>
            <a:ext cx="1670989" cy="2565356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Informatika</a:t>
            </a:r>
          </a:p>
          <a:p>
            <a:pPr algn="ctr"/>
            <a:endParaRPr lang="sl-SI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A234963-8196-ADD3-F28A-7A221425E854}"/>
              </a:ext>
            </a:extLst>
          </p:cNvPr>
          <p:cNvSpPr/>
          <p:nvPr/>
        </p:nvSpPr>
        <p:spPr>
          <a:xfrm>
            <a:off x="8722768" y="2148665"/>
            <a:ext cx="794454" cy="272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algn="ctr"/>
            <a:r>
              <a:rPr lang="sl-SI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pPr algn="ctr"/>
            <a:r>
              <a:rPr lang="sl-SI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 algn="ctr"/>
            <a:r>
              <a:rPr lang="sl-SI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</a:p>
          <a:p>
            <a:pPr algn="ctr"/>
            <a:r>
              <a:rPr lang="sl-SI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6EEEBE-2202-B062-8353-EFA134C10D17}"/>
              </a:ext>
            </a:extLst>
          </p:cNvPr>
          <p:cNvSpPr/>
          <p:nvPr/>
        </p:nvSpPr>
        <p:spPr>
          <a:xfrm>
            <a:off x="6748598" y="2185939"/>
            <a:ext cx="1845248" cy="2687676"/>
          </a:xfrm>
          <a:prstGeom prst="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Matematika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Naravoslovje</a:t>
            </a:r>
          </a:p>
          <a:p>
            <a:pPr algn="ctr">
              <a:lnSpc>
                <a:spcPct val="150000"/>
              </a:lnSpc>
            </a:pP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Umetnost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Tehnika</a:t>
            </a:r>
          </a:p>
        </p:txBody>
      </p:sp>
      <p:sp>
        <p:nvSpPr>
          <p:cNvPr id="5" name="Triangle 3">
            <a:extLst>
              <a:ext uri="{FF2B5EF4-FFF2-40B4-BE49-F238E27FC236}">
                <a16:creationId xmlns:a16="http://schemas.microsoft.com/office/drawing/2014/main" id="{161C15DB-3D71-D3C8-4680-D7B5634A1EA3}"/>
              </a:ext>
            </a:extLst>
          </p:cNvPr>
          <p:cNvSpPr/>
          <p:nvPr/>
        </p:nvSpPr>
        <p:spPr>
          <a:xfrm>
            <a:off x="6748597" y="63742"/>
            <a:ext cx="4742797" cy="2122196"/>
          </a:xfrm>
          <a:prstGeom prst="triangle">
            <a:avLst>
              <a:gd name="adj" fmla="val 50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MEDPREDMETNO SODELOVANJE</a:t>
            </a:r>
            <a:endParaRPr lang="sl-SI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951748-6E87-4150-C168-CF899E076DEA}"/>
              </a:ext>
            </a:extLst>
          </p:cNvPr>
          <p:cNvSpPr/>
          <p:nvPr/>
        </p:nvSpPr>
        <p:spPr>
          <a:xfrm>
            <a:off x="6544848" y="4751295"/>
            <a:ext cx="5210829" cy="73510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</a:t>
            </a:r>
            <a:r>
              <a:rPr lang="en-US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eča</a:t>
            </a: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</a:t>
            </a:r>
            <a:r>
              <a:rPr lang="sl-SI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d924dc56e_0_0"/>
          <p:cNvSpPr txBox="1">
            <a:spLocks noGrp="1"/>
          </p:cNvSpPr>
          <p:nvPr>
            <p:ph type="title"/>
          </p:nvPr>
        </p:nvSpPr>
        <p:spPr>
          <a:xfrm>
            <a:off x="155575" y="152401"/>
            <a:ext cx="11880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dirty="0"/>
              <a:t>MINUT </a:t>
            </a:r>
            <a:r>
              <a:rPr lang="en-GB" sz="4000" dirty="0" err="1"/>
              <a:t>projekti</a:t>
            </a:r>
            <a:r>
              <a:rPr lang="en-GB" sz="4000" dirty="0"/>
              <a:t> 2022/23</a:t>
            </a:r>
            <a:endParaRPr sz="4000" dirty="0"/>
          </a:p>
        </p:txBody>
      </p:sp>
      <p:sp>
        <p:nvSpPr>
          <p:cNvPr id="253" name="Google Shape;253;g22d924dc56e_0_0"/>
          <p:cNvSpPr txBox="1">
            <a:spLocks noGrp="1"/>
          </p:cNvSpPr>
          <p:nvPr>
            <p:ph type="body" idx="1"/>
          </p:nvPr>
        </p:nvSpPr>
        <p:spPr>
          <a:xfrm>
            <a:off x="155575" y="1305150"/>
            <a:ext cx="6439038" cy="5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32449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86286"/>
              <a:buChar char="●"/>
            </a:pPr>
            <a:r>
              <a:rPr lang="en-GB" sz="4375" dirty="0" err="1"/>
              <a:t>Fizično</a:t>
            </a:r>
            <a:r>
              <a:rPr lang="en-GB" sz="4375" dirty="0"/>
              <a:t> </a:t>
            </a:r>
            <a:r>
              <a:rPr lang="en-GB" sz="4375" dirty="0" err="1"/>
              <a:t>računalništvo</a:t>
            </a:r>
            <a:r>
              <a:rPr lang="en-GB" sz="4375" dirty="0"/>
              <a:t> </a:t>
            </a:r>
            <a:r>
              <a:rPr lang="en-GB" sz="4375" dirty="0" err="1"/>
              <a:t>pri</a:t>
            </a:r>
            <a:r>
              <a:rPr lang="en-GB" sz="4375" dirty="0"/>
              <a:t> </a:t>
            </a:r>
            <a:r>
              <a:rPr lang="en-GB" sz="4375" dirty="0" err="1"/>
              <a:t>pouku</a:t>
            </a:r>
            <a:r>
              <a:rPr lang="en-GB" sz="4375" dirty="0"/>
              <a:t> </a:t>
            </a:r>
            <a:r>
              <a:rPr lang="en-GB" sz="4375" dirty="0" err="1"/>
              <a:t>fizike</a:t>
            </a:r>
            <a:endParaRPr lang="en-GB" sz="4375" dirty="0"/>
          </a:p>
          <a:p>
            <a:pPr marL="457200" lvl="0" indent="-32449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86286"/>
              <a:buChar char="●"/>
            </a:pPr>
            <a:r>
              <a:rPr lang="en-GB" sz="4375" dirty="0" err="1"/>
              <a:t>Merjenje</a:t>
            </a:r>
            <a:r>
              <a:rPr lang="en-GB" sz="4375" dirty="0"/>
              <a:t> </a:t>
            </a:r>
            <a:r>
              <a:rPr lang="en-GB" sz="4375" dirty="0" err="1"/>
              <a:t>čistosti</a:t>
            </a:r>
            <a:r>
              <a:rPr lang="en-GB" sz="4375" dirty="0"/>
              <a:t> </a:t>
            </a:r>
            <a:r>
              <a:rPr lang="en-GB" sz="4375" dirty="0" err="1"/>
              <a:t>zraka</a:t>
            </a:r>
            <a:endParaRPr lang="en-GB" sz="4375" dirty="0"/>
          </a:p>
          <a:p>
            <a:pPr marL="457200" lvl="0" indent="-32449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86286"/>
              <a:buChar char="●"/>
            </a:pPr>
            <a:r>
              <a:rPr lang="en-GB" sz="4375" dirty="0" err="1"/>
              <a:t>Matematika</a:t>
            </a:r>
            <a:r>
              <a:rPr lang="en-GB" sz="4375" dirty="0"/>
              <a:t> in </a:t>
            </a:r>
            <a:r>
              <a:rPr lang="en-GB" sz="4375" dirty="0" err="1"/>
              <a:t>Pišek</a:t>
            </a:r>
            <a:endParaRPr lang="en-GB" sz="4375" dirty="0"/>
          </a:p>
          <a:p>
            <a:pPr marL="457200" lvl="0" indent="-32449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86286"/>
              <a:buChar char="●"/>
            </a:pPr>
            <a:r>
              <a:rPr lang="en-GB" sz="4375" dirty="0" err="1"/>
              <a:t>Kemija</a:t>
            </a:r>
            <a:r>
              <a:rPr lang="en-GB" sz="4375" dirty="0"/>
              <a:t> in portal Tomo</a:t>
            </a:r>
          </a:p>
          <a:p>
            <a:pPr marL="457200" lvl="0" indent="-32449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86286"/>
              <a:buChar char="●"/>
            </a:pPr>
            <a:r>
              <a:rPr lang="en-GB" sz="4375" dirty="0" err="1"/>
              <a:t>Kemijski</a:t>
            </a:r>
            <a:r>
              <a:rPr lang="en-GB" sz="4375" dirty="0"/>
              <a:t> </a:t>
            </a:r>
            <a:r>
              <a:rPr lang="en-GB" sz="4375" dirty="0" err="1"/>
              <a:t>kalkulator</a:t>
            </a:r>
            <a:endParaRPr lang="en-GB" sz="4375" dirty="0"/>
          </a:p>
          <a:p>
            <a:pPr marL="457200" lvl="0" indent="-32449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86286"/>
              <a:buChar char="●"/>
            </a:pPr>
            <a:r>
              <a:rPr lang="en-GB" sz="4375" dirty="0" err="1"/>
              <a:t>Digitalna</a:t>
            </a:r>
            <a:r>
              <a:rPr lang="en-GB" sz="4375" dirty="0"/>
              <a:t> </a:t>
            </a:r>
            <a:r>
              <a:rPr lang="en-GB" sz="4375" dirty="0" err="1"/>
              <a:t>umetnost</a:t>
            </a:r>
            <a:r>
              <a:rPr lang="en-GB" sz="4375" dirty="0"/>
              <a:t> in </a:t>
            </a:r>
            <a:r>
              <a:rPr lang="en-GB" sz="4375" dirty="0" err="1"/>
              <a:t>matematika</a:t>
            </a:r>
            <a:endParaRPr lang="en-GB" sz="4375" dirty="0"/>
          </a:p>
          <a:p>
            <a:pPr marL="457200" lvl="0" indent="-32449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86286"/>
              <a:buChar char="●"/>
            </a:pPr>
            <a:r>
              <a:rPr lang="en-GB" sz="4375" dirty="0" err="1"/>
              <a:t>Digitalna</a:t>
            </a:r>
            <a:r>
              <a:rPr lang="en-GB" sz="4375" dirty="0"/>
              <a:t> </a:t>
            </a:r>
            <a:r>
              <a:rPr lang="en-GB" sz="4375" dirty="0" err="1"/>
              <a:t>tehnologija</a:t>
            </a:r>
            <a:r>
              <a:rPr lang="en-GB" sz="4375" dirty="0"/>
              <a:t> v pouk </a:t>
            </a:r>
            <a:r>
              <a:rPr lang="en-GB" sz="4375" dirty="0" err="1"/>
              <a:t>matematike</a:t>
            </a:r>
            <a:endParaRPr lang="en-GB" sz="4375" dirty="0"/>
          </a:p>
          <a:p>
            <a:pPr marL="457200" lvl="0" indent="-32449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86286"/>
              <a:buChar char="●"/>
            </a:pPr>
            <a:r>
              <a:rPr lang="en-GB" sz="4375" dirty="0" err="1"/>
              <a:t>Kameleon</a:t>
            </a:r>
            <a:endParaRPr lang="en-GB" sz="4375" dirty="0"/>
          </a:p>
        </p:txBody>
      </p:sp>
    </p:spTree>
    <p:extLst>
      <p:ext uri="{BB962C8B-B14F-4D97-AF65-F5344CB8AC3E}">
        <p14:creationId xmlns:p14="http://schemas.microsoft.com/office/powerpoint/2010/main" val="396350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1D9D76-AA3D-CEEE-ED44-A5E8B134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Minut</a:t>
            </a:r>
            <a:r>
              <a:rPr lang="en-US" dirty="0"/>
              <a:t> </a:t>
            </a:r>
            <a:r>
              <a:rPr lang="en-US" dirty="0" err="1"/>
              <a:t>projekti</a:t>
            </a:r>
            <a:r>
              <a:rPr lang="en-US" dirty="0"/>
              <a:t> 2023/24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A12476-17D0-04BB-CA2B-92706AC63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/>
              <a:t>Podvojitev obale</a:t>
            </a:r>
          </a:p>
          <a:p>
            <a:r>
              <a:rPr lang="sl-SI" dirty="0"/>
              <a:t>Enakomerno gibanje</a:t>
            </a:r>
          </a:p>
          <a:p>
            <a:r>
              <a:rPr lang="sl-SI" dirty="0"/>
              <a:t>Merjenje fizikalnih količin</a:t>
            </a:r>
          </a:p>
          <a:p>
            <a:r>
              <a:rPr lang="en-US" dirty="0" err="1"/>
              <a:t>Kemija</a:t>
            </a:r>
            <a:r>
              <a:rPr lang="en-US" dirty="0"/>
              <a:t> in TOMO</a:t>
            </a:r>
            <a:endParaRPr lang="sl-SI" dirty="0"/>
          </a:p>
          <a:p>
            <a:r>
              <a:rPr lang="sl-SI" dirty="0"/>
              <a:t>Programiranje v matematiki</a:t>
            </a:r>
          </a:p>
          <a:p>
            <a:r>
              <a:rPr lang="sl-SI" dirty="0"/>
              <a:t>S poskusom do programa</a:t>
            </a:r>
          </a:p>
          <a:p>
            <a:r>
              <a:rPr lang="sl-SI" dirty="0"/>
              <a:t>Računam z mačkom po številski premici</a:t>
            </a:r>
          </a:p>
          <a:p>
            <a:r>
              <a:rPr lang="sl-SI" dirty="0"/>
              <a:t>Petko opazuje in napoveduje vreme</a:t>
            </a:r>
          </a:p>
          <a:p>
            <a:r>
              <a:rPr lang="sl-SI" dirty="0" err="1"/>
              <a:t>Makey</a:t>
            </a:r>
            <a:r>
              <a:rPr lang="sl-SI" dirty="0"/>
              <a:t> </a:t>
            </a:r>
            <a:r>
              <a:rPr lang="sl-SI" dirty="0" err="1"/>
              <a:t>Makey</a:t>
            </a:r>
            <a:r>
              <a:rPr lang="sl-SI" dirty="0"/>
              <a:t> </a:t>
            </a:r>
            <a:r>
              <a:rPr lang="sl-SI" dirty="0" err="1"/>
              <a:t>Math</a:t>
            </a:r>
            <a:endParaRPr lang="en-US" dirty="0"/>
          </a:p>
          <a:p>
            <a:r>
              <a:rPr lang="en-US" dirty="0"/>
              <a:t>Humanoid</a:t>
            </a:r>
          </a:p>
          <a:p>
            <a:r>
              <a:rPr lang="en-US" dirty="0" err="1"/>
              <a:t>Orientacijski</a:t>
            </a:r>
            <a:r>
              <a:rPr lang="en-US" dirty="0"/>
              <a:t> </a:t>
            </a:r>
            <a:r>
              <a:rPr lang="en-US" dirty="0" err="1"/>
              <a:t>pohod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855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Predavanja</a:t>
            </a:r>
            <a:r>
              <a:rPr lang="en-US" dirty="0"/>
              <a:t>, ki </a:t>
            </a:r>
            <a:r>
              <a:rPr lang="en-US" dirty="0" err="1"/>
              <a:t>sledijo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7697-BDF3-E765-0FD2-A4EE9753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56" y="3429000"/>
            <a:ext cx="10515600" cy="763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</a:t>
            </a:r>
            <a:r>
              <a:rPr lang="en-US" dirty="0" err="1"/>
              <a:t>predstavitev</a:t>
            </a:r>
            <a:r>
              <a:rPr lang="en-US" dirty="0"/>
              <a:t> (dela) </a:t>
            </a:r>
            <a:r>
              <a:rPr lang="en-US" dirty="0" err="1"/>
              <a:t>projektov</a:t>
            </a:r>
            <a:r>
              <a:rPr lang="en-US" dirty="0"/>
              <a:t>, ki so </a:t>
            </a:r>
            <a:r>
              <a:rPr lang="en-US" dirty="0" err="1"/>
              <a:t>nastali</a:t>
            </a:r>
            <a:r>
              <a:rPr lang="en-US" dirty="0"/>
              <a:t> v </a:t>
            </a:r>
            <a:r>
              <a:rPr lang="en-US" dirty="0" err="1"/>
              <a:t>sklopu</a:t>
            </a:r>
            <a:r>
              <a:rPr lang="en-US" dirty="0"/>
              <a:t> NAPOJ MINUT</a:t>
            </a:r>
          </a:p>
        </p:txBody>
      </p:sp>
    </p:spTree>
    <p:extLst>
      <p:ext uri="{BB962C8B-B14F-4D97-AF65-F5344CB8AC3E}">
        <p14:creationId xmlns:p14="http://schemas.microsoft.com/office/powerpoint/2010/main" val="209564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AMcolab_MINUT" id="{F007574B-6C5F-CB4A-A7AD-99CF7291EC49}" vid="{02370CF2-BE50-DB45-BE55-0F4A5DF155A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285</Words>
  <Application>Microsoft Office PowerPoint</Application>
  <PresentationFormat>Širokozaslonsko</PresentationFormat>
  <Paragraphs>88</Paragraphs>
  <Slides>11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Office Theme</vt:lpstr>
      <vt:lpstr>preplet matematike, informatike, naravoslovja, umetnosti in tehnike</vt:lpstr>
      <vt:lpstr>Pobuda učiteljev </vt:lpstr>
      <vt:lpstr>PowerPointova predstavitev</vt:lpstr>
      <vt:lpstr>PowerPointova predstavitev</vt:lpstr>
      <vt:lpstr>MINUT člani</vt:lpstr>
      <vt:lpstr>MINUT zgradba</vt:lpstr>
      <vt:lpstr>MINUT projekti 2022/23</vt:lpstr>
      <vt:lpstr>Minut projekti 2023/24</vt:lpstr>
      <vt:lpstr>Predavanja, ki sledijo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Matija Lokar</dc:creator>
  <cp:lastModifiedBy>Lokar, Matija</cp:lastModifiedBy>
  <cp:revision>39</cp:revision>
  <dcterms:created xsi:type="dcterms:W3CDTF">2020-10-04T09:09:25Z</dcterms:created>
  <dcterms:modified xsi:type="dcterms:W3CDTF">2023-09-19T05:01:24Z</dcterms:modified>
</cp:coreProperties>
</file>