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8" r:id="rId2"/>
    <p:sldId id="259" r:id="rId3"/>
    <p:sldId id="264" r:id="rId4"/>
    <p:sldId id="260" r:id="rId5"/>
    <p:sldId id="270" r:id="rId6"/>
    <p:sldId id="267" r:id="rId7"/>
    <p:sldId id="269" r:id="rId8"/>
    <p:sldId id="261" r:id="rId9"/>
    <p:sldId id="272" r:id="rId10"/>
    <p:sldId id="265" r:id="rId11"/>
    <p:sldId id="266" r:id="rId12"/>
    <p:sldId id="262" r:id="rId13"/>
    <p:sldId id="263" r:id="rId14"/>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showGuides="1">
      <p:cViewPr varScale="1">
        <p:scale>
          <a:sx n="74" d="100"/>
          <a:sy n="74" d="100"/>
        </p:scale>
        <p:origin x="69" y="18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3-09-20T20:57:51.582"/>
    </inkml:context>
    <inkml:brush xml:id="br0">
      <inkml:brushProperty name="width" value="0.01764" units="cm"/>
      <inkml:brushProperty name="height" value="0.01764" units="cm"/>
      <inkml:brushProperty name="color" value="#FF0000"/>
      <inkml:brushProperty name="fitToCurve" value="1"/>
    </inkml:brush>
  </inkml:definitions>
  <inkml:trace contextRef="#ctx0" brushRef="#br0">343 174 940 0,'0'0'259'0,"0"0"-195"15,0 0 82-15,0 0-57 16,0 0-18-16,0 0 13 16,0 0-11-16,-20 0-16 15,20 0 5-15,0 0-21 0,0 0 33 16,0 0-31-1,0 0 5-15,0 0 3 0,-3 0-9 16,0 0-17-16,-5 0-2 16,5 0-17-16,-3 0 37 15,3 0-19-15,0 0-9 16,-2 0 10-16,-1 3-12 16,0 0 0-16,3-3-4 15,-5 3-8-15,2-3 45 16,-1 3-40-16,0 0 5 15,4 1 6-15,-4-2 2 16,1 3-7-16,-2-1-12 16,2 0 6-16,0 1 12 15,-2 2-18-15,-1 1-1 16,0-2 1-16,-2 3 1 0,5 1 0 16,-2-4-1-16,2-1 1 15,-1 1 15-15,0 1-16 16,0-5-1-16,4 5 1 15,0-1 1-15,-3-3-1 16,1 3 0-16,-1 0 0 16,0 3 0-16,-2-1 0 15,2 2-1-15,0-3 0 16,0 2 1-16,-2 2 11 16,2-2-11-16,-1-1 0 15,3-2-9-15,1 4 9 16,0-4 0-16,0 1 1 0,-1 2 0 15,1-5 2-15,-1 1-3 16,1-1 0-16,-1 3 0 16,4 2 0-16,-3-3-1 15,3 3 1-15,-3-3 0 16,3 0 1-16,-3 4-1 16,3-6 0-16,0 5 3 15,-3-2-3-15,3 2-3 16,0-3 3-16,0 3 0 15,0-3 2-15,0 3-2 16,0 0 0-16,0 0 1 16,0 2-1-16,0 0-1 15,0-3-1-15,0 1 2 0,0 1 3 16,-5-2-3 0,5-1 0-16,0 2 0 0,0-5 0 15,0 3-1-15,0-5 1 16,0 5 0-16,0-1 1 15,0-2-1-15,0 2 0 16,0-4 0-16,0 5 0 16,0-1-1-16,0 1 1 15,0-1 0-15,0-2 2 16,0 0-2-16,0 1 0 16,0 2 0-16,0-1 0 15,0-3 0-15,0 3-1 16,0-4 1-16,0 4 3 15,0 0-3-15,0 1 0 16,0-4 1-16,0 4-1 0,-3-3-1 16,3 1 0-16,-3-1 1 15,3 3 2-15,0-1-2 16,0-1 0-16,0 2-3 16,0-1 3-16,0 0 0 15,0-3-1-15,0 3 1 16,0-3 2-16,0 0-2 15,0 0 0-15,0 0-1 16,0 4 1-16,0-6-1 16,0 6 0-16,0-2 1 15,0 1 3-15,0 1-3 16,0-1 0-16,0 0 3 0,0 0-3 16,0 0-1-16,0 0 0 15,0 3 1-15,0-2 2 16,0-3-2-16,0 5 0 15,0-2 1-15,0-1-1 16,3 3-1-16,0-3 1 16,2 0 0-16,-2 0 8 15,3-1-8-15,-3-1 0 16,1 2 5-16,-1-3-5 16,4 4-1-16,-3-6 0 15,-1 4 1-15,0-3 2 16,0 0-2-16,1 2 0 15,0-1 3-15,-1 1-3 0,0-2-2 16,0 2 2-16,0-2 0 16,2 2 1-16,-2-2-1 15,3 2 0-15,-3 1 2 16,3-1-2-16,2 3-1 16,-5-3 0-16,3 0 1 15,-3 1 0-15,5 2 0 16,-5-6 0-16,0 4 1 15,4-3-1-15,-4 2-1 16,4-2 1-16,-3 2 0 16,-1-1 1-16,3-1-1 15,-2 2 0-15,0-2 1 16,2 2-1-16,-3-2-2 16,0 2 2-16,2-4 0 15,-2 3 1-15,0 1-1 0,0-2 0 16,3 0-3-16,-3 4 3 15,2-3-1-15,1 3 1 16,-3 1 0-16,3-1 5 16,2-1-5-16,-2 1 0 15,1 1 1-15,-4-1-1 16,4 0-1-16,0 0 0 16,-1 1 1-16,5-3 1 15,-5 2-1-15,0 1 0 16,5-2 1-16,-5 2-1 15,2-4 0-15,-2 3-1 16,0 0 2-16,2 0 8 0,-2 0-9 16,3 0-2-16,-1 0 2 15,-2 1 0-15,4-3-1 16,-2 2 1-16,-2 4 0 16,0-4 3-16,5 0-3 15,-5 0-2-15,0-3 2 16,5 3 0-16,-5 0-1 15,0 0 1-15,5 1 0 16,-5-1 2-16,2-1-2 16,-2 2 0-16,1-1-1 15,3-1 1-15,-3 1 0 16,-1-2 0-16,5 2 0 16,-5 0 3-16,0-4-3 15,5 2-3-15,-5-2 3 16,0 1 0-16,2 1 0 0,1-2 0 15,-1 5 1-15,1-5 5 16,2 2-6-16,-4-1-4 16,2-1 4-16,2 0 1 15,-2 3-1-15,5 1 0 16,3-4 1-16,-5 4 3 16,5 1-4-16,-3-1-3 15,2 0 3-15,-2 0 0 16,0 1 1-16,-2-5-1 15,2 5 1-15,0-7 3 16,-5 2-4-16,1-2-1 0,4 0 1 16,-3 2 0-16,-2-2 0 15,0 0 0-15,5 0 0 16,-3 4 5-16,1-1-5 16,2-3-5-16,3 2 5 15,4 2 0-15,-3 2 0 16,2-3 0-16,-3-1 1 15,0 2 7-15,-3-2-8 16,-1 2-8-16,1-1 8 16,-5-3 1-16,5 3 0 15,-5-3-1-15,5 0 1 16,0 0 4-16,2 0-5 0,1 0-7 16,3 0 7-1,0 0 2-15,0 0-1 16,3 0-1-16,-2 0 0 0,-1 0 7 15,3 0-7-15,-6-3-4 16,3 0 4-16,-3 3 0 16,-4-4 1-16,1 4-1 15,-2-2 0-15,-1 2 5 16,1-4-5-16,2 4-1 16,0 0 1-16,-1-2 0 15,4 2 1-15,-3 0-1 16,-5-3 0-16,5 0 9 15,-2 0-9-15,2-3 0 16,0 3 3-16,-5-1 3 16,5 2-5-16,-4 0-1 0,4-3 8 15,-5 3 4-15,5-5-12 16,0 5-3-16,1-4 3 16,-1 0 1-16,6 0 0 15,1-1-1-15,-1 1 0 16,3-1 6-16,-3 1-6 15,0 2-8-15,4-5 8 16,-7 2 2-16,3-2-1 16,0 3-1-16,-5-2 2 15,-1-2 7-15,3 1-9 16,-7-4 0-16,4 6 11 16,-5-6 2-16,2 1-7 15,-2 0-6-15,2 0 1 0,-2-1 9 16,2 0-10-16,-5 0-1 15,4-2 1-15,1 0 1 16,-5-4 0-16,5 2-1 16,-5-1 0-16,3 3 9 15,-1-3-9-15,-2 3 0 16,0 0 0-16,-3-4 6 16,5 2 3-16,-5 0-9 15,0-5 1-15,-3 3 21 16,3-2-22-16,-3 1 0 15,0-2 0-15,0-3 0 16,0 5 9-16,0-1-9 16,0-1 0-16,0 2 15 15,0 2-15-15,0-4 0 16,0 4 12-16,-6 1-4 0,3-2 2 16,-8 2-10-16,5 2 1 15,0-2 10-15,-2-3-11 16,2 0-1-16,0 2 1 15,3 1 0-15,-5-3 15 16,5 2-15-16,0 2 7 16,0-1 25-16,-1 2-31 15,1-3 5-15,-4 0 1 16,4 0-6-16,-4 0 10 16,4-1-11-16,-1 6 0 0,-3-3 3 15,1 4-3 1,3-1 0-16,-8-1 0 0,5 2 1 15,-5-3 14-15,2-4-15 16,-5 4 0-16,1-2 14 16,3 2-13-16,-3-1-1 15,-1 2 9-15,0 1-8 16,2 0 13-16,-2 3-14 16,-3-1 0-16,5-3 8 15,-2 2-8-15,-3 0-1 16,4-1 1-16,-4 2 0 15,-3-1 3-15,0 0-3 16,-4 3 0-16,-2-3 3 16,-2-1-3-16,2 3-1 15,0-3 0-15,-1 4 1 0,-1 0 1 16,2 3-1-16,3 0-2 16,-1 0-11-16,4 3 13 15,-3-1 0-15,3 4 0 16,-3-2 1-16,-1 2 0 15,1 0-1-15,-3 0 0 16,-2 0-1-16,1 0 1 16,4 0-10-16,3 0 10 15,-3 0 1-15,6 0 9 16,-3 0-10-16,3 0 0 16,1 0-1-16,2 0 1 15,-3 0-1-15,5 0 1 16,-5 0 0-16,3 0 3 0,1 0-3 15,-1 0 0-15,-3 0-4 16,0 0 4-16,2 0 0 16,-6 0 0-16,1 0 1 15,3 0 6-15,0 0-7 16,0 0 0-16,2 0 0 16,-6 0 0-16,4 0 0 15,0 2-2-15,0-2 4 16,5 4 5-16,-2-1-7 15,2-3 0-15,-2 0 13 16,3 0-13-16,-2 0 0 16,3 0 0-16,-3 0 1 0,2 0 16 15,5 0-17-15,0 0-2 16,-2 0 2-16,-1 0 0 16,3 0 0-16,-5 0-2 15,1 0 2-15,0 0 0 16,0 2 0-16,-4 2 0 15,5-1 5-15,-5 0-5 16,0 0 0-16,5-3 0 16,-2 3 0-16,2 3 4 15,-1-3-4-15,0 3 0 16,0-3 5-16,2 1-5 16,-1-2 0-16,1 2-6 15,2-1 12-15,0-3-2 16,3 1-4-16,0 2-1 15,-5 1-7-15,5-4 8 0,0 5 0 16,0-1 0 0,0-2 0-16,-5 2 3 0,5 2-3 15,-3-3 0-15,-1 0-3 16,3 0 3-16,-2 0-1 16,-1 0 1-16,0 0 0 15,0 0 3-15,4 0-3 16,3-3 0-16,-3 3 1 15,3-3-1-15,-3 3-6 16,0 1 6-16,3-4 0 16,-5 0 3-16,2 3-3 15,3-3 0-15,-3 0-3 16,3 0 5-16,0 0-3 0,0 0 1 16,0 0 0-16,0 0 3 15,0 0-3-15,0 0-3 16,0 0-9-16,0 0 12 15,0 0-22-15,0 0-29 16,0 0-49-16,0 0-68 16,11 0-357-16,4 0-333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3-09-20T20:57:51.583"/>
    </inkml:context>
    <inkml:brush xml:id="br0">
      <inkml:brushProperty name="width" value="0.01764" units="cm"/>
      <inkml:brushProperty name="height" value="0.01764" units="cm"/>
      <inkml:brushProperty name="color" value="#FF0000"/>
      <inkml:brushProperty name="fitToCurve" value="1"/>
    </inkml:brush>
  </inkml:definitions>
  <inkml:trace contextRef="#ctx0" brushRef="#br0">511 130 1117 0,'0'0'221'16,"0"0"-94"-16,0 0 84 0,0 0-62 16,0 0-43-1,0 0-14-15,0 0-16 0,-23 0 27 16,19 0-63-16,-3 0 9 15,1-3 12-15,-2 3-23 16,-1 0-10-16,0 0-26 16,-5 0 5-16,0 0 16 15,1 0-23-15,-4 0 0 16,0 0 1-16,0 0 0 16,2 9 6-16,-5 0-7 15,0 3 0-15,-1-2 0 16,4-1 0-16,3 1 0 15,2 1 1-15,1-3 0 16,2 1 6-16,1 3-7 16,-1-3 0-16,3 4 11 0,-2-4-11 15,-2 2 0 1,4 1 6-16,-1 0-5 0,0 2 16 16,-2-3-17-16,1 4 0 15,2-3 8-15,-5-1-8 16,5 1-1-16,-3-3 1 15,1 4 1-15,5-4 8 16,-3 0-9-16,3-3 0 16,-1 0 9-16,0 0-9 15,1 0-4-15,0 1 4 16,0 2 6-16,-1-5 0 16,1 5-6-16,-1 4 0 0,1-1 3 15,-4 0-3-15,1 0-2 16,3 3 2-16,-5 0 0 15,5 0 1-15,-3 0-1 16,3-3 0-16,3-3 5 16,0 0-5-16,0 0-1 15,-5 0 1-15,5 0 6 16,0 4-5-16,0-5-1 16,-3 6 0-16,3-3 12 15,0 0-12-15,0 1 0 16,0 1 1-16,0 1 4 15,0 2 4-15,0 2-9 16,0-4 0-16,-3 5 11 16,3-4-11-16,0-4 0 15,0 5 0-15,0-4 11 0,0 0-2 16,0 1-9-16,0-2 0 16,0 0 14-16,0 5-14 15,0-4 0-15,0 0 0 16,6 1 1-16,2-2 14 15,-2 2-15-15,5-5 0 16,-5 5 17-16,-3-5-16 16,4 1 0-16,-4 0 10 15,1-1-10-15,3-1 11 16,-4-1-12-16,3 3 0 16,-2-3 8-16,3 3-8 15,-4-3-1-15,3 5 0 16,2-3 1-16,-2 1 19 0,0 0-19 15,2-1 2-15,-5 1 8 16,3-3-9-16,0 0 0 16,2 1 5-16,-2-3-6 15,1 0 3-15,-4 1-3 16,4-1 0-16,0 0 6 16,-1 1-5-16,-2-1-1 15,3-1 2-15,-1 0-2 16,0-3 6-16,5 3-6 15,-2-3 0-15,2 2 13 0,3 2-13 16,-5-2 0 0,1 2-1-16,0-1 2 15,0 0 3-15,4 0-4 0,-5 0 0 16,2 0 3-16,-2-1-3 16,2 2-1-16,-2-1 0 15,2 1 1-15,-5-2 2 16,5-2-2-16,-5 2 0 15,1 3-2-15,3-4 2 16,-3 2 0-16,2-3 0 16,5 4 0-16,-3-4 7 15,1 0-7-15,2 0 0 16,-5 2 4-16,2-2-4 16,-1 0-1-16,0 3 0 15,0-3 1-15,-4 0 6 0,2 4-6 16,1-4-2-16,-1 0 2 15,1 0 0-15,-3 3 0 16,5-3 0-16,-2 0 0 16,-1 0 3-16,-2 0-3 15,4 0 0-15,-3 0 4 16,0 0-4-16,-1 3-1 16,2 0 1-16,1-3 0 15,0 3 9-15,2 0-9 16,-2-3 0-16,5 0 3 15,-3 3-3-15,2-3-1 16,1 0 1-16,-5 3 0 16,5-3 6-16,-2 0-6 0,2 0 0 15,0 0-2 1,-5 3 2-16,5-3-1 0,-4 0 1 16,0 3 0-16,0-3 0 15,1 3 0-15,-2 0 0 16,2-3 0-16,1 3 0 15,-1 1-1-15,1-4 0 16,-1 2 1-16,-1-2 2 16,0 4-2-16,0-1-3 15,1-3 3-15,-5 2 0 16,3-2 0-16,5 2 0 16,-3-2 1-16,-2 0 3 15,1 5-4-15,3-5 0 16,-2 0 0-16,2 0 0 15,1 1-2-15,-2-1 2 0,-1 3 0 16,3 4 3-16,-5-4-3 16,1 0-3-16,0 1 3 15,4-2 0-15,-1 4 0 16,1-3 0-16,-2 3 0 16,5-3 3-16,0 0-3 15,0 1-2-15,0-2 2 16,-1 1 0-16,-2 1 0 15,3-2-1-15,-5 2 2 16,5-4 2-16,-3 3-3 16,3-1-3-16,-1 0 3 15,-2 3 0-15,0-5 0 0,1 0 0 16,-4 1 0-16,1-1 3 16,2 0-3-16,0 0-5 15,-1 5 5-15,1-3 0 16,0-2 1-16,-5 3-1 15,5 0 1-15,-2 0 3 16,-1-3-4-16,-2 0-4 16,2 4 3-16,2-4 1 15,-2 0 0-15,-2 0 0 16,5 0 1-16,-2 0 2 16,2 2-3-16,0-2-7 15,2 0 7-15,-2 4 1 16,3-4 0-16,0 0-1 0,-2 0 1 15,2 0 5-15,3 0-6 16,1 0-8-16,-1 0 8 16,3 0 1-16,-6 0 0 15,3 0-1-15,-3 0 0 16,-1 0 2-16,1 0-2 16,-3 0-3-16,3 0 2 15,-2-4 2-15,2 2-1 16,3-2 0-16,-2 1 1 15,2 0 0-15,-3 0-1 16,-2-4 0-16,2 6 0 16,0-6 0-16,0 5 0 15,-4-1 0-15,1-3 0 0,3 2 5 16,-5 1-5 0,2 1-8-16,0-2 8 0,-1 1 0 15,0-3 2 1,0 0-2-16,4 3 1 0,0-2 8 15,0-2-9-15,0 1-9 16,-4-1 9-16,0 1 0 16,0 4 1-16,-2-3-1 15,-2-1 1-15,5-1 5 16,-5-2-6-16,2 0-9 16,3 0 9-16,-5-1 2 15,1 1-2-15,4 0 0 0,-4 1 0 16,0-4 7-1,-4 3-7-15,5-4-6 0,-5-2 6 16,5 3 0-16,-2-2 1 16,1-1-1-16,3 0 1 15,-2-4 4-15,-1 6-5 16,4-7-5-16,-5 2 5 16,2 2 0-16,-2 3 1 15,2-2-1-15,-5-1 1 16,0 5 3-16,5-4-4 15,-8 2-5-15,3-2 5 16,1 0 1-16,0 0 1 16,3-2-2-16,-4-2 0 15,2 1 5-15,1 0-5 16,-6 2 0-16,5-1 0 0,-5-2 1 16,0 2 11-1,0-1-12-15,5-3 8 0,-5 0 14 16,0 2-22-16,0 1 0 15,0 1 1-15,0-2 7 16,-3 0-1-16,3 4-7 16,-3-5 0-16,0 2 12 15,0 1-12-15,0-1 0 16,0-4 1-16,0-2 9 16,0 4 1-16,-9-5-11 15,-5 1 0-15,2 0 10 16,-2-1-10-16,-3 2 0 15,4 3 2-15,-4-2-2 16,0 3 6-16,0 2-6 0,-3 1 0 16,-3-2 8-16,0 3-8 15,-1 0-1-15,4 0 1 16,-3 3 0-16,0 0-1 16,-1 3 1-16,1 3 0 15,0 0-3-15,0 0 3 16,-1-1 0-16,1 1 0 15,-2 2 2-15,2-3 7 16,-3 5-9-16,2-5 0 16,1 3-2-16,3 4 2 15,0-2 0-15,0-1 1 0,0 0 11 16,-1 3-3 0,1-3-9-16,0 3 0 15,0-3 3-15,1 3-3 0,-5-3-1 16,3 3 1-16,3-3 0 15,-2 0 11-15,-1 3-11 16,1-4 0-16,0 4 12 16,0 0-12-16,3-2-8 15,0 2 8-15,-3 0 1 16,0-3 5-16,1 3-6 16,-1 0 0-16,0 0 6 15,0-4-6-15,-1 4-7 16,1 0 7-16,0 0 0 15,0 0 7-15,-3 0-7 16,3 0 0-16,-1 0 5 0,1 0-5 16,0 0-2-16,0 0 2 15,0 0 0-15,-4 0 11 16,4 0-11-16,0 4 0 16,-3-4 8-16,3 3-8 15,-3-1 0-15,-1-2 0 16,1 4 1-16,0-1 9 15,3 0-10-15,-1-3 0 16,4 0 7-16,2 0-7 16,1 0 0-16,0 0 6 15,2 0-6-15,-2 0 14 16,4 0-14-16,-4 0 0 16,4 0 13-16,-3 0-13 0,2 0 0 15,-4 0 5-15,1 0-4 16,0 0 7-16,1 0-8 15,-1 0 0-15,-3 0 9 16,5 0-9-16,-2 0-1 16,-3 0-1-16,2 0 2 15,-3 0 5-15,1 0-5 16,0 0 0-16,0-3 8 16,5 3-8-16,-5-3 0 15,3 3 4-15,1 0-3 16,0 0 1-16,3 0-2 15,-4-4 0-15,5 4-3 16,-2 0 4-16,-3 0-1 16,5 0 0-16,0 0 0 0,1-2 11 15,2 2-11-15,-1 0 0 16,-3-3-4-16,3 3 4 16,1-4 0-16,-5 4-2 15,2 0 4-15,-2-2 1 16,-3 2-3-16,5 0 0 15,0 0 7-15,-2-4-7 16,5 4-1-16,-5 0 0 16,4 0 1-16,1 0-3 15,-5 0 3-15,5 0 0 16,-5 0 0-16,2 0 1 0,0 0-1 16,-2 0 0-1,-3 0 1-15,2 0 7 0,1 0-8 16,-2 0 0-16,2 0 5 15,2 0-5-15,-2 0-2 16,-1 0-4-16,1 0 6 16,-1 0 10-16,1 0-10 15,1 0-5-15,0 0 4 16,0-3 1-16,-1 3-2 16,8 0 2-16,-3 0 0 15,3 0 7-15,3 0-7 16,0-2 0-16,0 2 6 15,0 0-6-15,0 0 0 16,0 0-6-16,0 0 6 16,0 0-2-16,0 0 2 0,0 0-16 15,0 0 15-15,0 0-43 16,0-4-47-16,23-3-51 16,10-3-168-16,-5-3-695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3-09-20T20:57:51.584"/>
    </inkml:context>
    <inkml:brush xml:id="br0">
      <inkml:brushProperty name="width" value="0.01764" units="cm"/>
      <inkml:brushProperty name="height" value="0.01764" units="cm"/>
      <inkml:brushProperty name="color" value="#FF0000"/>
      <inkml:brushProperty name="fitToCurve" value="1"/>
    </inkml:brush>
  </inkml:definitions>
  <inkml:trace contextRef="#ctx0" brushRef="#br0">93 167 1247 0,'0'0'335'15,"0"0"-195"-15,0 0 25 16,0 0 12-16,0 0-10 15,0 0-86-15,-23 8 27 16,18-5-57-16,2 1-5 16,3-4-10-16,-3 0-11 15,3 0 9-15,0 0-18 16,0 0-15-16,0 0 63 16,0 0-43-16,0 0 3 15,0 0 3-15,0 0-6 0,0 0 8 16,0 0-29-16,0 0 0 15,0 0 4-15,0 0-3 16,0-8-1-16,0-8 7 16,6-5-6-16,8 0 7 15,3 4-8-15,0-3 0 16,-1 3-7-16,1 0 7 16,3 4 0-16,-3 5 0 15,0-5 1-15,3 6-2 16,0 5-1-16,4 2-1 15,5 0-3-15,0 0 6 16,2 6 0-16,-1 14-1 16,-2 4 1-16,-5 1 0 15,-7 1 0-15,1 2 0 16,-7-1-1-16,0-3 1 0,-7 0-1 16,0-3 1-16,-3-4 0 15,0-1 9-15,0 0-9 16,0-5 0-16,-6 6 9 15,-8-4-9-15,-2 2-1 16,-4 0 1-16,-3 3 0 16,0 0 7-16,-5-1-7 15,-2 0 0-15,4 0-3 16,-2 3 3-16,5-3 0 16,-4 0-1-16,4 8 1 15,0-5 3-15,0 8-3 16,-1-3 0-16,4 1 1 15,0 1-1-15,0-1-2 0,3 2 1 16,0-1 1-16,4-2 0 16,3-2 0-16,3-2 0 15,4 3-4-15,0-8 4 16,0 2-1-16,3-3 1 16,0-4 0-16,0 4-2 15,0-2 2-15,0-1 0 16,9 3 2-16,5-2-2 15,2-6 0-15,1 6-1 16,6-7 2-16,0 0 6 16,5 0-7-16,2-6 0 15,-1 0 9-15,5 0-8 0,-4 0 0 16,4 0-1-16,-5 0 8 16,2 0 4-1,-4-6-12-15,2-4 0 0,-1-1 2 16,-2-4-1-16,1-3-1 15,-1 0 0-15,2-1 0 16,-5-3 9-16,1 3-9 16,-4-9 0-16,-5 9 1 15,-1-7-1-15,-3 12 0 16,-5-8 0-16,0 10 9 16,-6 0 22-16,4 6-29 15,-4 0-2-15,0 3 18 16,0 3-10-16,0 0-2 0,0 0-6 15,0 0 0 1,0 0 5-16,0 0-5 0,0 0-13 16,0 0 13-16,0 0 0 15,0 0-1-15,0 0-7 16,0 0-1-16,0 0-4 16,0 0-18-16,0 0-37 15,0 0-14-15,-10 0-62 16,-7 9-410-16,-3 3-479 0</inkml:trace>
  <inkml:trace contextRef="#ctx0" brushRef="#br0" timeOffset="1">279 1565 804 0,'0'0'210'0,"0"0"-86"15,0 0 51-15,0 0-18 16,0 0-52-16,0 0-16 16,0-33 26-16,0 31-32 15,0-2-1-15,0 2 1 0,-3 2-15 16,-3-7 19 0,0 7-32-16,-2 0-38 0,2 0 17 15,-1-7-20-15,0 5 4 16,4 2 5-16,-4 0-5 15,4 0 15-15,0 0-13 16,-5 0-8-16,5 0 27 16,0 0-8-16,3 0-12 15,0 0-9-15,0 0-9 16,0 2 17-16,0 12-18 16,0-2 0-16,0 3-2 15,0-7 2-15,0 3-1 0,14-3 1 16,-1-3 0-1,4 2 22-15,0-7-22 16,3 0 0-16,-3 0 9 0,-2 0-9 16,2 0-1-16,0-7 1 15,1-4 0-15,-6-4 4 16,2 2-4-16,-5-1 0 16,-1 1 0-16,-2-5 0 15,-6 9-1-15,0-9 1 16,0 9 0-16,0-10 4 15,0 10-4-15,0-8 0 16,0 5 1-16,-6 3-1 16,-2 0-1-16,-1-1 1 15,-2 8 0-15,-1-5 9 16,1-2-9-16,-2 7-3 0,3 0 3 16,0-2 0-16,-1 4 0 15,2 0 0-15,-5 0 0 16,2 0 5-16,1 0-5 15,-2 0-2-15,-1 8 2 16,1 8 0-16,3-7-1 16,-1 3 1-16,5-3 0 15,0 3 0-15,-2 1 0 16,5-4-8-16,0 0 8 16,0-1 2-16,3-2-2 15,0 0 0-15,0 1 1 16,0-1 1-16,0 2-2 15,0-1-16-15,0 0 15 0,9-1-117 16,11 1-148-16,-3 0-285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886ED-B4DC-4DDE-9F43-276BB64402D6}" type="datetimeFigureOut">
              <a:rPr lang="sl-SI" smtClean="0"/>
              <a:t>21.09.2023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5162F-C126-4D48-BEFD-4124301EEED2}" type="slidenum">
              <a:rPr lang="sl-SI" smtClean="0"/>
              <a:t>‹#›</a:t>
            </a:fld>
            <a:endParaRPr lang="sl-SI"/>
          </a:p>
        </p:txBody>
      </p:sp>
    </p:spTree>
    <p:extLst>
      <p:ext uri="{BB962C8B-B14F-4D97-AF65-F5344CB8AC3E}">
        <p14:creationId xmlns:p14="http://schemas.microsoft.com/office/powerpoint/2010/main" val="2171094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98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35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659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16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8523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414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0e81d57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80e81d57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79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75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A681-AFBA-8A8D-1413-3DAB14D6CD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A921228-A989-A495-17CE-A4F1D453E3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C0DB30-C0C7-5FA7-020C-E8C0C0DE1B12}"/>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5" name="Footer Placeholder 4">
            <a:extLst>
              <a:ext uri="{FF2B5EF4-FFF2-40B4-BE49-F238E27FC236}">
                <a16:creationId xmlns:a16="http://schemas.microsoft.com/office/drawing/2014/main" id="{8E1FE7AE-74AE-AAAC-71EA-411411D7F97C}"/>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6" name="Slide Number Placeholder 5">
            <a:extLst>
              <a:ext uri="{FF2B5EF4-FFF2-40B4-BE49-F238E27FC236}">
                <a16:creationId xmlns:a16="http://schemas.microsoft.com/office/drawing/2014/main" id="{24E86DDE-6F9A-226E-EAFD-2C97A99E81FB}"/>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85951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CCCB-FA6C-F738-94F1-DE4DA1B313C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701A6C-B852-6500-EB94-5C2370265D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988327-3F3D-57D9-ECDA-4321C5B8A5F9}"/>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5" name="Footer Placeholder 4">
            <a:extLst>
              <a:ext uri="{FF2B5EF4-FFF2-40B4-BE49-F238E27FC236}">
                <a16:creationId xmlns:a16="http://schemas.microsoft.com/office/drawing/2014/main" id="{88FAEC87-0A05-6F0D-E89E-2158D85A0C0C}"/>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6" name="Slide Number Placeholder 5">
            <a:extLst>
              <a:ext uri="{FF2B5EF4-FFF2-40B4-BE49-F238E27FC236}">
                <a16:creationId xmlns:a16="http://schemas.microsoft.com/office/drawing/2014/main" id="{EBF12FFB-CF2C-541B-FDDB-CCBB5BCDB5AE}"/>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3133435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912255-6751-0B70-5909-B3EB35685D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B21E22-CDB3-9332-D46A-A2583B2C11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28A65B-0336-B344-1AFD-221993E9747D}"/>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5" name="Footer Placeholder 4">
            <a:extLst>
              <a:ext uri="{FF2B5EF4-FFF2-40B4-BE49-F238E27FC236}">
                <a16:creationId xmlns:a16="http://schemas.microsoft.com/office/drawing/2014/main" id="{C6D10CF2-9EF0-7A1A-F5C5-79369F42DE5E}"/>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6" name="Slide Number Placeholder 5">
            <a:extLst>
              <a:ext uri="{FF2B5EF4-FFF2-40B4-BE49-F238E27FC236}">
                <a16:creationId xmlns:a16="http://schemas.microsoft.com/office/drawing/2014/main" id="{14661D8E-C610-745B-863F-8A1A7A091E56}"/>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3758918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2C0D-FC97-E167-C951-D5A6F276944E}"/>
              </a:ext>
            </a:extLst>
          </p:cNvPr>
          <p:cNvSpPr>
            <a:spLocks noGrp="1"/>
          </p:cNvSpPr>
          <p:nvPr>
            <p:ph type="title"/>
          </p:nvPr>
        </p:nvSpPr>
        <p:spPr>
          <a:xfrm>
            <a:off x="838200" y="365125"/>
            <a:ext cx="7859751"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0B6621-A7A3-D0CB-1E01-6D5BECF5E27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E5309-FDBE-4F65-8694-BF5772E9A58F}"/>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6" name="Slide Number Placeholder 5">
            <a:extLst>
              <a:ext uri="{FF2B5EF4-FFF2-40B4-BE49-F238E27FC236}">
                <a16:creationId xmlns:a16="http://schemas.microsoft.com/office/drawing/2014/main" id="{F16096E7-77A4-9025-1070-6C264DEDA739}"/>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15774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3EE0-1646-64D8-F3E6-2549980CB3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AFBAC1D-4B9F-D0BF-29F2-E540616A4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2B5474-BA55-DB43-A599-623A8C272629}"/>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5" name="Footer Placeholder 4">
            <a:extLst>
              <a:ext uri="{FF2B5EF4-FFF2-40B4-BE49-F238E27FC236}">
                <a16:creationId xmlns:a16="http://schemas.microsoft.com/office/drawing/2014/main" id="{09B2040F-7550-35EE-5348-7CE3A47FE4FC}"/>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6" name="Slide Number Placeholder 5">
            <a:extLst>
              <a:ext uri="{FF2B5EF4-FFF2-40B4-BE49-F238E27FC236}">
                <a16:creationId xmlns:a16="http://schemas.microsoft.com/office/drawing/2014/main" id="{D1C082DF-99F9-2ECB-2D0E-59A49B449E20}"/>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300336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893E-1283-6BAE-D1EC-910733E60E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EE036D-7E3C-5D7E-AB34-4E9ADFD3F12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4924BC-963C-C742-D1B1-090897AC86E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58EBA62-06DC-7758-44AF-024509D89CDB}"/>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6" name="Footer Placeholder 5">
            <a:extLst>
              <a:ext uri="{FF2B5EF4-FFF2-40B4-BE49-F238E27FC236}">
                <a16:creationId xmlns:a16="http://schemas.microsoft.com/office/drawing/2014/main" id="{DDF72748-EDFC-C056-B159-172957C4977D}"/>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7" name="Slide Number Placeholder 6">
            <a:extLst>
              <a:ext uri="{FF2B5EF4-FFF2-40B4-BE49-F238E27FC236}">
                <a16:creationId xmlns:a16="http://schemas.microsoft.com/office/drawing/2014/main" id="{654A28D3-D570-F279-856E-4244B1104A5E}"/>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377989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56FD-EBA9-D63A-9502-ED5E539F03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C33EF7A-BC23-C305-8D36-8F1E147B33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B3C2704-9E36-5DA2-D2C0-CC3D11D1E60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59D4917-A0EB-452E-EE83-73B989464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6B60D1-0104-7224-61C7-BEC255259CC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81B878B-06F0-2084-50F3-F56F6CB9B65F}"/>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8" name="Footer Placeholder 7">
            <a:extLst>
              <a:ext uri="{FF2B5EF4-FFF2-40B4-BE49-F238E27FC236}">
                <a16:creationId xmlns:a16="http://schemas.microsoft.com/office/drawing/2014/main" id="{769ADD52-F961-D0A1-031C-9F579F210C57}"/>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9" name="Slide Number Placeholder 8">
            <a:extLst>
              <a:ext uri="{FF2B5EF4-FFF2-40B4-BE49-F238E27FC236}">
                <a16:creationId xmlns:a16="http://schemas.microsoft.com/office/drawing/2014/main" id="{3D33B5B1-AF65-E61A-4D79-D2A738D459D5}"/>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108554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1A27-0DFA-E916-AE8C-CA9E1E63445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AF65E66-38AF-885A-75D1-48E5452FCA08}"/>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4" name="Footer Placeholder 3">
            <a:extLst>
              <a:ext uri="{FF2B5EF4-FFF2-40B4-BE49-F238E27FC236}">
                <a16:creationId xmlns:a16="http://schemas.microsoft.com/office/drawing/2014/main" id="{F6AAA8A2-1B51-F737-D5FB-C88E0508480B}"/>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5" name="Slide Number Placeholder 4">
            <a:extLst>
              <a:ext uri="{FF2B5EF4-FFF2-40B4-BE49-F238E27FC236}">
                <a16:creationId xmlns:a16="http://schemas.microsoft.com/office/drawing/2014/main" id="{1066C9F9-C15E-43A8-F617-744EC01DEB30}"/>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40154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2582B-B846-9416-E5A9-831A068DCB4A}"/>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3" name="Footer Placeholder 2">
            <a:extLst>
              <a:ext uri="{FF2B5EF4-FFF2-40B4-BE49-F238E27FC236}">
                <a16:creationId xmlns:a16="http://schemas.microsoft.com/office/drawing/2014/main" id="{7811D763-A771-4CC9-FD3A-6AEBE18E79AC}"/>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4" name="Slide Number Placeholder 3">
            <a:extLst>
              <a:ext uri="{FF2B5EF4-FFF2-40B4-BE49-F238E27FC236}">
                <a16:creationId xmlns:a16="http://schemas.microsoft.com/office/drawing/2014/main" id="{9863C9FA-FA27-920B-B75C-C903451C042C}"/>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203844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CC36-F0C3-41DC-54A3-FF1DA45394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40028A-C280-D7F8-68B3-EE65F078C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302C4AD-A38F-209F-7F5B-FA1BC3D4C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5253FE-2A90-E26D-1292-3029E7E6FE34}"/>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6" name="Footer Placeholder 5">
            <a:extLst>
              <a:ext uri="{FF2B5EF4-FFF2-40B4-BE49-F238E27FC236}">
                <a16:creationId xmlns:a16="http://schemas.microsoft.com/office/drawing/2014/main" id="{EDB3A7C8-AAF0-0AF2-3D96-10F5CDDD5E99}"/>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7" name="Slide Number Placeholder 6">
            <a:extLst>
              <a:ext uri="{FF2B5EF4-FFF2-40B4-BE49-F238E27FC236}">
                <a16:creationId xmlns:a16="http://schemas.microsoft.com/office/drawing/2014/main" id="{311D5FC6-D8A6-FE1F-F00E-881442488266}"/>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523583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621D6-0B93-2352-F148-F412B4984E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BD038B3-AE38-A445-9AF5-8C176B599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5EA6A8-1F0A-43F7-C0DD-711AF5843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1BEDA3B-ED05-006F-93CB-CEB412974A7C}"/>
              </a:ext>
            </a:extLst>
          </p:cNvPr>
          <p:cNvSpPr>
            <a:spLocks noGrp="1"/>
          </p:cNvSpPr>
          <p:nvPr>
            <p:ph type="dt" sz="half" idx="10"/>
          </p:nvPr>
        </p:nvSpPr>
        <p:spPr>
          <a:xfrm>
            <a:off x="838200" y="6356350"/>
            <a:ext cx="2743200" cy="365125"/>
          </a:xfrm>
          <a:prstGeom prst="rect">
            <a:avLst/>
          </a:prstGeom>
        </p:spPr>
        <p:txBody>
          <a:bodyPr/>
          <a:lstStyle/>
          <a:p>
            <a:fld id="{82DF83E2-CAC8-47FE-8ACD-6897A7958D7C}" type="datetimeFigureOut">
              <a:rPr lang="sl-SI" smtClean="0"/>
              <a:t>21.09.2023</a:t>
            </a:fld>
            <a:endParaRPr lang="sl-SI"/>
          </a:p>
        </p:txBody>
      </p:sp>
      <p:sp>
        <p:nvSpPr>
          <p:cNvPr id="6" name="Footer Placeholder 5">
            <a:extLst>
              <a:ext uri="{FF2B5EF4-FFF2-40B4-BE49-F238E27FC236}">
                <a16:creationId xmlns:a16="http://schemas.microsoft.com/office/drawing/2014/main" id="{7D49286F-CD0F-B5CA-50FC-1A3A0399FD14}"/>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7" name="Slide Number Placeholder 6">
            <a:extLst>
              <a:ext uri="{FF2B5EF4-FFF2-40B4-BE49-F238E27FC236}">
                <a16:creationId xmlns:a16="http://schemas.microsoft.com/office/drawing/2014/main" id="{B6C22BBF-C253-8C83-A78F-3659AC58EE62}"/>
              </a:ext>
            </a:extLst>
          </p:cNvPr>
          <p:cNvSpPr>
            <a:spLocks noGrp="1"/>
          </p:cNvSpPr>
          <p:nvPr>
            <p:ph type="sldNum" sz="quarter" idx="12"/>
          </p:nvPr>
        </p:nvSpPr>
        <p:spPr/>
        <p:txBody>
          <a:bodyPr/>
          <a:lstStyle/>
          <a:p>
            <a:fld id="{F8BB9079-FDF3-434B-BE90-1F5BBB617D84}" type="slidenum">
              <a:rPr lang="sl-SI" smtClean="0"/>
              <a:t>‹#›</a:t>
            </a:fld>
            <a:endParaRPr lang="sl-SI"/>
          </a:p>
        </p:txBody>
      </p:sp>
    </p:spTree>
    <p:extLst>
      <p:ext uri="{BB962C8B-B14F-4D97-AF65-F5344CB8AC3E}">
        <p14:creationId xmlns:p14="http://schemas.microsoft.com/office/powerpoint/2010/main" val="325798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087E9B-AB50-D4DA-A036-8AE1271A2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2D96566-285D-2066-7EAD-EE9E507D3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D1BA720A-C505-C4EC-97F8-FBC2067A2E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B9079-FDF3-434B-BE90-1F5BBB617D84}" type="slidenum">
              <a:rPr lang="sl-SI" smtClean="0"/>
              <a:t>‹#›</a:t>
            </a:fld>
            <a:endParaRPr lang="sl-SI"/>
          </a:p>
        </p:txBody>
      </p:sp>
      <p:pic>
        <p:nvPicPr>
          <p:cNvPr id="8" name="Picture 7" descr="A green background with white text&#10;&#10;Description automatically generated">
            <a:extLst>
              <a:ext uri="{FF2B5EF4-FFF2-40B4-BE49-F238E27FC236}">
                <a16:creationId xmlns:a16="http://schemas.microsoft.com/office/drawing/2014/main" id="{66373FC1-9AF3-E7AD-5A1A-E91A29152D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9710" y="6140356"/>
            <a:ext cx="4012579" cy="731660"/>
          </a:xfrm>
          <a:prstGeom prst="rect">
            <a:avLst/>
          </a:prstGeom>
        </p:spPr>
      </p:pic>
      <p:pic>
        <p:nvPicPr>
          <p:cNvPr id="11" name="Picture 10" descr="A colorful spiral with text&#10;&#10;Description automatically generated with medium confidence">
            <a:extLst>
              <a:ext uri="{FF2B5EF4-FFF2-40B4-BE49-F238E27FC236}">
                <a16:creationId xmlns:a16="http://schemas.microsoft.com/office/drawing/2014/main" id="{22BE2534-59A0-1E70-7125-FF866982C5C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83496" y="0"/>
            <a:ext cx="3810000" cy="2578100"/>
          </a:xfrm>
          <a:prstGeom prst="rect">
            <a:avLst/>
          </a:prstGeom>
        </p:spPr>
      </p:pic>
      <p:pic>
        <p:nvPicPr>
          <p:cNvPr id="13" name="Picture 12" descr="A close-up of a sign&#10;&#10;Description automatically generated">
            <a:extLst>
              <a:ext uri="{FF2B5EF4-FFF2-40B4-BE49-F238E27FC236}">
                <a16:creationId xmlns:a16="http://schemas.microsoft.com/office/drawing/2014/main" id="{C5FC445A-0120-F4BE-E7D3-6B4597B98ED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4968" y="5822950"/>
            <a:ext cx="2044700" cy="977900"/>
          </a:xfrm>
          <a:prstGeom prst="rect">
            <a:avLst/>
          </a:prstGeom>
        </p:spPr>
      </p:pic>
    </p:spTree>
    <p:extLst>
      <p:ext uri="{BB962C8B-B14F-4D97-AF65-F5344CB8AC3E}">
        <p14:creationId xmlns:p14="http://schemas.microsoft.com/office/powerpoint/2010/main" val="1562754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17.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6.emf"/><Relationship Id="rId9" Type="http://schemas.openxmlformats.org/officeDocument/2006/relationships/image" Target="../media/image18.emf"/></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277815" y="1711449"/>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sl-SI" b="1" dirty="0"/>
              <a:t>Sklop nalog iz kemije s programiranjem v projektu </a:t>
            </a:r>
            <a:br>
              <a:rPr lang="sl-SI" b="1" dirty="0"/>
            </a:br>
            <a:r>
              <a:rPr lang="sl-SI" b="1" dirty="0"/>
              <a:t>Tomo</a:t>
            </a:r>
            <a:endParaRPr b="1" dirty="0"/>
          </a:p>
        </p:txBody>
      </p:sp>
      <p:sp>
        <p:nvSpPr>
          <p:cNvPr id="85" name="Google Shape;85;p13"/>
          <p:cNvSpPr txBox="1">
            <a:spLocks noGrp="1"/>
          </p:cNvSpPr>
          <p:nvPr>
            <p:ph type="subTitle" idx="1"/>
          </p:nvPr>
        </p:nvSpPr>
        <p:spPr>
          <a:xfrm>
            <a:off x="6462346" y="4099049"/>
            <a:ext cx="4205654" cy="105507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ts val="2400"/>
              <a:buNone/>
            </a:pPr>
            <a:r>
              <a:rPr lang="sl-SI" dirty="0"/>
              <a:t>Marina Trost in Marta </a:t>
            </a:r>
            <a:r>
              <a:rPr lang="sl-SI" dirty="0" err="1"/>
              <a:t>Lukanec</a:t>
            </a:r>
            <a:endParaRPr lang="sl-SI" dirty="0"/>
          </a:p>
          <a:p>
            <a:pPr>
              <a:spcBef>
                <a:spcPts val="0"/>
              </a:spcBef>
              <a:buClr>
                <a:schemeClr val="dk1"/>
              </a:buClr>
              <a:buSzPts val="2400"/>
            </a:pPr>
            <a:r>
              <a:rPr lang="sl-SI" dirty="0"/>
              <a:t>Gimnazija Vič</a:t>
            </a:r>
            <a:endParaRPr dirty="0"/>
          </a:p>
        </p:txBody>
      </p:sp>
    </p:spTree>
    <p:extLst>
      <p:ext uri="{BB962C8B-B14F-4D97-AF65-F5344CB8AC3E}">
        <p14:creationId xmlns:p14="http://schemas.microsoft.com/office/powerpoint/2010/main" val="1664733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p:cNvGrpSpPr/>
          <p:nvPr/>
        </p:nvGrpSpPr>
        <p:grpSpPr>
          <a:xfrm>
            <a:off x="2652748" y="543126"/>
            <a:ext cx="5084534" cy="5429250"/>
            <a:chOff x="746126" y="990600"/>
            <a:chExt cx="5084534" cy="5429250"/>
          </a:xfrm>
        </p:grpSpPr>
        <p:pic>
          <p:nvPicPr>
            <p:cNvPr id="12" name="Slika 11"/>
            <p:cNvPicPr>
              <a:picLocks noChangeAspect="1"/>
            </p:cNvPicPr>
            <p:nvPr/>
          </p:nvPicPr>
          <p:blipFill rotWithShape="1">
            <a:blip r:embed="rId2"/>
            <a:srcRect l="-1" t="13601" r="1804" b="27419"/>
            <a:stretch/>
          </p:blipFill>
          <p:spPr>
            <a:xfrm>
              <a:off x="746126" y="990600"/>
              <a:ext cx="5084534" cy="5429250"/>
            </a:xfrm>
            <a:prstGeom prst="rect">
              <a:avLst/>
            </a:prstGeom>
          </p:spPr>
        </p:pic>
        <p:grpSp>
          <p:nvGrpSpPr>
            <p:cNvPr id="7" name="Skupina 6"/>
            <p:cNvGrpSpPr/>
            <p:nvPr/>
          </p:nvGrpSpPr>
          <p:grpSpPr>
            <a:xfrm>
              <a:off x="915033" y="2235870"/>
              <a:ext cx="4269809" cy="3696120"/>
              <a:chOff x="915033" y="2235870"/>
              <a:chExt cx="4269809" cy="3696120"/>
            </a:xfrm>
          </p:grpSpPr>
          <mc:AlternateContent xmlns:mc="http://schemas.openxmlformats.org/markup-compatibility/2006" xmlns:p14="http://schemas.microsoft.com/office/powerpoint/2010/main">
            <mc:Choice Requires="p14">
              <p:contentPart p14:bwMode="auto" r:id="rId3">
                <p14:nvContentPartPr>
                  <p14:cNvPr id="8" name="Rokopis 7"/>
                  <p14:cNvContentPartPr/>
                  <p14:nvPr/>
                </p14:nvContentPartPr>
                <p14:xfrm>
                  <a:off x="3704685" y="2235870"/>
                  <a:ext cx="754920" cy="547920"/>
                </p14:xfrm>
              </p:contentPart>
            </mc:Choice>
            <mc:Fallback xmlns="">
              <p:pic>
                <p:nvPicPr>
                  <p:cNvPr id="8" name="Rokopis 7"/>
                  <p:cNvPicPr/>
                  <p:nvPr/>
                </p:nvPicPr>
                <p:blipFill>
                  <a:blip r:embed="rId5"/>
                  <a:stretch>
                    <a:fillRect/>
                  </a:stretch>
                </p:blipFill>
                <p:spPr>
                  <a:xfrm>
                    <a:off x="3701085" y="2231550"/>
                    <a:ext cx="762480" cy="55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Rokopis 8"/>
                  <p14:cNvContentPartPr/>
                  <p14:nvPr/>
                </p14:nvContentPartPr>
                <p14:xfrm>
                  <a:off x="3207705" y="2906910"/>
                  <a:ext cx="993960" cy="505800"/>
                </p14:xfrm>
              </p:contentPart>
            </mc:Choice>
            <mc:Fallback xmlns="">
              <p:pic>
                <p:nvPicPr>
                  <p:cNvPr id="9" name="Rokopis 8"/>
                  <p:cNvPicPr/>
                  <p:nvPr/>
                </p:nvPicPr>
                <p:blipFill>
                  <a:blip r:embed="rId7"/>
                  <a:stretch>
                    <a:fillRect/>
                  </a:stretch>
                </p:blipFill>
                <p:spPr>
                  <a:xfrm>
                    <a:off x="3203745" y="2904390"/>
                    <a:ext cx="1002240" cy="512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Rokopis 9"/>
                  <p14:cNvContentPartPr/>
                  <p14:nvPr/>
                </p14:nvContentPartPr>
                <p14:xfrm>
                  <a:off x="2122665" y="5359230"/>
                  <a:ext cx="239400" cy="572760"/>
                </p14:xfrm>
              </p:contentPart>
            </mc:Choice>
            <mc:Fallback xmlns="">
              <p:pic>
                <p:nvPicPr>
                  <p:cNvPr id="10" name="Rokopis 9"/>
                  <p:cNvPicPr/>
                  <p:nvPr/>
                </p:nvPicPr>
                <p:blipFill>
                  <a:blip r:embed="rId9"/>
                  <a:stretch>
                    <a:fillRect/>
                  </a:stretch>
                </p:blipFill>
                <p:spPr>
                  <a:xfrm>
                    <a:off x="2118705" y="5355272"/>
                    <a:ext cx="247680" cy="580675"/>
                  </a:xfrm>
                  <a:prstGeom prst="rect">
                    <a:avLst/>
                  </a:prstGeom>
                </p:spPr>
              </p:pic>
            </mc:Fallback>
          </mc:AlternateContent>
          <p:sp>
            <p:nvSpPr>
              <p:cNvPr id="11" name="Pravokotnik 10"/>
              <p:cNvSpPr/>
              <p:nvPr/>
            </p:nvSpPr>
            <p:spPr>
              <a:xfrm>
                <a:off x="915033" y="2235870"/>
                <a:ext cx="4269809" cy="60948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grpSp>
    </p:spTree>
    <p:extLst>
      <p:ext uri="{BB962C8B-B14F-4D97-AF65-F5344CB8AC3E}">
        <p14:creationId xmlns:p14="http://schemas.microsoft.com/office/powerpoint/2010/main" val="1561817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31" y="155644"/>
            <a:ext cx="8453337" cy="5758656"/>
          </a:xfrm>
          <a:prstGeom prst="rect">
            <a:avLst/>
          </a:prstGeom>
        </p:spPr>
      </p:pic>
    </p:spTree>
    <p:extLst>
      <p:ext uri="{BB962C8B-B14F-4D97-AF65-F5344CB8AC3E}">
        <p14:creationId xmlns:p14="http://schemas.microsoft.com/office/powerpoint/2010/main" val="413117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3" name="Google Shape;113;p17"/>
          <p:cNvPicPr preferRelativeResize="0"/>
          <p:nvPr/>
        </p:nvPicPr>
        <p:blipFill rotWithShape="1">
          <a:blip r:embed="rId3">
            <a:alphaModFix/>
          </a:blip>
          <a:srcRect/>
          <a:stretch/>
        </p:blipFill>
        <p:spPr>
          <a:xfrm>
            <a:off x="700392" y="593387"/>
            <a:ext cx="4958828" cy="3501884"/>
          </a:xfrm>
          <a:prstGeom prst="rect">
            <a:avLst/>
          </a:prstGeom>
          <a:noFill/>
          <a:ln>
            <a:noFill/>
          </a:ln>
        </p:spPr>
      </p:pic>
      <p:pic>
        <p:nvPicPr>
          <p:cNvPr id="112" name="Google Shape;112;p17"/>
          <p:cNvPicPr preferRelativeResize="0">
            <a:picLocks noGrp="1"/>
          </p:cNvPicPr>
          <p:nvPr>
            <p:ph type="body" idx="1"/>
          </p:nvPr>
        </p:nvPicPr>
        <p:blipFill rotWithShape="1">
          <a:blip r:embed="rId4">
            <a:alphaModFix/>
          </a:blip>
          <a:srcRect/>
          <a:stretch/>
        </p:blipFill>
        <p:spPr>
          <a:xfrm>
            <a:off x="6079787" y="2402732"/>
            <a:ext cx="5789330" cy="3432355"/>
          </a:xfrm>
          <a:prstGeom prst="rect">
            <a:avLst/>
          </a:prstGeom>
          <a:noFill/>
          <a:ln>
            <a:noFill/>
          </a:ln>
        </p:spPr>
      </p:pic>
    </p:spTree>
    <p:extLst>
      <p:ext uri="{BB962C8B-B14F-4D97-AF65-F5344CB8AC3E}">
        <p14:creationId xmlns:p14="http://schemas.microsoft.com/office/powerpoint/2010/main" val="311882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l-SI"/>
              <a:t>Zaključki</a:t>
            </a:r>
            <a:endParaRPr/>
          </a:p>
        </p:txBody>
      </p:sp>
      <p:pic>
        <p:nvPicPr>
          <p:cNvPr id="120" name="Google Shape;120;p18"/>
          <p:cNvPicPr preferRelativeResize="0"/>
          <p:nvPr/>
        </p:nvPicPr>
        <p:blipFill rotWithShape="1">
          <a:blip r:embed="rId3">
            <a:alphaModFix/>
          </a:blip>
          <a:srcRect t="18666" b="39773"/>
          <a:stretch/>
        </p:blipFill>
        <p:spPr>
          <a:xfrm>
            <a:off x="176601" y="1355875"/>
            <a:ext cx="6340932" cy="1270593"/>
          </a:xfrm>
          <a:prstGeom prst="rect">
            <a:avLst/>
          </a:prstGeom>
          <a:noFill/>
          <a:ln>
            <a:noFill/>
          </a:ln>
        </p:spPr>
      </p:pic>
      <p:pic>
        <p:nvPicPr>
          <p:cNvPr id="121" name="Google Shape;121;p18"/>
          <p:cNvPicPr preferRelativeResize="0"/>
          <p:nvPr/>
        </p:nvPicPr>
        <p:blipFill rotWithShape="1">
          <a:blip r:embed="rId4">
            <a:alphaModFix/>
          </a:blip>
          <a:srcRect l="-1" r="5513" b="11310"/>
          <a:stretch/>
        </p:blipFill>
        <p:spPr>
          <a:xfrm>
            <a:off x="4439400" y="2515875"/>
            <a:ext cx="5949739" cy="3583367"/>
          </a:xfrm>
          <a:prstGeom prst="rect">
            <a:avLst/>
          </a:prstGeom>
          <a:noFill/>
          <a:ln>
            <a:noFill/>
          </a:ln>
        </p:spPr>
      </p:pic>
    </p:spTree>
    <p:extLst>
      <p:ext uri="{BB962C8B-B14F-4D97-AF65-F5344CB8AC3E}">
        <p14:creationId xmlns:p14="http://schemas.microsoft.com/office/powerpoint/2010/main" val="16324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l-SI" dirty="0"/>
              <a:t>Cilji</a:t>
            </a:r>
            <a:endParaRPr dirty="0"/>
          </a:p>
        </p:txBody>
      </p:sp>
      <p:sp>
        <p:nvSpPr>
          <p:cNvPr id="91" name="Google Shape;9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sl-SI" dirty="0"/>
              <a:t>spoznati titracijo kot analizno laboratorijsko metodo</a:t>
            </a:r>
            <a:endParaRPr dirty="0"/>
          </a:p>
          <a:p>
            <a:pPr marL="228600" lvl="0" indent="-228600" algn="l" rtl="0">
              <a:lnSpc>
                <a:spcPct val="90000"/>
              </a:lnSpc>
              <a:spcBef>
                <a:spcPts val="1000"/>
              </a:spcBef>
              <a:spcAft>
                <a:spcPts val="0"/>
              </a:spcAft>
              <a:buClr>
                <a:schemeClr val="dk1"/>
              </a:buClr>
              <a:buSzPct val="100000"/>
              <a:buChar char="•"/>
            </a:pPr>
            <a:r>
              <a:rPr lang="sl-SI" dirty="0"/>
              <a:t>izvesti čim več titracij, </a:t>
            </a:r>
            <a:r>
              <a:rPr lang="sl-SI" dirty="0">
                <a:solidFill>
                  <a:schemeClr val="bg1">
                    <a:lumMod val="75000"/>
                  </a:schemeClr>
                </a:solidFill>
              </a:rPr>
              <a:t>da dobimo dovolj velik nabor podatkov, da</a:t>
            </a:r>
            <a:endParaRPr dirty="0">
              <a:solidFill>
                <a:schemeClr val="bg1">
                  <a:lumMod val="75000"/>
                </a:schemeClr>
              </a:solidFill>
            </a:endParaRPr>
          </a:p>
          <a:p>
            <a:pPr marL="228600" lvl="0" indent="-228600" algn="l" rtl="0">
              <a:lnSpc>
                <a:spcPct val="90000"/>
              </a:lnSpc>
              <a:spcBef>
                <a:spcPts val="1000"/>
              </a:spcBef>
              <a:spcAft>
                <a:spcPts val="0"/>
              </a:spcAft>
              <a:buClr>
                <a:srgbClr val="BFBFBF"/>
              </a:buClr>
              <a:buSzPct val="100000"/>
              <a:buChar char="•"/>
            </a:pPr>
            <a:r>
              <a:rPr lang="sl-SI" dirty="0">
                <a:solidFill>
                  <a:srgbClr val="BFBFBF"/>
                </a:solidFill>
              </a:rPr>
              <a:t>s pomočjo računalniškega programa izračunamo povprečno porabo in povprečno koncentracijo kisline v vzorcu</a:t>
            </a:r>
            <a:endParaRPr dirty="0"/>
          </a:p>
          <a:p>
            <a:pPr marL="228600" lvl="0" indent="-228600" algn="l" rtl="0">
              <a:lnSpc>
                <a:spcPct val="90000"/>
              </a:lnSpc>
              <a:spcBef>
                <a:spcPts val="1000"/>
              </a:spcBef>
              <a:spcAft>
                <a:spcPts val="0"/>
              </a:spcAft>
              <a:buClr>
                <a:schemeClr val="dk1"/>
              </a:buClr>
              <a:buSzPct val="100000"/>
              <a:buChar char="•"/>
            </a:pPr>
            <a:r>
              <a:rPr lang="sl-SI" dirty="0"/>
              <a:t>spoznati in utrjevati osnovne algoritmov in koncepte programiranja</a:t>
            </a:r>
            <a:endParaRPr dirty="0"/>
          </a:p>
          <a:p>
            <a:pPr marL="228600" lvl="0" indent="-228600" algn="l" rtl="0">
              <a:lnSpc>
                <a:spcPct val="90000"/>
              </a:lnSpc>
              <a:spcBef>
                <a:spcPts val="1000"/>
              </a:spcBef>
              <a:spcAft>
                <a:spcPts val="0"/>
              </a:spcAft>
              <a:buClr>
                <a:schemeClr val="dk1"/>
              </a:buClr>
              <a:buSzPct val="100000"/>
              <a:buChar char="•"/>
            </a:pPr>
            <a:r>
              <a:rPr lang="sl-SI" dirty="0"/>
              <a:t>ustvariti program s spremenljivkami, funkcijami, … v programskem jeziku </a:t>
            </a:r>
            <a:r>
              <a:rPr lang="sl-SI" dirty="0" err="1"/>
              <a:t>Python</a:t>
            </a:r>
            <a:endParaRPr lang="sl-SI" dirty="0"/>
          </a:p>
          <a:p>
            <a:pPr>
              <a:buClr>
                <a:schemeClr val="dk1"/>
              </a:buClr>
              <a:buSzPct val="100000"/>
            </a:pPr>
            <a:r>
              <a:rPr lang="sl-SI" dirty="0">
                <a:solidFill>
                  <a:srgbClr val="BFBFBF"/>
                </a:solidFill>
              </a:rPr>
              <a:t>uporabijo knjižnico </a:t>
            </a:r>
            <a:r>
              <a:rPr lang="sl-SI" dirty="0" err="1">
                <a:solidFill>
                  <a:srgbClr val="BFBFBF"/>
                </a:solidFill>
              </a:rPr>
              <a:t>ChemPy</a:t>
            </a:r>
            <a:endParaRPr lang="sl-SI" dirty="0">
              <a:solidFill>
                <a:srgbClr val="BFBFBF"/>
              </a:solidFill>
            </a:endParaRPr>
          </a:p>
          <a:p>
            <a:pPr marL="228600" lvl="0" indent="-228600" algn="l" rtl="0">
              <a:lnSpc>
                <a:spcPct val="90000"/>
              </a:lnSpc>
              <a:spcBef>
                <a:spcPts val="1000"/>
              </a:spcBef>
              <a:spcAft>
                <a:spcPts val="0"/>
              </a:spcAft>
              <a:buClr>
                <a:srgbClr val="BFBFBF"/>
              </a:buClr>
              <a:buSzPct val="100000"/>
              <a:buChar char="•"/>
            </a:pPr>
            <a:r>
              <a:rPr lang="sl-SI" dirty="0">
                <a:solidFill>
                  <a:srgbClr val="BFBFBF"/>
                </a:solidFill>
              </a:rPr>
              <a:t>spoznajo način fizičnega programiranja in izdelajo program …</a:t>
            </a:r>
            <a:endParaRPr lang="sl-SI" dirty="0"/>
          </a:p>
        </p:txBody>
      </p:sp>
      <p:sp>
        <p:nvSpPr>
          <p:cNvPr id="4" name="PoljeZBesedilom 3">
            <a:extLst>
              <a:ext uri="{FF2B5EF4-FFF2-40B4-BE49-F238E27FC236}">
                <a16:creationId xmlns:a16="http://schemas.microsoft.com/office/drawing/2014/main" id="{0AF3F357-8133-960E-EE8A-DDD3ADEA9F82}"/>
              </a:ext>
            </a:extLst>
          </p:cNvPr>
          <p:cNvSpPr txBox="1"/>
          <p:nvPr/>
        </p:nvSpPr>
        <p:spPr>
          <a:xfrm>
            <a:off x="5180371" y="2521974"/>
            <a:ext cx="1828800" cy="1828800"/>
          </a:xfrm>
          <a:prstGeom prst="rect">
            <a:avLst/>
          </a:prstGeom>
          <a:noFill/>
        </p:spPr>
        <p:txBody>
          <a:bodyPr wrap="square" rtlCol="0">
            <a:spAutoFit/>
          </a:bodyPr>
          <a:lstStyle/>
          <a:p>
            <a:r>
              <a:rPr lang="sl-SI" sz="1800" kern="1200" dirty="0">
                <a:solidFill>
                  <a:schemeClr val="tx1"/>
                </a:solidFill>
                <a:latin typeface="+mn-lt"/>
                <a:ea typeface="+mn-ea"/>
                <a:cs typeface="+mn-cs"/>
              </a:rPr>
              <a:t>Tukaj vnesite besedilo</a:t>
            </a:r>
          </a:p>
        </p:txBody>
      </p:sp>
    </p:spTree>
    <p:extLst>
      <p:ext uri="{BB962C8B-B14F-4D97-AF65-F5344CB8AC3E}">
        <p14:creationId xmlns:p14="http://schemas.microsoft.com/office/powerpoint/2010/main" val="235768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l-SI"/>
              <a:t>Cilji</a:t>
            </a:r>
            <a:endParaRPr/>
          </a:p>
        </p:txBody>
      </p:sp>
      <p:sp>
        <p:nvSpPr>
          <p:cNvPr id="91" name="Google Shape;91;p14"/>
          <p:cNvSpPr txBox="1">
            <a:spLocks noGrp="1"/>
          </p:cNvSpPr>
          <p:nvPr>
            <p:ph type="body" idx="1"/>
          </p:nvPr>
        </p:nvSpPr>
        <p:spPr>
          <a:xfrm>
            <a:off x="823452" y="1840373"/>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sl-SI" dirty="0"/>
              <a:t>spoznati titracijo kot analizno laboratorijsko metodo</a:t>
            </a:r>
            <a:endParaRPr dirty="0"/>
          </a:p>
          <a:p>
            <a:pPr marL="228600" lvl="0" indent="-228600" algn="l" rtl="0">
              <a:lnSpc>
                <a:spcPct val="90000"/>
              </a:lnSpc>
              <a:spcBef>
                <a:spcPts val="1000"/>
              </a:spcBef>
              <a:spcAft>
                <a:spcPts val="0"/>
              </a:spcAft>
              <a:buClr>
                <a:schemeClr val="dk1"/>
              </a:buClr>
              <a:buSzPct val="100000"/>
              <a:buChar char="•"/>
            </a:pPr>
            <a:r>
              <a:rPr lang="sl-SI" dirty="0"/>
              <a:t>izvesti čim več titracij</a:t>
            </a:r>
          </a:p>
          <a:p>
            <a:pPr marL="228600" lvl="0" indent="-228600" algn="l" rtl="0">
              <a:lnSpc>
                <a:spcPct val="90000"/>
              </a:lnSpc>
              <a:spcBef>
                <a:spcPts val="1000"/>
              </a:spcBef>
              <a:spcAft>
                <a:spcPts val="0"/>
              </a:spcAft>
              <a:buClr>
                <a:schemeClr val="dk1"/>
              </a:buClr>
              <a:buSzPct val="100000"/>
              <a:buChar char="•"/>
            </a:pPr>
            <a:endParaRPr lang="sl-SI" dirty="0"/>
          </a:p>
          <a:p>
            <a:pPr lvl="0">
              <a:buClr>
                <a:schemeClr val="dk1"/>
              </a:buClr>
              <a:buSzPct val="100000"/>
            </a:pPr>
            <a:r>
              <a:rPr lang="sl-SI" dirty="0"/>
              <a:t>spoznati</a:t>
            </a:r>
            <a:r>
              <a:rPr lang="it-IT" dirty="0"/>
              <a:t> in </a:t>
            </a:r>
            <a:r>
              <a:rPr lang="sl-SI" dirty="0"/>
              <a:t>utrjevati</a:t>
            </a:r>
            <a:r>
              <a:rPr lang="it-IT" dirty="0"/>
              <a:t> </a:t>
            </a:r>
            <a:r>
              <a:rPr lang="sl-SI" dirty="0"/>
              <a:t>osnovne algoritmov in koncepte programiranja</a:t>
            </a:r>
          </a:p>
          <a:p>
            <a:pPr marL="228600" lvl="0" indent="-228600" algn="l" rtl="0">
              <a:lnSpc>
                <a:spcPct val="90000"/>
              </a:lnSpc>
              <a:spcBef>
                <a:spcPts val="1000"/>
              </a:spcBef>
              <a:spcAft>
                <a:spcPts val="0"/>
              </a:spcAft>
              <a:buClr>
                <a:schemeClr val="dk1"/>
              </a:buClr>
              <a:buSzPct val="100000"/>
              <a:buChar char="•"/>
            </a:pPr>
            <a:r>
              <a:rPr lang="sl-SI" dirty="0"/>
              <a:t>ustvariti program s spremenljivkami, funkcijami, … v programskem jeziku </a:t>
            </a:r>
            <a:r>
              <a:rPr lang="sl-SI" dirty="0" err="1"/>
              <a:t>Python</a:t>
            </a:r>
            <a:endParaRPr dirty="0"/>
          </a:p>
          <a:p>
            <a:pPr marL="0" lvl="0" indent="0" algn="l" rtl="0">
              <a:lnSpc>
                <a:spcPct val="90000"/>
              </a:lnSpc>
              <a:spcBef>
                <a:spcPts val="1000"/>
              </a:spcBef>
              <a:spcAft>
                <a:spcPts val="0"/>
              </a:spcAft>
              <a:buClr>
                <a:schemeClr val="dk1"/>
              </a:buClr>
              <a:buSzPct val="100000"/>
              <a:buNone/>
            </a:pPr>
            <a:endParaRPr dirty="0"/>
          </a:p>
          <a:p>
            <a:pPr marL="228600" lvl="0" indent="-64135" algn="l" rtl="0">
              <a:lnSpc>
                <a:spcPct val="90000"/>
              </a:lnSpc>
              <a:spcBef>
                <a:spcPts val="1000"/>
              </a:spcBef>
              <a:spcAft>
                <a:spcPts val="0"/>
              </a:spcAft>
              <a:buClr>
                <a:schemeClr val="dk1"/>
              </a:buClr>
              <a:buSzPct val="100000"/>
              <a:buNone/>
            </a:pPr>
            <a:endParaRPr dirty="0"/>
          </a:p>
        </p:txBody>
      </p:sp>
    </p:spTree>
    <p:extLst>
      <p:ext uri="{BB962C8B-B14F-4D97-AF65-F5344CB8AC3E}">
        <p14:creationId xmlns:p14="http://schemas.microsoft.com/office/powerpoint/2010/main" val="1929703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l-SI" dirty="0"/>
              <a:t>Potek projekta … pri informatiki</a:t>
            </a:r>
            <a:endParaRPr dirty="0"/>
          </a:p>
        </p:txBody>
      </p:sp>
      <p:pic>
        <p:nvPicPr>
          <p:cNvPr id="7" name="Picture 2" descr="https://encrypted-tbn0.gstatic.com/images?q=tbn:ANd9GcQZnRF8xf6ZwGeyPz4GuzrAIXbl_Lm5cFHjaA&amp;usqp=CAU"/>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45914" y="1556131"/>
            <a:ext cx="4821039" cy="16962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p:cNvGrpSpPr/>
          <p:nvPr/>
        </p:nvGrpSpPr>
        <p:grpSpPr>
          <a:xfrm>
            <a:off x="1958822" y="3501010"/>
            <a:ext cx="3660004" cy="2395533"/>
            <a:chOff x="467544" y="3717032"/>
            <a:chExt cx="3509195" cy="2207945"/>
          </a:xfrm>
        </p:grpSpPr>
        <p:pic>
          <p:nvPicPr>
            <p:cNvPr id="9" name="Picture 6" descr="https://encrypted-tbn0.gstatic.com/images?q=tbn:ANd9GcSgiabLH9BHNQ7I99xmZcGGFjTMuclYs4r3FA&amp;usqp=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717032"/>
              <a:ext cx="3509195" cy="1983459"/>
            </a:xfrm>
            <a:prstGeom prst="rect">
              <a:avLst/>
            </a:prstGeom>
            <a:noFill/>
            <a:extLst>
              <a:ext uri="{909E8E84-426E-40DD-AFC4-6F175D3DCCD1}">
                <a14:hiddenFill xmlns:a14="http://schemas.microsoft.com/office/drawing/2010/main">
                  <a:solidFill>
                    <a:srgbClr val="FFFFFF"/>
                  </a:solidFill>
                </a14:hiddenFill>
              </a:ext>
            </a:extLst>
          </p:spPr>
        </p:pic>
        <p:sp>
          <p:nvSpPr>
            <p:cNvPr id="10" name="Pravokotnik 9"/>
            <p:cNvSpPr/>
            <p:nvPr/>
          </p:nvSpPr>
          <p:spPr>
            <a:xfrm>
              <a:off x="1125387" y="5641301"/>
              <a:ext cx="1422357" cy="283676"/>
            </a:xfrm>
            <a:prstGeom prst="rect">
              <a:avLst/>
            </a:prstGeom>
          </p:spPr>
          <p:txBody>
            <a:bodyPr wrap="none">
              <a:spAutoFit/>
            </a:bodyPr>
            <a:lstStyle/>
            <a:p>
              <a:r>
                <a:rPr lang="sl-SI" sz="1400" dirty="0"/>
                <a:t>Vir: mars.dmfa.si/</a:t>
              </a:r>
            </a:p>
          </p:txBody>
        </p:sp>
      </p:grpSp>
      <p:grpSp>
        <p:nvGrpSpPr>
          <p:cNvPr id="11" name="Skupina 10"/>
          <p:cNvGrpSpPr/>
          <p:nvPr/>
        </p:nvGrpSpPr>
        <p:grpSpPr>
          <a:xfrm>
            <a:off x="6630745" y="3501010"/>
            <a:ext cx="3235151" cy="2501658"/>
            <a:chOff x="4471958" y="3068960"/>
            <a:chExt cx="3844274" cy="3238957"/>
          </a:xfrm>
        </p:grpSpPr>
        <p:pic>
          <p:nvPicPr>
            <p:cNvPr id="12" name="Picture 4"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1958" y="3068960"/>
              <a:ext cx="3844274" cy="2880320"/>
            </a:xfrm>
            <a:prstGeom prst="rect">
              <a:avLst/>
            </a:prstGeom>
            <a:noFill/>
            <a:extLst>
              <a:ext uri="{909E8E84-426E-40DD-AFC4-6F175D3DCCD1}">
                <a14:hiddenFill xmlns:a14="http://schemas.microsoft.com/office/drawing/2010/main">
                  <a:solidFill>
                    <a:srgbClr val="FFFFFF"/>
                  </a:solidFill>
                </a14:hiddenFill>
              </a:ext>
            </a:extLst>
          </p:spPr>
        </p:pic>
        <p:sp>
          <p:nvSpPr>
            <p:cNvPr id="13" name="Pravokotnik 12"/>
            <p:cNvSpPr/>
            <p:nvPr/>
          </p:nvSpPr>
          <p:spPr>
            <a:xfrm>
              <a:off x="5041516" y="5949280"/>
              <a:ext cx="2726713" cy="358637"/>
            </a:xfrm>
            <a:prstGeom prst="rect">
              <a:avLst/>
            </a:prstGeom>
          </p:spPr>
          <p:txBody>
            <a:bodyPr wrap="none">
              <a:spAutoFit/>
            </a:bodyPr>
            <a:lstStyle/>
            <a:p>
              <a:r>
                <a:rPr lang="sl-SI" sz="1200" dirty="0">
                  <a:solidFill>
                    <a:schemeClr val="bg1"/>
                  </a:solidFill>
                </a:rPr>
                <a:t>Vir: </a:t>
              </a:r>
              <a:r>
                <a:rPr lang="sl-SI" sz="1200" dirty="0"/>
                <a:t>www.220stopinjposevno.com</a:t>
              </a:r>
            </a:p>
          </p:txBody>
        </p:sp>
      </p:grpSp>
      <p:sp>
        <p:nvSpPr>
          <p:cNvPr id="14" name="Pravokotnik 13"/>
          <p:cNvSpPr/>
          <p:nvPr/>
        </p:nvSpPr>
        <p:spPr>
          <a:xfrm>
            <a:off x="4920801" y="3252422"/>
            <a:ext cx="1074077" cy="307777"/>
          </a:xfrm>
          <a:prstGeom prst="rect">
            <a:avLst/>
          </a:prstGeom>
        </p:spPr>
        <p:txBody>
          <a:bodyPr wrap="none">
            <a:spAutoFit/>
          </a:bodyPr>
          <a:lstStyle/>
          <a:p>
            <a:r>
              <a:rPr lang="sl-SI" sz="1400" dirty="0"/>
              <a:t>Vir: vavav.ru</a:t>
            </a:r>
          </a:p>
        </p:txBody>
      </p:sp>
    </p:spTree>
    <p:extLst>
      <p:ext uri="{BB962C8B-B14F-4D97-AF65-F5344CB8AC3E}">
        <p14:creationId xmlns:p14="http://schemas.microsoft.com/office/powerpoint/2010/main" val="2339103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398835" y="476655"/>
            <a:ext cx="10933890" cy="5583576"/>
          </a:xfrm>
        </p:spPr>
        <p:txBody>
          <a:bodyPr>
            <a:normAutofit fontScale="62500" lnSpcReduction="20000"/>
          </a:bodyPr>
          <a:lstStyle/>
          <a:p>
            <a:pPr marL="0" indent="0">
              <a:buNone/>
            </a:pPr>
            <a:r>
              <a:rPr lang="sl-SI" dirty="0"/>
              <a:t>&lt;p&gt;Mali princ je ljubek deček iz knjige </a:t>
            </a:r>
            <a:r>
              <a:rPr lang="sl-SI" dirty="0" err="1"/>
              <a:t>Antoinea</a:t>
            </a:r>
            <a:r>
              <a:rPr lang="sl-SI" dirty="0"/>
              <a:t> de </a:t>
            </a:r>
            <a:r>
              <a:rPr lang="sl-SI" dirty="0" err="1"/>
              <a:t>Saint-Exuperya</a:t>
            </a:r>
            <a:r>
              <a:rPr lang="sl-SI" dirty="0"/>
              <a:t>. S svojo zgodbo in  mislimi se je prikupil milijonom ljudi po vsem svetu.&lt;/p&gt;  &lt;p&gt;Mali princ je živel sam na zelo majhnem planetu. Nekega dne je na planetu zrasla lepa cvetica,  za katero je Mali princ skrbno skrbel. Toda sklenil je oditi s planeta in pot ga je vodila na bližnje  prav tako majhne planetke, na katerih je na vsakem prav tako živela le po ena oseba. Nazadnje je prispel  na sedmi planet Zemljo. T&gt;</a:t>
            </a:r>
            <a:r>
              <a:rPr lang="sl-SI" dirty="0" err="1"/>
              <a:t>am</a:t>
            </a:r>
            <a:r>
              <a:rPr lang="sl-SI" dirty="0"/>
              <a:t> je našel celo polje prav takih cvetic, kot jo je imel na svojem planetu.  Bil je žalosten, saj mu je cvetica govorila, da je edina taka. Šele lisica mu odpre oči, da je njegova  vrtnica posebna zaradi njegove skrbi zanjo. Saj kdor hoče videti, mora gledati s srcem.&lt;/p&gt;  &lt;p&gt;Ne pride daleč, kdor gre kar naravnost…&lt;/p&gt;  &lt;p&gt;Ljudje ne vidijo lepote tega sveta, ker jih slepijo njihove strasti in napake; zato so drug od drugega  bolj oddaljeni kot </a:t>
            </a:r>
            <a:r>
              <a:rPr lang="sl-SI" dirty="0" err="1"/>
              <a:t>zvezde.Ne</a:t>
            </a:r>
            <a:r>
              <a:rPr lang="sl-SI" dirty="0"/>
              <a:t> vzamejo si časa, da bi sploh kaj spoznali. Pri trgovcih kupujejo kar  izgotovljene predmete. &lt;p&gt;Ker pa ni trgovcev, ki bi prodajali prijatelje, ljudje nimajo več prijateljev.&lt;/p&gt;  Kdor hoče videti, mora gledati s srcem. Bistvo je očem nevidno.&lt;/p&gt;  &lt;p&gt;Vsi odrasli so bili najprej otroci. Toda le redki od njih se tega spominjajo.&lt;/p&gt;  &lt;p&gt;Mnogo težje je soditi sebi kot drugim. Če uspeš soditi sebi, pomeni, da si pravi modrec.&lt;/p&gt;  &lt;p&gt;Od vsakogar smeš zahtevati le to, kar zmore.&lt;/p&gt;  &lt;p&gt;Lisica je rekla malemu princu: “Za zdaj si zame samo majhen deček, čisto tak kot sto tisoč drugih  majhnih dečkov. In jaz te ne potrebujem. In ti mene še manj. Zate sem samo lisica med sto tisoč drugih  lisic. Če pa me&lt;p&gt; udomačiš, bova drug drugega potrebovala. Ti boš zame edini na svetu. Jaz bom zate edina  na svetu.”&lt;/p&gt;  &lt;p&gt;Ljudje negujejo pet tisoč vrtnic v enem samem vrtu … in ne najdejo v njem, kar iščejo… In vendar bi  tisto, kar iščejo, lahko našli v eni sami vrtnici, v enem samem požirku vode…&lt;/p&gt;  &lt;p&gt;Če kdo ljubi cvetico, ki je edina med milijoni in milijoni zvezd, je srečen, da le oči upre v zvezde.&lt;/p&gt;  &lt;p&gt;Lisica je rekla: Zdaj veš, zakaj je tvoja vrtnica edina na svetu.&lt;/p&gt;  &lt;p&gt;In mali princ je dejal vrtnicam:  Navaden popotnik bi mislil, da ni razlike med vami in mojo vrtnico.  Toda imenitnejša je, kot ve vse skupaj, zakaj ona je tista, ki sem jo zalival, ona je tista, ki sem jo  pokrival, ona, ki &lt;p&gt;sem jo varoval pred vetrom. Zakaj ona je tista, zaradi katere sem uničil gosenice  (razen dveh ali treh, da bi se iz njih razvili metulji). Zato, ker je ona tista, ki sem jo čul  pritoževati se ali se bahati, včasih pa tudi molčati. Dragocena je zato, ker je moja.&lt;/p&gt;  &lt;p&gt;Kdor se pusti udomačiti, naj ve, da bo nekoč jokal.&lt;/p&gt;&lt;p&gt;In mali princ je dejal vrtnicam:  Navaden popotnik bi mislil, da ni razlike med vami in mojo vrtnico.  Toda imenitnejša je, kot ve vse skupaj, zakaj ona je tista, ki sem jo zalival, ona je tista, ki sem jo  pokrival, ona, ki &lt;p&gt;sem jo varoval pred vetrom. Zakaj ona je tista, zaradi katere sem uničil gosenice  (razen dveh ali treh, da bi se iz njih razvili metulji). Zato, ker je ona tista, ki sem jo čul  pritoževati se ali se bahati, včasih pa tudi molčati. Dragocena je zato, ker je moja.&lt;/p&gt;  &lt;p&gt;Kdor se pusti udomačiti, naj ve, da bo nekoč jokal.&lt;/p&gt;&lt;p </a:t>
            </a:r>
          </a:p>
        </p:txBody>
      </p:sp>
    </p:spTree>
    <p:extLst>
      <p:ext uri="{BB962C8B-B14F-4D97-AF65-F5344CB8AC3E}">
        <p14:creationId xmlns:p14="http://schemas.microsoft.com/office/powerpoint/2010/main" val="335818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776" y="424842"/>
            <a:ext cx="5589111" cy="5285294"/>
          </a:xfrm>
        </p:spPr>
      </p:pic>
      <p:pic>
        <p:nvPicPr>
          <p:cNvPr id="5" name="Google Shape;97;p15"/>
          <p:cNvPicPr preferRelativeResize="0"/>
          <p:nvPr/>
        </p:nvPicPr>
        <p:blipFill>
          <a:blip r:embed="rId3">
            <a:alphaModFix/>
          </a:blip>
          <a:stretch>
            <a:fillRect/>
          </a:stretch>
        </p:blipFill>
        <p:spPr>
          <a:xfrm>
            <a:off x="6693411" y="2797835"/>
            <a:ext cx="3182626" cy="2912301"/>
          </a:xfrm>
          <a:prstGeom prst="rect">
            <a:avLst/>
          </a:prstGeom>
          <a:noFill/>
          <a:ln>
            <a:noFill/>
          </a:ln>
        </p:spPr>
      </p:pic>
    </p:spTree>
    <p:extLst>
      <p:ext uri="{BB962C8B-B14F-4D97-AF65-F5344CB8AC3E}">
        <p14:creationId xmlns:p14="http://schemas.microsoft.com/office/powerpoint/2010/main" val="2951937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8" name="Google Shape;98;p15"/>
          <p:cNvPicPr preferRelativeResize="0"/>
          <p:nvPr/>
        </p:nvPicPr>
        <p:blipFill rotWithShape="1">
          <a:blip r:embed="rId3">
            <a:alphaModFix/>
          </a:blip>
          <a:srcRect l="1612" t="5441" r="275" b="1934"/>
          <a:stretch/>
        </p:blipFill>
        <p:spPr>
          <a:xfrm>
            <a:off x="381000" y="418921"/>
            <a:ext cx="6992566" cy="5262031"/>
          </a:xfrm>
          <a:prstGeom prst="rect">
            <a:avLst/>
          </a:prstGeom>
          <a:noFill/>
          <a:ln>
            <a:noFill/>
          </a:ln>
        </p:spPr>
      </p:pic>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012" y="2363821"/>
            <a:ext cx="3679124" cy="4066704"/>
          </a:xfrm>
          <a:prstGeom prst="rect">
            <a:avLst/>
          </a:prstGeom>
        </p:spPr>
      </p:pic>
    </p:spTree>
    <p:extLst>
      <p:ext uri="{BB962C8B-B14F-4D97-AF65-F5344CB8AC3E}">
        <p14:creationId xmlns:p14="http://schemas.microsoft.com/office/powerpoint/2010/main" val="130262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764" y="619957"/>
            <a:ext cx="3112698" cy="5245822"/>
          </a:xfrm>
          <a:prstGeom prst="rect">
            <a:avLst/>
          </a:prstGeom>
        </p:spPr>
      </p:pic>
      <p:sp>
        <p:nvSpPr>
          <p:cNvPr id="103" name="Google Shape;10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l-SI" dirty="0"/>
              <a:t>… pri kemiji</a:t>
            </a:r>
            <a:endParaRPr dirty="0"/>
          </a:p>
        </p:txBody>
      </p:sp>
      <p:sp>
        <p:nvSpPr>
          <p:cNvPr id="9" name="PoljeZBesedilom 8"/>
          <p:cNvSpPr txBox="1"/>
          <p:nvPr/>
        </p:nvSpPr>
        <p:spPr>
          <a:xfrm>
            <a:off x="5269523" y="2551472"/>
            <a:ext cx="6084277" cy="2800767"/>
          </a:xfrm>
          <a:prstGeom prst="rect">
            <a:avLst/>
          </a:prstGeom>
          <a:noFill/>
        </p:spPr>
        <p:txBody>
          <a:bodyPr wrap="square" rtlCol="0">
            <a:spAutoFit/>
          </a:bodyPr>
          <a:lstStyle/>
          <a:p>
            <a:r>
              <a:rPr lang="sl-SI" sz="1600" dirty="0">
                <a:solidFill>
                  <a:prstClr val="black"/>
                </a:solidFill>
                <a:latin typeface="Arial" panose="020B0604020202020204" pitchFamily="34" charset="0"/>
                <a:cs typeface="Arial" panose="020B0604020202020204" pitchFamily="34" charset="0"/>
              </a:rPr>
              <a:t>1. 50,0 </a:t>
            </a:r>
            <a:r>
              <a:rPr lang="sl-SI" sz="1600" dirty="0" err="1">
                <a:solidFill>
                  <a:prstClr val="black"/>
                </a:solidFill>
                <a:latin typeface="Arial" panose="020B0604020202020204" pitchFamily="34" charset="0"/>
                <a:cs typeface="Arial" panose="020B0604020202020204" pitchFamily="34" charset="0"/>
              </a:rPr>
              <a:t>mL</a:t>
            </a:r>
            <a:r>
              <a:rPr lang="sl-SI" sz="1600" dirty="0">
                <a:solidFill>
                  <a:prstClr val="black"/>
                </a:solidFill>
                <a:latin typeface="Arial" panose="020B0604020202020204" pitchFamily="34" charset="0"/>
                <a:cs typeface="Arial" panose="020B0604020202020204" pitchFamily="34" charset="0"/>
              </a:rPr>
              <a:t> žveplove(VI) kisline z neznano koncentracijo smo odpipetirali v erlenmajerico in za nevtralizacijo nastale raztopine porabili 22,5 </a:t>
            </a:r>
            <a:r>
              <a:rPr lang="sl-SI" sz="1600" dirty="0" err="1">
                <a:solidFill>
                  <a:prstClr val="black"/>
                </a:solidFill>
                <a:latin typeface="Arial" panose="020B0604020202020204" pitchFamily="34" charset="0"/>
                <a:cs typeface="Arial" panose="020B0604020202020204" pitchFamily="34" charset="0"/>
              </a:rPr>
              <a:t>mL</a:t>
            </a:r>
            <a:r>
              <a:rPr lang="sl-SI" sz="1600" dirty="0">
                <a:solidFill>
                  <a:prstClr val="black"/>
                </a:solidFill>
                <a:latin typeface="Arial" panose="020B0604020202020204" pitchFamily="34" charset="0"/>
                <a:cs typeface="Arial" panose="020B0604020202020204" pitchFamily="34" charset="0"/>
              </a:rPr>
              <a:t> 0,100 molarne raztopine natrijevega hidroksida. </a:t>
            </a:r>
            <a:br>
              <a:rPr lang="sl-SI" sz="1600" dirty="0">
                <a:solidFill>
                  <a:prstClr val="black"/>
                </a:solidFill>
                <a:latin typeface="Arial" panose="020B0604020202020204" pitchFamily="34" charset="0"/>
                <a:cs typeface="Arial" panose="020B0604020202020204" pitchFamily="34" charset="0"/>
              </a:rPr>
            </a:br>
            <a:br>
              <a:rPr lang="sl-SI" sz="1600" dirty="0">
                <a:solidFill>
                  <a:prstClr val="black"/>
                </a:solidFill>
                <a:latin typeface="Arial" panose="020B0604020202020204" pitchFamily="34" charset="0"/>
                <a:cs typeface="Arial" panose="020B0604020202020204" pitchFamily="34" charset="0"/>
              </a:rPr>
            </a:br>
            <a:r>
              <a:rPr lang="sl-SI" sz="1600" dirty="0">
                <a:solidFill>
                  <a:prstClr val="black"/>
                </a:solidFill>
                <a:latin typeface="Arial" panose="020B0604020202020204" pitchFamily="34" charset="0"/>
                <a:cs typeface="Arial" panose="020B0604020202020204" pitchFamily="34" charset="0"/>
              </a:rPr>
              <a:t>a. Kolikšna je bila koncentracija žveplove(VI) kisline v vzorcu?</a:t>
            </a:r>
            <a:br>
              <a:rPr lang="sl-SI" sz="1600" dirty="0">
                <a:solidFill>
                  <a:prstClr val="black"/>
                </a:solidFill>
                <a:latin typeface="Arial" panose="020B0604020202020204" pitchFamily="34" charset="0"/>
                <a:cs typeface="Arial" panose="020B0604020202020204" pitchFamily="34" charset="0"/>
              </a:rPr>
            </a:br>
            <a:br>
              <a:rPr lang="sl-SI" sz="1600" dirty="0">
                <a:solidFill>
                  <a:prstClr val="black"/>
                </a:solidFill>
                <a:latin typeface="Arial" panose="020B0604020202020204" pitchFamily="34" charset="0"/>
                <a:cs typeface="Arial" panose="020B0604020202020204" pitchFamily="34" charset="0"/>
              </a:rPr>
            </a:br>
            <a:r>
              <a:rPr lang="sl-SI" sz="1600" dirty="0">
                <a:solidFill>
                  <a:prstClr val="black"/>
                </a:solidFill>
                <a:latin typeface="Arial" panose="020B0604020202020204" pitchFamily="34" charset="0"/>
                <a:cs typeface="Arial" panose="020B0604020202020204" pitchFamily="34" charset="0"/>
              </a:rPr>
              <a:t>b. V vzorec iz naloge a. smo dodali </a:t>
            </a:r>
            <a:r>
              <a:rPr lang="sl-SI" sz="1600" dirty="0" err="1">
                <a:solidFill>
                  <a:prstClr val="black"/>
                </a:solidFill>
                <a:latin typeface="Arial" panose="020B0604020202020204" pitchFamily="34" charset="0"/>
                <a:cs typeface="Arial" panose="020B0604020202020204" pitchFamily="34" charset="0"/>
              </a:rPr>
              <a:t>fenolftalein</a:t>
            </a:r>
            <a:r>
              <a:rPr lang="sl-SI" sz="1600" dirty="0">
                <a:solidFill>
                  <a:prstClr val="black"/>
                </a:solidFill>
                <a:latin typeface="Arial" panose="020B0604020202020204" pitchFamily="34" charset="0"/>
                <a:cs typeface="Arial" panose="020B0604020202020204" pitchFamily="34" charset="0"/>
              </a:rPr>
              <a:t>. Kako se je med titracijo spreminjala barva raztopine?</a:t>
            </a:r>
            <a:br>
              <a:rPr lang="sl-SI" sz="1600" dirty="0">
                <a:solidFill>
                  <a:prstClr val="black"/>
                </a:solidFill>
                <a:latin typeface="Arial" panose="020B0604020202020204" pitchFamily="34" charset="0"/>
                <a:cs typeface="Arial" panose="020B0604020202020204" pitchFamily="34" charset="0"/>
              </a:rPr>
            </a:br>
            <a:br>
              <a:rPr lang="sl-SI" sz="1600" dirty="0">
                <a:solidFill>
                  <a:prstClr val="black"/>
                </a:solidFill>
                <a:latin typeface="Arial" panose="020B0604020202020204" pitchFamily="34" charset="0"/>
                <a:cs typeface="Arial" panose="020B0604020202020204" pitchFamily="34" charset="0"/>
              </a:rPr>
            </a:br>
            <a:br>
              <a:rPr lang="sl-SI" sz="1600" dirty="0">
                <a:solidFill>
                  <a:prstClr val="black"/>
                </a:solidFill>
                <a:latin typeface="Arial" panose="020B0604020202020204" pitchFamily="34" charset="0"/>
                <a:cs typeface="Arial" panose="020B0604020202020204" pitchFamily="34" charset="0"/>
              </a:rPr>
            </a:br>
            <a:r>
              <a:rPr lang="sl-SI" sz="16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657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838200" y="1219200"/>
            <a:ext cx="2447627" cy="4822826"/>
          </a:xfrm>
          <a:prstGeom prst="rect">
            <a:avLst/>
          </a:prstGeom>
        </p:spPr>
      </p:pic>
      <p:sp>
        <p:nvSpPr>
          <p:cNvPr id="6" name="PoljeZBesedilom 5"/>
          <p:cNvSpPr txBox="1"/>
          <p:nvPr/>
        </p:nvSpPr>
        <p:spPr>
          <a:xfrm>
            <a:off x="4062071" y="1440344"/>
            <a:ext cx="6084277" cy="923330"/>
          </a:xfrm>
          <a:prstGeom prst="rect">
            <a:avLst/>
          </a:prstGeom>
          <a:noFill/>
        </p:spPr>
        <p:txBody>
          <a:bodyPr wrap="square" rtlCol="0">
            <a:spAutoFit/>
          </a:bodyPr>
          <a:lstStyle/>
          <a:p>
            <a:r>
              <a:rPr lang="sl-SI" dirty="0">
                <a:solidFill>
                  <a:prstClr val="black"/>
                </a:solidFill>
                <a:latin typeface="Arial" panose="020B0604020202020204" pitchFamily="34" charset="0"/>
                <a:cs typeface="Arial" panose="020B0604020202020204" pitchFamily="34" charset="0"/>
              </a:rPr>
              <a:t>CH</a:t>
            </a:r>
            <a:r>
              <a:rPr lang="sl-SI" baseline="-25000" dirty="0">
                <a:solidFill>
                  <a:prstClr val="black"/>
                </a:solidFill>
                <a:latin typeface="Arial" panose="020B0604020202020204" pitchFamily="34" charset="0"/>
                <a:cs typeface="Arial" panose="020B0604020202020204" pitchFamily="34" charset="0"/>
              </a:rPr>
              <a:t>3</a:t>
            </a:r>
            <a:r>
              <a:rPr lang="sl-SI" dirty="0">
                <a:solidFill>
                  <a:prstClr val="black"/>
                </a:solidFill>
                <a:latin typeface="Arial" panose="020B0604020202020204" pitchFamily="34" charset="0"/>
                <a:cs typeface="Arial" panose="020B0604020202020204" pitchFamily="34" charset="0"/>
              </a:rPr>
              <a:t>COOH + </a:t>
            </a:r>
            <a:r>
              <a:rPr lang="sl-SI" dirty="0" err="1">
                <a:solidFill>
                  <a:prstClr val="black"/>
                </a:solidFill>
                <a:latin typeface="Arial" panose="020B0604020202020204" pitchFamily="34" charset="0"/>
                <a:cs typeface="Arial" panose="020B0604020202020204" pitchFamily="34" charset="0"/>
              </a:rPr>
              <a:t>NaOH</a:t>
            </a:r>
            <a:r>
              <a:rPr lang="sl-SI" dirty="0">
                <a:solidFill>
                  <a:prstClr val="black"/>
                </a:solidFill>
                <a:latin typeface="Arial" panose="020B0604020202020204" pitchFamily="34" charset="0"/>
                <a:cs typeface="Arial" panose="020B0604020202020204" pitchFamily="34" charset="0"/>
              </a:rPr>
              <a:t> → CH</a:t>
            </a:r>
            <a:r>
              <a:rPr lang="sl-SI" baseline="-25000" dirty="0">
                <a:solidFill>
                  <a:prstClr val="black"/>
                </a:solidFill>
                <a:latin typeface="Arial" panose="020B0604020202020204" pitchFamily="34" charset="0"/>
                <a:cs typeface="Arial" panose="020B0604020202020204" pitchFamily="34" charset="0"/>
              </a:rPr>
              <a:t>3</a:t>
            </a:r>
            <a:r>
              <a:rPr lang="sl-SI" dirty="0">
                <a:solidFill>
                  <a:prstClr val="black"/>
                </a:solidFill>
                <a:latin typeface="Arial" panose="020B0604020202020204" pitchFamily="34" charset="0"/>
                <a:cs typeface="Arial" panose="020B0604020202020204" pitchFamily="34" charset="0"/>
              </a:rPr>
              <a:t>COONa + H</a:t>
            </a:r>
            <a:r>
              <a:rPr lang="sl-SI" baseline="-25000" dirty="0">
                <a:solidFill>
                  <a:prstClr val="black"/>
                </a:solidFill>
                <a:latin typeface="Arial" panose="020B0604020202020204" pitchFamily="34" charset="0"/>
                <a:cs typeface="Arial" panose="020B0604020202020204" pitchFamily="34" charset="0"/>
              </a:rPr>
              <a:t>2</a:t>
            </a:r>
            <a:r>
              <a:rPr lang="sl-SI" dirty="0">
                <a:solidFill>
                  <a:prstClr val="black"/>
                </a:solidFill>
                <a:latin typeface="Arial" panose="020B0604020202020204" pitchFamily="34" charset="0"/>
                <a:cs typeface="Arial" panose="020B0604020202020204" pitchFamily="34" charset="0"/>
              </a:rPr>
              <a:t>O</a:t>
            </a:r>
            <a:br>
              <a:rPr lang="sl-SI" dirty="0">
                <a:solidFill>
                  <a:prstClr val="black"/>
                </a:solidFill>
                <a:latin typeface="Arial" panose="020B0604020202020204" pitchFamily="34" charset="0"/>
                <a:cs typeface="Arial" panose="020B0604020202020204" pitchFamily="34" charset="0"/>
              </a:rPr>
            </a:br>
            <a:br>
              <a:rPr lang="sl-SI" dirty="0">
                <a:solidFill>
                  <a:prstClr val="black"/>
                </a:solidFill>
                <a:latin typeface="Arial" panose="020B0604020202020204" pitchFamily="34" charset="0"/>
                <a:cs typeface="Arial" panose="020B0604020202020204" pitchFamily="34" charset="0"/>
              </a:rPr>
            </a:br>
            <a:r>
              <a:rPr lang="sl-SI" dirty="0">
                <a:solidFill>
                  <a:prstClr val="black"/>
                </a:solidFill>
                <a:latin typeface="Arial" panose="020B0604020202020204" pitchFamily="34" charset="0"/>
                <a:cs typeface="Arial" panose="020B0604020202020204" pitchFamily="34" charset="0"/>
              </a:rPr>
              <a:t>               n(CH</a:t>
            </a:r>
            <a:r>
              <a:rPr lang="sl-SI" baseline="-25000" dirty="0">
                <a:solidFill>
                  <a:prstClr val="black"/>
                </a:solidFill>
                <a:latin typeface="Arial" panose="020B0604020202020204" pitchFamily="34" charset="0"/>
                <a:cs typeface="Arial" panose="020B0604020202020204" pitchFamily="34" charset="0"/>
              </a:rPr>
              <a:t>3</a:t>
            </a:r>
            <a:r>
              <a:rPr lang="sl-SI" dirty="0">
                <a:solidFill>
                  <a:prstClr val="black"/>
                </a:solidFill>
                <a:latin typeface="Arial" panose="020B0604020202020204" pitchFamily="34" charset="0"/>
                <a:cs typeface="Arial" panose="020B0604020202020204" pitchFamily="34" charset="0"/>
              </a:rPr>
              <a:t>COOH) = n(</a:t>
            </a:r>
            <a:r>
              <a:rPr lang="sl-SI" dirty="0" err="1">
                <a:solidFill>
                  <a:prstClr val="black"/>
                </a:solidFill>
                <a:latin typeface="Arial" panose="020B0604020202020204" pitchFamily="34" charset="0"/>
                <a:cs typeface="Arial" panose="020B0604020202020204" pitchFamily="34" charset="0"/>
              </a:rPr>
              <a:t>NaOH</a:t>
            </a:r>
            <a:r>
              <a:rPr lang="sl-SI" dirty="0">
                <a:solidFill>
                  <a:prstClr val="black"/>
                </a:solidFill>
                <a:latin typeface="Arial" panose="020B0604020202020204" pitchFamily="34" charset="0"/>
                <a:cs typeface="Arial" panose="020B0604020202020204" pitchFamily="34" charset="0"/>
              </a:rPr>
              <a:t>)</a:t>
            </a:r>
          </a:p>
        </p:txBody>
      </p:sp>
      <p:pic>
        <p:nvPicPr>
          <p:cNvPr id="7" name="Slika 6"/>
          <p:cNvPicPr>
            <a:picLocks noChangeAspect="1"/>
          </p:cNvPicPr>
          <p:nvPr/>
        </p:nvPicPr>
        <p:blipFill rotWithShape="1">
          <a:blip r:embed="rId3"/>
          <a:srcRect l="-1" t="13601" r="-2068" b="64824"/>
          <a:stretch/>
        </p:blipFill>
        <p:spPr>
          <a:xfrm>
            <a:off x="4062071" y="2637580"/>
            <a:ext cx="5285023" cy="1986065"/>
          </a:xfrm>
          <a:prstGeom prst="rect">
            <a:avLst/>
          </a:prstGeom>
        </p:spPr>
      </p:pic>
      <p:pic>
        <p:nvPicPr>
          <p:cNvPr id="8" name="Slika 7"/>
          <p:cNvPicPr>
            <a:picLocks noChangeAspect="1"/>
          </p:cNvPicPr>
          <p:nvPr/>
        </p:nvPicPr>
        <p:blipFill rotWithShape="1">
          <a:blip r:embed="rId4"/>
          <a:srcRect t="3187" r="-1014" b="86831"/>
          <a:stretch/>
        </p:blipFill>
        <p:spPr>
          <a:xfrm>
            <a:off x="6065990" y="4777866"/>
            <a:ext cx="4420427" cy="776494"/>
          </a:xfrm>
          <a:prstGeom prst="rect">
            <a:avLst/>
          </a:prstGeom>
        </p:spPr>
      </p:pic>
    </p:spTree>
    <p:extLst>
      <p:ext uri="{BB962C8B-B14F-4D97-AF65-F5344CB8AC3E}">
        <p14:creationId xmlns:p14="http://schemas.microsoft.com/office/powerpoint/2010/main" val="93125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AMcolab_MINUT" id="{F007574B-6C5F-CB4A-A7AD-99CF7291EC49}" vid="{02370CF2-BE50-DB45-BE55-0F4A5DF155AB}"/>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631</TotalTime>
  <Words>1003</Words>
  <Application>Microsoft Office PowerPoint</Application>
  <PresentationFormat>Širokozaslonsko</PresentationFormat>
  <Paragraphs>27</Paragraphs>
  <Slides>13</Slides>
  <Notes>8</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13</vt:i4>
      </vt:variant>
    </vt:vector>
  </HeadingPairs>
  <TitlesOfParts>
    <vt:vector size="17" baseType="lpstr">
      <vt:lpstr>Arial</vt:lpstr>
      <vt:lpstr>Calibri</vt:lpstr>
      <vt:lpstr>Calibri Light</vt:lpstr>
      <vt:lpstr>Office Theme</vt:lpstr>
      <vt:lpstr>Sklop nalog iz kemije s programiranjem v projektu  Tomo</vt:lpstr>
      <vt:lpstr>Cilji</vt:lpstr>
      <vt:lpstr>Cilji</vt:lpstr>
      <vt:lpstr>Potek projekta … pri informatiki</vt:lpstr>
      <vt:lpstr>PowerPointova predstavitev</vt:lpstr>
      <vt:lpstr>PowerPointova predstavitev</vt:lpstr>
      <vt:lpstr>PowerPointova predstavitev</vt:lpstr>
      <vt:lpstr>… pri kemiji</vt:lpstr>
      <vt:lpstr>PowerPointova predstavitev</vt:lpstr>
      <vt:lpstr>PowerPointova predstavitev</vt:lpstr>
      <vt:lpstr>PowerPointova predstavitev</vt:lpstr>
      <vt:lpstr>PowerPointova predstavitev</vt:lpstr>
      <vt:lpstr>Zaključki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Matija Lokar</dc:creator>
  <cp:lastModifiedBy>Marina Trost</cp:lastModifiedBy>
  <cp:revision>48</cp:revision>
  <dcterms:created xsi:type="dcterms:W3CDTF">2020-10-04T09:09:25Z</dcterms:created>
  <dcterms:modified xsi:type="dcterms:W3CDTF">2023-09-21T12:27:48Z</dcterms:modified>
</cp:coreProperties>
</file>