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2"/>
    <p:sldId id="294" r:id="rId3"/>
    <p:sldId id="30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FDB73-5968-E540-9B4D-B1C1C60AADF6}" type="datetimeFigureOut">
              <a:rPr lang="sl-SI" smtClean="0"/>
              <a:t>3. 07. 23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D59BD-9F17-494D-8D2E-F753195C3F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359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9427704" y="2518635"/>
            <a:ext cx="2446467" cy="304799"/>
          </a:xfrm>
        </p:spPr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035D-F50A-8E92-4EC7-FE0208CA3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PREDSTAVITEV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C64AF-3131-9CEB-356D-DF1DFA99B1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NAPOJ – MINUT</a:t>
            </a:r>
          </a:p>
          <a:p>
            <a:pPr algn="r"/>
            <a:r>
              <a:rPr lang="sl-SI" dirty="0"/>
              <a:t>Andrej Brodnik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9B0CD9-C3CF-3608-1808-0C529E9F5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145" y="1238075"/>
            <a:ext cx="3941204" cy="267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50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6FD3-7F04-9E7B-2F87-B14AB1BA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Udeleženci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654" y="1941221"/>
            <a:ext cx="3563494" cy="33085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Dunja Blaznik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Roman Bobnarič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Zdenka Candellari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Pavel Fičur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Tea Habinc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Lenka Keček Vaupotič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FFC000"/>
                </a:solidFill>
              </a:rPr>
              <a:t>Anja Knežević</a:t>
            </a:r>
          </a:p>
          <a:p>
            <a:pPr marL="0" indent="0" algn="ctr">
              <a:buNone/>
            </a:pPr>
            <a:endParaRPr lang="sl-SI" sz="2800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9F27CA2A-252C-AD78-B1FE-4FA88C396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59DF7A-2EB9-142E-FA7B-9462CAF0358D}"/>
              </a:ext>
            </a:extLst>
          </p:cNvPr>
          <p:cNvSpPr txBox="1">
            <a:spLocks/>
          </p:cNvSpPr>
          <p:nvPr/>
        </p:nvSpPr>
        <p:spPr>
          <a:xfrm>
            <a:off x="4502096" y="1941221"/>
            <a:ext cx="3037201" cy="33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Ksenija Koželj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Gabrijela Krajnc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Andreja Kramar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Nastja Lasič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Boštjan Ledinek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Karolina Livk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sl-SI" b="1" dirty="0">
                <a:solidFill>
                  <a:srgbClr val="FFC000"/>
                </a:solidFill>
              </a:rPr>
              <a:t>Marta Lukanec</a:t>
            </a:r>
          </a:p>
          <a:p>
            <a:pPr marL="0" indent="0" algn="ctr">
              <a:buFont typeface="Wingdings 3" charset="2"/>
              <a:buNone/>
            </a:pPr>
            <a:endParaRPr lang="sl-SI" sz="2800" b="1" i="1" dirty="0">
              <a:solidFill>
                <a:srgbClr val="FFC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1DAB7C-067A-1F3D-D8C5-1975BD697D24}"/>
              </a:ext>
            </a:extLst>
          </p:cNvPr>
          <p:cNvSpPr txBox="1">
            <a:spLocks/>
          </p:cNvSpPr>
          <p:nvPr/>
        </p:nvSpPr>
        <p:spPr>
          <a:xfrm>
            <a:off x="7964246" y="1941221"/>
            <a:ext cx="3374314" cy="330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457200">
              <a:buFont typeface="+mj-lt"/>
              <a:buAutoNum type="arabicPeriod" startAt="15"/>
            </a:pPr>
            <a:r>
              <a:rPr lang="sl-SI" b="1" dirty="0">
                <a:solidFill>
                  <a:srgbClr val="FFC000"/>
                </a:solidFill>
              </a:rPr>
              <a:t>Maša Mohar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sl-SI" b="1" dirty="0">
                <a:solidFill>
                  <a:srgbClr val="FFC000"/>
                </a:solidFill>
              </a:rPr>
              <a:t>Nežka Rugelj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sl-SI" b="1" dirty="0">
                <a:solidFill>
                  <a:srgbClr val="FFC000"/>
                </a:solidFill>
              </a:rPr>
              <a:t>Mia Zala Smrečnik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sl-SI" b="1" dirty="0">
                <a:solidFill>
                  <a:srgbClr val="FFC000"/>
                </a:solidFill>
              </a:rPr>
              <a:t>Erika Smrekar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sl-SI" b="1" dirty="0">
                <a:solidFill>
                  <a:srgbClr val="FFC000"/>
                </a:solidFill>
              </a:rPr>
              <a:t>Darja Strah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sl-SI" b="1" dirty="0">
                <a:solidFill>
                  <a:srgbClr val="FFC000"/>
                </a:solidFill>
              </a:rPr>
              <a:t>Marina Trost</a:t>
            </a:r>
          </a:p>
          <a:p>
            <a:pPr marL="0" indent="0" algn="ctr">
              <a:buFont typeface="Wingdings 3" charset="2"/>
              <a:buNone/>
            </a:pPr>
            <a:endParaRPr lang="sl-SI" sz="2800" b="1" i="1" dirty="0">
              <a:solidFill>
                <a:srgbClr val="FFC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46943-1E02-9925-787C-E674CE92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83026-3697-6CE7-ED1A-56D7B3DE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8AFA12-487C-6043-256E-5C2518E4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9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4267555F-D889-6995-B321-66252BA89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000" dirty="0"/>
          </a:p>
          <a:p>
            <a:pPr marL="0" indent="0" algn="ctr">
              <a:buNone/>
            </a:pPr>
            <a:r>
              <a:rPr lang="sl-SI" sz="5400" b="1" dirty="0">
                <a:solidFill>
                  <a:srgbClr val="FFC000"/>
                </a:solidFill>
              </a:rPr>
              <a:t>Uspešno delo!</a:t>
            </a:r>
            <a:endParaRPr lang="sl-SI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E1775-B67E-F976-8F2B-115F6E57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4620-4C61-0768-03D7-01612081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5184B-E9A0-9E66-4CC1-77693285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32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</TotalTime>
  <Words>78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PREDSTAVITEV</vt:lpstr>
      <vt:lpstr>Udeleženci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</dc:title>
  <dc:creator>Brodnik, Andrej</dc:creator>
  <cp:lastModifiedBy>Brodnik, Andrej</cp:lastModifiedBy>
  <cp:revision>74</cp:revision>
  <dcterms:created xsi:type="dcterms:W3CDTF">2022-08-22T22:19:53Z</dcterms:created>
  <dcterms:modified xsi:type="dcterms:W3CDTF">2023-07-03T17:18:23Z</dcterms:modified>
</cp:coreProperties>
</file>