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95" r:id="rId3"/>
    <p:sldId id="299" r:id="rId4"/>
    <p:sldId id="301" r:id="rId5"/>
    <p:sldId id="298" r:id="rId6"/>
    <p:sldId id="296" r:id="rId7"/>
    <p:sldId id="294" r:id="rId8"/>
    <p:sldId id="300" r:id="rId9"/>
    <p:sldId id="297" r:id="rId10"/>
    <p:sldId id="30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197"/>
  </p:normalViewPr>
  <p:slideViewPr>
    <p:cSldViewPr snapToGrid="0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1240B-79C9-6D4C-B302-DE542E266361}" type="datetimeFigureOut">
              <a:rPr lang="sl-SI" smtClean="0"/>
              <a:t>4. 07. 23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3757C-BCC7-104B-86F5-E1240988AC6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808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9556795" y="2389543"/>
            <a:ext cx="2188284" cy="304799"/>
          </a:xfrm>
        </p:spPr>
        <p:txBody>
          <a:bodyPr/>
          <a:lstStyle/>
          <a:p>
            <a:r>
              <a:rPr lang="en-US" dirty="0"/>
              <a:t>4. - 7. </a:t>
            </a:r>
            <a:r>
              <a:rPr lang="en-US" dirty="0" err="1"/>
              <a:t>mali</a:t>
            </a:r>
            <a:r>
              <a:rPr lang="en-US" dirty="0"/>
              <a:t> </a:t>
            </a:r>
            <a:r>
              <a:rPr lang="en-US" dirty="0" err="1"/>
              <a:t>srpan</a:t>
            </a:r>
            <a:r>
              <a:rPr lang="en-US" dirty="0"/>
              <a:t>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6035D-F50A-8E92-4EC7-FE0208CA3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>
                <a:solidFill>
                  <a:srgbClr val="FFC000"/>
                </a:solidFill>
              </a:rPr>
              <a:t>PROJEKTI 22</a:t>
            </a:r>
            <a:br>
              <a:rPr lang="sl-SI" dirty="0"/>
            </a:br>
            <a:r>
              <a:rPr lang="sl-SI" sz="6000" i="1" dirty="0"/>
              <a:t>Predstavitev</a:t>
            </a:r>
            <a:endParaRPr lang="sl-SI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C64AF-3131-9CEB-356D-DF1DFA99B1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NAPOJ – MINUT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82C7E-BAE7-A6B2-71C2-355153112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134B6-3CC4-3DE1-4561-EB1F516BA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4411D-AFAF-BE1C-256B-5651F1069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03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4267555F-D889-6995-B321-66252BA89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sz="2000" dirty="0"/>
          </a:p>
          <a:p>
            <a:pPr marL="0" indent="0" algn="ctr">
              <a:buNone/>
            </a:pPr>
            <a:r>
              <a:rPr lang="sl-SI" sz="5400" b="1" dirty="0">
                <a:solidFill>
                  <a:srgbClr val="FFC000"/>
                </a:solidFill>
              </a:rPr>
              <a:t>Uspešno delo!</a:t>
            </a:r>
            <a:endParaRPr lang="sl-SI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l-SI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E1775-B67E-F976-8F2B-115F6E57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4620-4C61-0768-03D7-01612081B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5184B-E9A0-9E66-4CC1-776932858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3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4000" b="1" dirty="0">
                <a:solidFill>
                  <a:srgbClr val="FFC000"/>
                </a:solidFill>
              </a:rPr>
              <a:t>Kameleon</a:t>
            </a:r>
          </a:p>
          <a:p>
            <a:pPr marL="0" indent="0" algn="ctr">
              <a:buNone/>
            </a:pPr>
            <a:r>
              <a:rPr lang="sl-SI" sz="28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biologija, OŠ</a:t>
            </a:r>
          </a:p>
          <a:p>
            <a:pPr marL="0" indent="0" algn="ctr">
              <a:buNone/>
            </a:pPr>
            <a:endParaRPr lang="sl-SI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0" indent="0" algn="ctr">
              <a:buNone/>
            </a:pPr>
            <a:r>
              <a:rPr lang="sl-SI" sz="2600" b="1" i="1" dirty="0">
                <a:solidFill>
                  <a:srgbClr val="FFFF00"/>
                </a:solidFill>
              </a:rPr>
              <a:t>Karolina Livk</a:t>
            </a:r>
          </a:p>
          <a:p>
            <a:pPr marL="0" indent="0" algn="ctr">
              <a:buNone/>
            </a:pPr>
            <a:r>
              <a:rPr lang="sl-SI" sz="2600" b="1" i="1" dirty="0">
                <a:solidFill>
                  <a:srgbClr val="FFFF00"/>
                </a:solidFill>
              </a:rPr>
              <a:t>Darja Strah/Anja Križanič</a:t>
            </a:r>
          </a:p>
          <a:p>
            <a:pPr marL="0" indent="0" algn="ctr">
              <a:buNone/>
            </a:pPr>
            <a:r>
              <a:rPr lang="sl-SI" sz="2600" b="1" i="1" dirty="0">
                <a:solidFill>
                  <a:srgbClr val="FFFF00"/>
                </a:solidFill>
              </a:rPr>
              <a:t>Mia Zala Smrečnik</a:t>
            </a:r>
            <a:endParaRPr lang="sl-SI" sz="2800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l-SI" sz="2800" dirty="0"/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9BCB9F9F-5FD8-CF19-E7E8-5D13A73E7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pic>
        <p:nvPicPr>
          <p:cNvPr id="4" name="Picture 3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206B0A84-86DC-DA82-9BCA-2002D77FA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889" y="485889"/>
            <a:ext cx="1789475" cy="121731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F457C-808C-4ED1-0074-EB341EDDA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6DE8A-04E5-CC25-E645-C4354D4B9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27F94-827E-FD42-5350-3181D175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5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l-SI" sz="32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sl-SI" sz="4000" b="1" dirty="0">
                <a:solidFill>
                  <a:srgbClr val="FFC000"/>
                </a:solidFill>
              </a:rPr>
              <a:t>Kemijski kalkulator</a:t>
            </a:r>
          </a:p>
          <a:p>
            <a:pPr marL="0" indent="0" algn="ctr">
              <a:buNone/>
            </a:pPr>
            <a:r>
              <a:rPr lang="sl-SI" sz="2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kemija, OŠ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Gabrijela Krajnc, TŠC Kranj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Maša Mohar, OŠ Vide Pregarc</a:t>
            </a:r>
            <a:endParaRPr lang="sl-SI" sz="24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  <p:pic>
        <p:nvPicPr>
          <p:cNvPr id="5" name="Picture 4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6D0B81B1-BBA2-4102-C25C-6EABBAA2D7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F6AD64-B1C8-88D7-9A58-94698A0E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3F34E82-86AB-62F7-FD91-B3D5E3D98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E73716A-AFD7-0D1A-FB81-4210DF09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44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4000" b="1" dirty="0">
                <a:solidFill>
                  <a:srgbClr val="FFC000"/>
                </a:solidFill>
              </a:rPr>
              <a:t>Digitalna umetnost in matematika</a:t>
            </a:r>
            <a:endParaRPr lang="sl-SI" sz="32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sl-SI" sz="2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matematika, SŠ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Uroš Ocepek, Srednja tehniška in poklicna šola Trbovlje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Mojca Baloh, Srednja tehniška in poklicna šola Trbovlje</a:t>
            </a:r>
            <a:endParaRPr lang="sl-SI" sz="24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8E40799C-A83C-85CB-AD9A-F297D9CCC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30474-B638-124F-497D-AFE15198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6FF75-40A2-D1E6-0919-D9905E379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FDC52-020A-7E81-C754-7C0BC49B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4000" b="1" dirty="0">
                <a:solidFill>
                  <a:srgbClr val="FFC000"/>
                </a:solidFill>
              </a:rPr>
              <a:t>Sklop nalog iz kemije</a:t>
            </a:r>
          </a:p>
          <a:p>
            <a:pPr marL="0" indent="0" algn="ctr">
              <a:buNone/>
            </a:pPr>
            <a:r>
              <a:rPr lang="sl-SI" sz="4000" b="1" dirty="0">
                <a:solidFill>
                  <a:srgbClr val="FFC000"/>
                </a:solidFill>
              </a:rPr>
              <a:t>s programiranjem v projektu Tomo</a:t>
            </a:r>
            <a:endParaRPr lang="sl-SI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sl-SI" sz="2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kemija, SŠ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Marina Trost, Gimnazija Vič	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Marta Lukanec, Gimnazija Vič</a:t>
            </a:r>
            <a:endParaRPr lang="sl-SI" sz="2400" dirty="0"/>
          </a:p>
          <a:p>
            <a:pPr marL="0" indent="0" algn="r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C0DC17F8-D98A-8FC8-2ABB-EAB4A34E6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57547-4FAF-005F-E95D-1CDC1F03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82963-193C-0347-E92B-B84469E46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45742-C0BD-AF2E-E469-B3D3CD56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1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sl-SI" dirty="0"/>
          </a:p>
          <a:p>
            <a:pPr marL="0" lvl="0" indent="0" algn="ctr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sl-SI" sz="4000" b="1" dirty="0">
                <a:solidFill>
                  <a:srgbClr val="FFC000"/>
                </a:solidFill>
              </a:rPr>
              <a:t>Fizično računalništvo pri pouku fizike</a:t>
            </a:r>
            <a:endParaRPr lang="sl-SI" sz="32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sl-SI" sz="2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fizika, SŠ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Roman Bobnarič, Gimnazija Ormož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Lenka Keček Vaupotič, Gimnazija Ormož</a:t>
            </a:r>
            <a:endParaRPr lang="sl-SI" sz="2800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endParaRPr lang="sl-SI" sz="2800" dirty="0"/>
          </a:p>
          <a:p>
            <a:pPr marL="0" indent="0" algn="r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3B9DF74B-1437-D61F-293F-D240A120F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F2E6A-51BB-D0EC-6042-6B12C48F4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23DA6-5DB1-46B6-921A-5B55BF8A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5E3C8-0E1A-4850-E8AF-84B5519FA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3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4000" b="1" dirty="0">
                <a:solidFill>
                  <a:srgbClr val="FFC000"/>
                </a:solidFill>
              </a:rPr>
              <a:t>Merjenje onesnaženosti zraka</a:t>
            </a:r>
          </a:p>
          <a:p>
            <a:pPr marL="0" indent="0" algn="ctr">
              <a:buNone/>
            </a:pPr>
            <a:r>
              <a:rPr lang="sl-SI" sz="2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geografija, OŠ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Anja Knežević, OŠ Gradec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Manca Poglajen, OŠ Gradec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Nežka Rugelj, OŠ Trzin</a:t>
            </a: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l-SI" sz="2800" dirty="0"/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2A99D268-D70B-FBCA-94EF-D8E5F61BA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D1807-90B6-8822-77FF-DA8A8F6E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D5EF-DCEA-A226-8ECA-5B3C62CDA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256E2-8773-D24E-D4BC-0B40ABC1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9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3600" b="1" dirty="0">
                <a:solidFill>
                  <a:srgbClr val="FFC000"/>
                </a:solidFill>
              </a:rPr>
              <a:t>Digitalna tehnologija v pouku matematike</a:t>
            </a:r>
            <a:endParaRPr lang="sl-SI" sz="3200" dirty="0"/>
          </a:p>
          <a:p>
            <a:pPr marL="0" indent="0" algn="ctr">
              <a:buNone/>
            </a:pPr>
            <a:r>
              <a:rPr lang="sl-SI" sz="2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matematika, SŠ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Irena Mrak Merhar, Srednja gradbena, geodetska in okoljevarstvena šola Ljubljana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Klavdija Hribernik, Srednja gradbena, geodetska in okoljevarstvena šola Ljubljana</a:t>
            </a:r>
            <a:endParaRPr lang="sl-SI" sz="24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AA05D018-AD9E-258D-C7C6-D8C0CAECE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ACACE-F0BF-1CBB-F4D8-8A79635BB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077A6-F6A3-6AB7-A7BA-16A589A60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85F6-C6F0-1AA9-E55F-350A70219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4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00AC1-C51A-3CA7-FC72-7D45BED41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58" y="1589898"/>
            <a:ext cx="11077525" cy="44640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4000" b="1" dirty="0">
                <a:solidFill>
                  <a:srgbClr val="FFC000"/>
                </a:solidFill>
              </a:rPr>
              <a:t>Matematika in Pišek</a:t>
            </a:r>
            <a:endParaRPr lang="sl-SI" sz="32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sl-SI" sz="2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matematika, SŠ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Nastja Lasič, Gimnazija Šentvid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Andreja Kramar, Gimnazija Šentvid</a:t>
            </a:r>
          </a:p>
          <a:p>
            <a:pPr marL="0" indent="0" algn="ctr">
              <a:buNone/>
            </a:pPr>
            <a:r>
              <a:rPr lang="sl-SI" sz="2400" b="1" i="1" dirty="0">
                <a:solidFill>
                  <a:srgbClr val="FFFF00"/>
                </a:solidFill>
              </a:rPr>
              <a:t>Klara Lampret</a:t>
            </a:r>
            <a:endParaRPr lang="sl-SI" sz="2800" dirty="0"/>
          </a:p>
          <a:p>
            <a:pPr marL="0" indent="0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r">
              <a:buNone/>
            </a:pPr>
            <a:endParaRPr lang="sl-SI" sz="2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sl-SI" sz="2800" b="1" i="1" dirty="0">
              <a:solidFill>
                <a:srgbClr val="FFFF00"/>
              </a:solidFill>
            </a:endParaRPr>
          </a:p>
        </p:txBody>
      </p:sp>
      <p:pic>
        <p:nvPicPr>
          <p:cNvPr id="2" name="Picture 1" descr="A picture containing circle, screenshot, graphics, graphic design&#10;&#10;Description automatically generated">
            <a:extLst>
              <a:ext uri="{FF2B5EF4-FFF2-40B4-BE49-F238E27FC236}">
                <a16:creationId xmlns:a16="http://schemas.microsoft.com/office/drawing/2014/main" id="{DAE69D2A-32E1-AE43-6FE9-8FD87B2BE5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489" y="333489"/>
            <a:ext cx="1789475" cy="121731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5A6B5-1D8F-6589-0B66-76CB5A5DA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4. - 7. mali srpan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F5C35-E211-6A01-F64D-33487AE95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NAPOJ MINUT - predstavitev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4027E-A1AF-EA5C-154F-C898D6A8A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087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103</TotalTime>
  <Words>307</Words>
  <Application>Microsoft Macintosh PowerPoint</Application>
  <PresentationFormat>Widescreen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PROJEKTI 22 Predstavitev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</dc:title>
  <dc:creator>Brodnik, Andrej</dc:creator>
  <cp:lastModifiedBy>Brodnik, Andrej</cp:lastModifiedBy>
  <cp:revision>75</cp:revision>
  <dcterms:created xsi:type="dcterms:W3CDTF">2022-08-22T22:19:53Z</dcterms:created>
  <dcterms:modified xsi:type="dcterms:W3CDTF">2023-07-04T05:52:45Z</dcterms:modified>
</cp:coreProperties>
</file>