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7" roundtripDataSignature="AMtx7mjSqiUwJqffQx7KTca9U6Vh5LqLG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customschemas.google.com/relationships/presentationmetadata" Target="metadata"/><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 name="Google Shape;89;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6" name="Google Shape;166;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2" name="Google Shape;172;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8" name="Google Shape;178;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3" name="Google Shape;183;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3" name="Google Shape;193;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9" name="Google Shape;199;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5" name="Google Shape;205;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1" name="Google Shape;211;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7" name="Google Shape;217;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3" name="Google Shape;223;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 name="Google Shape;98;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256fd28f8b4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256fd28f8b4_0_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0" name="Google Shape;230;g256fd28f8b4_0_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256fd28f8b4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256fd28f8b4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7" name="Google Shape;237;g256fd28f8b4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256fd28f8b4_0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256fd28f8b4_0_1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5" name="Google Shape;245;g256fd28f8b4_0_1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56fd28f8b4_0_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256fd28f8b4_0_2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2" name="Google Shape;252;g256fd28f8b4_0_2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256fd28f8b4_0_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256fd28f8b4_0_3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9" name="Google Shape;259;g256fd28f8b4_0_3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6" name="Google Shape;266;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2" name="Google Shape;272;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8" name="Google Shape;278;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256fd28f8b4_0_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256fd28f8b4_0_4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5" name="Google Shape;285;g256fd28f8b4_0_4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256fd28f8b4_0_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256fd28f8b4_0_5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4" name="Google Shape;294;g256fd28f8b4_0_5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 name="Google Shape;104;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256fd28f8b4_0_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256fd28f8b4_0_7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2" name="Google Shape;302;g256fd28f8b4_0_7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56fd28f8b4_0_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256fd28f8b4_0_8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0" name="Google Shape;310;g256fd28f8b4_0_8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256fd28f8b4_0_1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256fd28f8b4_0_10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8" name="Google Shape;318;g256fd28f8b4_0_10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256fd28f8b4_0_1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256fd28f8b4_0_12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6" name="Google Shape;326;g256fd28f8b4_0_12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256fd28f8b4_0_1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256fd28f8b4_0_11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3" name="Google Shape;333;g256fd28f8b4_0_11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256fd28f8b4_0_9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9" name="Google Shape;339;g256fd28f8b4_0_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5" name="Google Shape;345;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1" name="Google Shape;351;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256fd28f8b4_0_1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256fd28f8b4_0_12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8" name="Google Shape;358;g256fd28f8b4_0_12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5" name="Google Shape;365;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 name="Google Shape;116;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1" name="Google Shape;371;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7" name="Google Shape;377;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256fd28f8b4_0_1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256fd28f8b4_0_13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4" name="Google Shape;384;g256fd28f8b4_0_13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0" name="Google Shape;390;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0" name="Google Shape;400;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6" name="Google Shape;406;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4" name="Google Shape;414;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0" name="Google Shape;420;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8" name="Google Shape;428;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4" name="Google Shape;434;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 name="Google Shape;122;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0" name="Google Shape;440;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6" name="Google Shape;446;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3" name="Google Shape;453;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 name="Google Shape;134;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2" name="Google Shape;14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 name="Google Shape;148;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4" name="Google Shape;154;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8" name="Shape 18"/>
        <p:cNvGrpSpPr/>
        <p:nvPr/>
      </p:nvGrpSpPr>
      <p:grpSpPr>
        <a:xfrm>
          <a:off x="0" y="0"/>
          <a:ext cx="0" cy="0"/>
          <a:chOff x="0" y="0"/>
          <a:chExt cx="0" cy="0"/>
        </a:xfrm>
      </p:grpSpPr>
      <p:sp>
        <p:nvSpPr>
          <p:cNvPr id="19" name="Google Shape;19;p39"/>
          <p:cNvSpPr txBox="1"/>
          <p:nvPr>
            <p:ph type="ctrTitle"/>
          </p:nvPr>
        </p:nvSpPr>
        <p:spPr>
          <a:xfrm>
            <a:off x="762000" y="1524000"/>
            <a:ext cx="10668000" cy="22860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 name="Google Shape;20;p39"/>
          <p:cNvSpPr txBox="1"/>
          <p:nvPr>
            <p:ph idx="1" type="subTitle"/>
          </p:nvPr>
        </p:nvSpPr>
        <p:spPr>
          <a:xfrm>
            <a:off x="762000" y="4571999"/>
            <a:ext cx="10668000" cy="1524000"/>
          </a:xfrm>
          <a:prstGeom prst="rect">
            <a:avLst/>
          </a:prstGeom>
          <a:noFill/>
          <a:ln>
            <a:noFill/>
          </a:ln>
        </p:spPr>
        <p:txBody>
          <a:bodyPr anchorCtr="0" anchor="t" bIns="45700" lIns="91425" spcFirstLastPara="1" rIns="91425" wrap="square" tIns="45700">
            <a:normAutofit/>
          </a:bodyPr>
          <a:lstStyle>
            <a:lvl1pPr lvl="0" algn="ctr">
              <a:lnSpc>
                <a:spcPct val="125000"/>
              </a:lnSpc>
              <a:spcBef>
                <a:spcPts val="1000"/>
              </a:spcBef>
              <a:spcAft>
                <a:spcPts val="0"/>
              </a:spcAft>
              <a:buClr>
                <a:schemeClr val="lt1"/>
              </a:buClr>
              <a:buSzPts val="2400"/>
              <a:buNone/>
              <a:defRPr sz="2400"/>
            </a:lvl1pPr>
            <a:lvl2pPr lvl="1" algn="ctr">
              <a:lnSpc>
                <a:spcPct val="125000"/>
              </a:lnSpc>
              <a:spcBef>
                <a:spcPts val="500"/>
              </a:spcBef>
              <a:spcAft>
                <a:spcPts val="0"/>
              </a:spcAft>
              <a:buClr>
                <a:schemeClr val="lt1"/>
              </a:buClr>
              <a:buSzPts val="2000"/>
              <a:buNone/>
              <a:defRPr sz="2000"/>
            </a:lvl2pPr>
            <a:lvl3pPr lvl="2" algn="ctr">
              <a:lnSpc>
                <a:spcPct val="125000"/>
              </a:lnSpc>
              <a:spcBef>
                <a:spcPts val="500"/>
              </a:spcBef>
              <a:spcAft>
                <a:spcPts val="0"/>
              </a:spcAft>
              <a:buClr>
                <a:schemeClr val="lt1"/>
              </a:buClr>
              <a:buSzPts val="1800"/>
              <a:buNone/>
              <a:defRPr sz="1800"/>
            </a:lvl3pPr>
            <a:lvl4pPr lvl="3" algn="ctr">
              <a:lnSpc>
                <a:spcPct val="125000"/>
              </a:lnSpc>
              <a:spcBef>
                <a:spcPts val="500"/>
              </a:spcBef>
              <a:spcAft>
                <a:spcPts val="0"/>
              </a:spcAft>
              <a:buClr>
                <a:schemeClr val="lt1"/>
              </a:buClr>
              <a:buSzPts val="1600"/>
              <a:buNone/>
              <a:defRPr sz="1600"/>
            </a:lvl4pPr>
            <a:lvl5pPr lvl="4" algn="ctr">
              <a:lnSpc>
                <a:spcPct val="125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p:txBody>
      </p:sp>
      <p:sp>
        <p:nvSpPr>
          <p:cNvPr id="21" name="Google Shape;21;p39"/>
          <p:cNvSpPr txBox="1"/>
          <p:nvPr>
            <p:ph idx="10" type="dt"/>
          </p:nvPr>
        </p:nvSpPr>
        <p:spPr>
          <a:xfrm>
            <a:off x="9389165" y="194320"/>
            <a:ext cx="2040835"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39"/>
          <p:cNvSpPr txBox="1"/>
          <p:nvPr>
            <p:ph idx="11" type="ftr"/>
          </p:nvPr>
        </p:nvSpPr>
        <p:spPr>
          <a:xfrm>
            <a:off x="761999" y="6356350"/>
            <a:ext cx="661283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39"/>
          <p:cNvSpPr txBox="1"/>
          <p:nvPr>
            <p:ph idx="12" type="sldNum"/>
          </p:nvPr>
        </p:nvSpPr>
        <p:spPr>
          <a:xfrm>
            <a:off x="9906000" y="6356350"/>
            <a:ext cx="15240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5" name="Shape 75"/>
        <p:cNvGrpSpPr/>
        <p:nvPr/>
      </p:nvGrpSpPr>
      <p:grpSpPr>
        <a:xfrm>
          <a:off x="0" y="0"/>
          <a:ext cx="0" cy="0"/>
          <a:chOff x="0" y="0"/>
          <a:chExt cx="0" cy="0"/>
        </a:xfrm>
      </p:grpSpPr>
      <p:sp>
        <p:nvSpPr>
          <p:cNvPr id="76" name="Google Shape;76;p48"/>
          <p:cNvSpPr txBox="1"/>
          <p:nvPr>
            <p:ph type="title"/>
          </p:nvPr>
        </p:nvSpPr>
        <p:spPr>
          <a:xfrm>
            <a:off x="762000" y="762000"/>
            <a:ext cx="10668000" cy="1524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7" name="Google Shape;77;p48"/>
          <p:cNvSpPr txBox="1"/>
          <p:nvPr>
            <p:ph idx="1" type="body"/>
          </p:nvPr>
        </p:nvSpPr>
        <p:spPr>
          <a:xfrm rot="5400000">
            <a:off x="4186959" y="-1138958"/>
            <a:ext cx="3818083" cy="10668000"/>
          </a:xfrm>
          <a:prstGeom prst="rect">
            <a:avLst/>
          </a:prstGeom>
          <a:noFill/>
          <a:ln>
            <a:noFill/>
          </a:ln>
        </p:spPr>
        <p:txBody>
          <a:bodyPr anchorCtr="0" anchor="t" bIns="45700" lIns="91425" spcFirstLastPara="1" rIns="91425" wrap="square" tIns="45700">
            <a:normAutofit/>
          </a:bodyPr>
          <a:lstStyle>
            <a:lvl1pPr indent="-342900" lvl="0" marL="457200" algn="l">
              <a:lnSpc>
                <a:spcPct val="125000"/>
              </a:lnSpc>
              <a:spcBef>
                <a:spcPts val="1000"/>
              </a:spcBef>
              <a:spcAft>
                <a:spcPts val="0"/>
              </a:spcAft>
              <a:buClr>
                <a:schemeClr val="lt1"/>
              </a:buClr>
              <a:buSzPts val="1800"/>
              <a:buChar char="•"/>
              <a:defRPr/>
            </a:lvl1pPr>
            <a:lvl2pPr indent="-342900" lvl="1" marL="914400" algn="l">
              <a:lnSpc>
                <a:spcPct val="125000"/>
              </a:lnSpc>
              <a:spcBef>
                <a:spcPts val="500"/>
              </a:spcBef>
              <a:spcAft>
                <a:spcPts val="0"/>
              </a:spcAft>
              <a:buClr>
                <a:schemeClr val="lt1"/>
              </a:buClr>
              <a:buSzPts val="1800"/>
              <a:buChar char="•"/>
              <a:defRPr/>
            </a:lvl2pPr>
            <a:lvl3pPr indent="-342900" lvl="2" marL="1371600" algn="l">
              <a:lnSpc>
                <a:spcPct val="125000"/>
              </a:lnSpc>
              <a:spcBef>
                <a:spcPts val="500"/>
              </a:spcBef>
              <a:spcAft>
                <a:spcPts val="0"/>
              </a:spcAft>
              <a:buClr>
                <a:schemeClr val="lt1"/>
              </a:buClr>
              <a:buSzPts val="1800"/>
              <a:buChar char="•"/>
              <a:defRPr/>
            </a:lvl3pPr>
            <a:lvl4pPr indent="-342900" lvl="3" marL="1828800" algn="l">
              <a:lnSpc>
                <a:spcPct val="125000"/>
              </a:lnSpc>
              <a:spcBef>
                <a:spcPts val="500"/>
              </a:spcBef>
              <a:spcAft>
                <a:spcPts val="0"/>
              </a:spcAft>
              <a:buClr>
                <a:schemeClr val="lt1"/>
              </a:buClr>
              <a:buSzPts val="1800"/>
              <a:buChar char="•"/>
              <a:defRPr/>
            </a:lvl4pPr>
            <a:lvl5pPr indent="-342900" lvl="4" marL="2286000" algn="l">
              <a:lnSpc>
                <a:spcPct val="125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78" name="Google Shape;78;p48"/>
          <p:cNvSpPr txBox="1"/>
          <p:nvPr>
            <p:ph idx="10" type="dt"/>
          </p:nvPr>
        </p:nvSpPr>
        <p:spPr>
          <a:xfrm>
            <a:off x="9389165" y="194320"/>
            <a:ext cx="2040835"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48"/>
          <p:cNvSpPr txBox="1"/>
          <p:nvPr>
            <p:ph idx="11" type="ftr"/>
          </p:nvPr>
        </p:nvSpPr>
        <p:spPr>
          <a:xfrm>
            <a:off x="761999" y="6356350"/>
            <a:ext cx="661283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48"/>
          <p:cNvSpPr txBox="1"/>
          <p:nvPr>
            <p:ph idx="12" type="sldNum"/>
          </p:nvPr>
        </p:nvSpPr>
        <p:spPr>
          <a:xfrm>
            <a:off x="9906000" y="6356350"/>
            <a:ext cx="15240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1" name="Shape 81"/>
        <p:cNvGrpSpPr/>
        <p:nvPr/>
      </p:nvGrpSpPr>
      <p:grpSpPr>
        <a:xfrm>
          <a:off x="0" y="0"/>
          <a:ext cx="0" cy="0"/>
          <a:chOff x="0" y="0"/>
          <a:chExt cx="0" cy="0"/>
        </a:xfrm>
      </p:grpSpPr>
      <p:sp>
        <p:nvSpPr>
          <p:cNvPr id="82" name="Google Shape;82;p49"/>
          <p:cNvSpPr txBox="1"/>
          <p:nvPr>
            <p:ph type="title"/>
          </p:nvPr>
        </p:nvSpPr>
        <p:spPr>
          <a:xfrm rot="5400000">
            <a:off x="7619997" y="2286000"/>
            <a:ext cx="5334001" cy="2286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3" name="Google Shape;83;p49"/>
          <p:cNvSpPr txBox="1"/>
          <p:nvPr>
            <p:ph idx="1" type="body"/>
          </p:nvPr>
        </p:nvSpPr>
        <p:spPr>
          <a:xfrm rot="5400000">
            <a:off x="1905000" y="-381000"/>
            <a:ext cx="5334001" cy="7619999"/>
          </a:xfrm>
          <a:prstGeom prst="rect">
            <a:avLst/>
          </a:prstGeom>
          <a:noFill/>
          <a:ln>
            <a:noFill/>
          </a:ln>
        </p:spPr>
        <p:txBody>
          <a:bodyPr anchorCtr="0" anchor="t" bIns="45700" lIns="91425" spcFirstLastPara="1" rIns="91425" wrap="square" tIns="45700">
            <a:normAutofit/>
          </a:bodyPr>
          <a:lstStyle>
            <a:lvl1pPr indent="-342900" lvl="0" marL="457200" algn="l">
              <a:lnSpc>
                <a:spcPct val="125000"/>
              </a:lnSpc>
              <a:spcBef>
                <a:spcPts val="1000"/>
              </a:spcBef>
              <a:spcAft>
                <a:spcPts val="0"/>
              </a:spcAft>
              <a:buClr>
                <a:schemeClr val="lt1"/>
              </a:buClr>
              <a:buSzPts val="1800"/>
              <a:buChar char="•"/>
              <a:defRPr/>
            </a:lvl1pPr>
            <a:lvl2pPr indent="-342900" lvl="1" marL="914400" algn="l">
              <a:lnSpc>
                <a:spcPct val="125000"/>
              </a:lnSpc>
              <a:spcBef>
                <a:spcPts val="500"/>
              </a:spcBef>
              <a:spcAft>
                <a:spcPts val="0"/>
              </a:spcAft>
              <a:buClr>
                <a:schemeClr val="lt1"/>
              </a:buClr>
              <a:buSzPts val="1800"/>
              <a:buChar char="•"/>
              <a:defRPr/>
            </a:lvl2pPr>
            <a:lvl3pPr indent="-342900" lvl="2" marL="1371600" algn="l">
              <a:lnSpc>
                <a:spcPct val="125000"/>
              </a:lnSpc>
              <a:spcBef>
                <a:spcPts val="500"/>
              </a:spcBef>
              <a:spcAft>
                <a:spcPts val="0"/>
              </a:spcAft>
              <a:buClr>
                <a:schemeClr val="lt1"/>
              </a:buClr>
              <a:buSzPts val="1800"/>
              <a:buChar char="•"/>
              <a:defRPr/>
            </a:lvl3pPr>
            <a:lvl4pPr indent="-342900" lvl="3" marL="1828800" algn="l">
              <a:lnSpc>
                <a:spcPct val="125000"/>
              </a:lnSpc>
              <a:spcBef>
                <a:spcPts val="500"/>
              </a:spcBef>
              <a:spcAft>
                <a:spcPts val="0"/>
              </a:spcAft>
              <a:buClr>
                <a:schemeClr val="lt1"/>
              </a:buClr>
              <a:buSzPts val="1800"/>
              <a:buChar char="•"/>
              <a:defRPr/>
            </a:lvl4pPr>
            <a:lvl5pPr indent="-342900" lvl="4" marL="2286000" algn="l">
              <a:lnSpc>
                <a:spcPct val="125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84" name="Google Shape;84;p49"/>
          <p:cNvSpPr txBox="1"/>
          <p:nvPr>
            <p:ph idx="10" type="dt"/>
          </p:nvPr>
        </p:nvSpPr>
        <p:spPr>
          <a:xfrm>
            <a:off x="9389165" y="194320"/>
            <a:ext cx="2040835"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49"/>
          <p:cNvSpPr txBox="1"/>
          <p:nvPr>
            <p:ph idx="11" type="ftr"/>
          </p:nvPr>
        </p:nvSpPr>
        <p:spPr>
          <a:xfrm>
            <a:off x="761999" y="6356350"/>
            <a:ext cx="661283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49"/>
          <p:cNvSpPr txBox="1"/>
          <p:nvPr>
            <p:ph idx="12" type="sldNum"/>
          </p:nvPr>
        </p:nvSpPr>
        <p:spPr>
          <a:xfrm>
            <a:off x="9906000" y="6356350"/>
            <a:ext cx="15240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4" name="Shape 24"/>
        <p:cNvGrpSpPr/>
        <p:nvPr/>
      </p:nvGrpSpPr>
      <p:grpSpPr>
        <a:xfrm>
          <a:off x="0" y="0"/>
          <a:ext cx="0" cy="0"/>
          <a:chOff x="0" y="0"/>
          <a:chExt cx="0" cy="0"/>
        </a:xfrm>
      </p:grpSpPr>
      <p:sp>
        <p:nvSpPr>
          <p:cNvPr id="25" name="Google Shape;25;p40"/>
          <p:cNvSpPr txBox="1"/>
          <p:nvPr>
            <p:ph type="title"/>
          </p:nvPr>
        </p:nvSpPr>
        <p:spPr>
          <a:xfrm>
            <a:off x="762000" y="1524000"/>
            <a:ext cx="10668000" cy="303847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 name="Google Shape;26;p40"/>
          <p:cNvSpPr txBox="1"/>
          <p:nvPr>
            <p:ph idx="1" type="body"/>
          </p:nvPr>
        </p:nvSpPr>
        <p:spPr>
          <a:xfrm>
            <a:off x="762000" y="4589463"/>
            <a:ext cx="10668000" cy="1506537"/>
          </a:xfrm>
          <a:prstGeom prst="rect">
            <a:avLst/>
          </a:prstGeom>
          <a:noFill/>
          <a:ln>
            <a:noFill/>
          </a:ln>
        </p:spPr>
        <p:txBody>
          <a:bodyPr anchorCtr="0" anchor="t" bIns="45700" lIns="91425" spcFirstLastPara="1" rIns="91425" wrap="square" tIns="45700">
            <a:normAutofit/>
          </a:bodyPr>
          <a:lstStyle>
            <a:lvl1pPr indent="-228600" lvl="0" marL="457200" algn="l">
              <a:lnSpc>
                <a:spcPct val="125000"/>
              </a:lnSpc>
              <a:spcBef>
                <a:spcPts val="1000"/>
              </a:spcBef>
              <a:spcAft>
                <a:spcPts val="0"/>
              </a:spcAft>
              <a:buClr>
                <a:schemeClr val="lt1"/>
              </a:buClr>
              <a:buSzPts val="2400"/>
              <a:buNone/>
              <a:defRPr sz="2400">
                <a:solidFill>
                  <a:schemeClr val="lt1"/>
                </a:solidFill>
              </a:defRPr>
            </a:lvl1pPr>
            <a:lvl2pPr indent="-228600" lvl="1" marL="914400" algn="l">
              <a:lnSpc>
                <a:spcPct val="125000"/>
              </a:lnSpc>
              <a:spcBef>
                <a:spcPts val="500"/>
              </a:spcBef>
              <a:spcAft>
                <a:spcPts val="0"/>
              </a:spcAft>
              <a:buClr>
                <a:schemeClr val="lt1"/>
              </a:buClr>
              <a:buSzPts val="2000"/>
              <a:buNone/>
              <a:defRPr sz="2000">
                <a:solidFill>
                  <a:schemeClr val="lt1"/>
                </a:solidFill>
              </a:defRPr>
            </a:lvl2pPr>
            <a:lvl3pPr indent="-228600" lvl="2" marL="1371600" algn="l">
              <a:lnSpc>
                <a:spcPct val="125000"/>
              </a:lnSpc>
              <a:spcBef>
                <a:spcPts val="500"/>
              </a:spcBef>
              <a:spcAft>
                <a:spcPts val="0"/>
              </a:spcAft>
              <a:buClr>
                <a:schemeClr val="lt1"/>
              </a:buClr>
              <a:buSzPts val="1800"/>
              <a:buNone/>
              <a:defRPr sz="1800">
                <a:solidFill>
                  <a:schemeClr val="lt1"/>
                </a:solidFill>
              </a:defRPr>
            </a:lvl3pPr>
            <a:lvl4pPr indent="-228600" lvl="3" marL="1828800" algn="l">
              <a:lnSpc>
                <a:spcPct val="125000"/>
              </a:lnSpc>
              <a:spcBef>
                <a:spcPts val="500"/>
              </a:spcBef>
              <a:spcAft>
                <a:spcPts val="0"/>
              </a:spcAft>
              <a:buClr>
                <a:schemeClr val="lt1"/>
              </a:buClr>
              <a:buSzPts val="1600"/>
              <a:buNone/>
              <a:defRPr sz="1600">
                <a:solidFill>
                  <a:schemeClr val="lt1"/>
                </a:solidFill>
              </a:defRPr>
            </a:lvl4pPr>
            <a:lvl5pPr indent="-228600" lvl="4" marL="2286000" algn="l">
              <a:lnSpc>
                <a:spcPct val="125000"/>
              </a:lnSpc>
              <a:spcBef>
                <a:spcPts val="500"/>
              </a:spcBef>
              <a:spcAft>
                <a:spcPts val="0"/>
              </a:spcAft>
              <a:buClr>
                <a:schemeClr val="lt1"/>
              </a:buClr>
              <a:buSzPts val="1600"/>
              <a:buNone/>
              <a:defRPr sz="1600">
                <a:solidFill>
                  <a:schemeClr val="lt1"/>
                </a:solidFill>
              </a:defRPr>
            </a:lvl5pPr>
            <a:lvl6pPr indent="-228600" lvl="5" marL="2743200" algn="l">
              <a:lnSpc>
                <a:spcPct val="90000"/>
              </a:lnSpc>
              <a:spcBef>
                <a:spcPts val="500"/>
              </a:spcBef>
              <a:spcAft>
                <a:spcPts val="0"/>
              </a:spcAft>
              <a:buClr>
                <a:schemeClr val="lt1"/>
              </a:buClr>
              <a:buSzPts val="1600"/>
              <a:buNone/>
              <a:defRPr sz="1600">
                <a:solidFill>
                  <a:schemeClr val="lt1"/>
                </a:solidFill>
              </a:defRPr>
            </a:lvl6pPr>
            <a:lvl7pPr indent="-228600" lvl="6" marL="3200400" algn="l">
              <a:lnSpc>
                <a:spcPct val="90000"/>
              </a:lnSpc>
              <a:spcBef>
                <a:spcPts val="500"/>
              </a:spcBef>
              <a:spcAft>
                <a:spcPts val="0"/>
              </a:spcAft>
              <a:buClr>
                <a:schemeClr val="lt1"/>
              </a:buClr>
              <a:buSzPts val="1600"/>
              <a:buNone/>
              <a:defRPr sz="1600">
                <a:solidFill>
                  <a:schemeClr val="lt1"/>
                </a:solidFill>
              </a:defRPr>
            </a:lvl7pPr>
            <a:lvl8pPr indent="-228600" lvl="7" marL="3657600" algn="l">
              <a:lnSpc>
                <a:spcPct val="90000"/>
              </a:lnSpc>
              <a:spcBef>
                <a:spcPts val="500"/>
              </a:spcBef>
              <a:spcAft>
                <a:spcPts val="0"/>
              </a:spcAft>
              <a:buClr>
                <a:schemeClr val="lt1"/>
              </a:buClr>
              <a:buSzPts val="1600"/>
              <a:buNone/>
              <a:defRPr sz="1600">
                <a:solidFill>
                  <a:schemeClr val="lt1"/>
                </a:solidFill>
              </a:defRPr>
            </a:lvl8pPr>
            <a:lvl9pPr indent="-228600" lvl="8" marL="4114800" algn="l">
              <a:lnSpc>
                <a:spcPct val="90000"/>
              </a:lnSpc>
              <a:spcBef>
                <a:spcPts val="500"/>
              </a:spcBef>
              <a:spcAft>
                <a:spcPts val="0"/>
              </a:spcAft>
              <a:buClr>
                <a:schemeClr val="lt1"/>
              </a:buClr>
              <a:buSzPts val="1600"/>
              <a:buNone/>
              <a:defRPr sz="1600">
                <a:solidFill>
                  <a:schemeClr val="lt1"/>
                </a:solidFill>
              </a:defRPr>
            </a:lvl9pPr>
          </a:lstStyle>
          <a:p/>
        </p:txBody>
      </p:sp>
      <p:sp>
        <p:nvSpPr>
          <p:cNvPr id="27" name="Google Shape;27;p40"/>
          <p:cNvSpPr txBox="1"/>
          <p:nvPr>
            <p:ph idx="10" type="dt"/>
          </p:nvPr>
        </p:nvSpPr>
        <p:spPr>
          <a:xfrm>
            <a:off x="9389165" y="194320"/>
            <a:ext cx="2040835"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40"/>
          <p:cNvSpPr txBox="1"/>
          <p:nvPr>
            <p:ph idx="11" type="ftr"/>
          </p:nvPr>
        </p:nvSpPr>
        <p:spPr>
          <a:xfrm>
            <a:off x="761999" y="6356350"/>
            <a:ext cx="661283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40"/>
          <p:cNvSpPr txBox="1"/>
          <p:nvPr>
            <p:ph idx="12" type="sldNum"/>
          </p:nvPr>
        </p:nvSpPr>
        <p:spPr>
          <a:xfrm>
            <a:off x="9906000" y="6356350"/>
            <a:ext cx="15240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0" name="Shape 30"/>
        <p:cNvGrpSpPr/>
        <p:nvPr/>
      </p:nvGrpSpPr>
      <p:grpSpPr>
        <a:xfrm>
          <a:off x="0" y="0"/>
          <a:ext cx="0" cy="0"/>
          <a:chOff x="0" y="0"/>
          <a:chExt cx="0" cy="0"/>
        </a:xfrm>
      </p:grpSpPr>
      <p:sp>
        <p:nvSpPr>
          <p:cNvPr id="31" name="Google Shape;31;p41"/>
          <p:cNvSpPr txBox="1"/>
          <p:nvPr>
            <p:ph type="title"/>
          </p:nvPr>
        </p:nvSpPr>
        <p:spPr>
          <a:xfrm>
            <a:off x="762000" y="762000"/>
            <a:ext cx="10668000" cy="1524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41"/>
          <p:cNvSpPr txBox="1"/>
          <p:nvPr>
            <p:ph idx="1" type="body"/>
          </p:nvPr>
        </p:nvSpPr>
        <p:spPr>
          <a:xfrm>
            <a:off x="762000" y="2286000"/>
            <a:ext cx="10668000" cy="3818083"/>
          </a:xfrm>
          <a:prstGeom prst="rect">
            <a:avLst/>
          </a:prstGeom>
          <a:noFill/>
          <a:ln>
            <a:noFill/>
          </a:ln>
        </p:spPr>
        <p:txBody>
          <a:bodyPr anchorCtr="0" anchor="t" bIns="45700" lIns="91425" spcFirstLastPara="1" rIns="91425" wrap="square" tIns="45700">
            <a:normAutofit/>
          </a:bodyPr>
          <a:lstStyle>
            <a:lvl1pPr indent="-342900" lvl="0" marL="457200" algn="l">
              <a:lnSpc>
                <a:spcPct val="125000"/>
              </a:lnSpc>
              <a:spcBef>
                <a:spcPts val="1000"/>
              </a:spcBef>
              <a:spcAft>
                <a:spcPts val="0"/>
              </a:spcAft>
              <a:buClr>
                <a:schemeClr val="lt1"/>
              </a:buClr>
              <a:buSzPts val="1800"/>
              <a:buChar char="•"/>
              <a:defRPr/>
            </a:lvl1pPr>
            <a:lvl2pPr indent="-342900" lvl="1" marL="914400" algn="l">
              <a:lnSpc>
                <a:spcPct val="125000"/>
              </a:lnSpc>
              <a:spcBef>
                <a:spcPts val="500"/>
              </a:spcBef>
              <a:spcAft>
                <a:spcPts val="0"/>
              </a:spcAft>
              <a:buClr>
                <a:schemeClr val="lt1"/>
              </a:buClr>
              <a:buSzPts val="1800"/>
              <a:buChar char="•"/>
              <a:defRPr/>
            </a:lvl2pPr>
            <a:lvl3pPr indent="-342900" lvl="2" marL="1371600" algn="l">
              <a:lnSpc>
                <a:spcPct val="125000"/>
              </a:lnSpc>
              <a:spcBef>
                <a:spcPts val="500"/>
              </a:spcBef>
              <a:spcAft>
                <a:spcPts val="0"/>
              </a:spcAft>
              <a:buClr>
                <a:schemeClr val="lt1"/>
              </a:buClr>
              <a:buSzPts val="1800"/>
              <a:buChar char="•"/>
              <a:defRPr/>
            </a:lvl3pPr>
            <a:lvl4pPr indent="-342900" lvl="3" marL="1828800" algn="l">
              <a:lnSpc>
                <a:spcPct val="125000"/>
              </a:lnSpc>
              <a:spcBef>
                <a:spcPts val="500"/>
              </a:spcBef>
              <a:spcAft>
                <a:spcPts val="0"/>
              </a:spcAft>
              <a:buClr>
                <a:schemeClr val="lt1"/>
              </a:buClr>
              <a:buSzPts val="1800"/>
              <a:buChar char="•"/>
              <a:defRPr/>
            </a:lvl4pPr>
            <a:lvl5pPr indent="-342900" lvl="4" marL="2286000" algn="l">
              <a:lnSpc>
                <a:spcPct val="125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33" name="Google Shape;33;p41"/>
          <p:cNvSpPr txBox="1"/>
          <p:nvPr>
            <p:ph idx="10" type="dt"/>
          </p:nvPr>
        </p:nvSpPr>
        <p:spPr>
          <a:xfrm>
            <a:off x="9389165" y="194320"/>
            <a:ext cx="2040835"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41"/>
          <p:cNvSpPr txBox="1"/>
          <p:nvPr>
            <p:ph idx="11" type="ftr"/>
          </p:nvPr>
        </p:nvSpPr>
        <p:spPr>
          <a:xfrm>
            <a:off x="761999" y="6356350"/>
            <a:ext cx="661283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41"/>
          <p:cNvSpPr txBox="1"/>
          <p:nvPr>
            <p:ph idx="12" type="sldNum"/>
          </p:nvPr>
        </p:nvSpPr>
        <p:spPr>
          <a:xfrm>
            <a:off x="9906000" y="6356350"/>
            <a:ext cx="15240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6" name="Shape 36"/>
        <p:cNvGrpSpPr/>
        <p:nvPr/>
      </p:nvGrpSpPr>
      <p:grpSpPr>
        <a:xfrm>
          <a:off x="0" y="0"/>
          <a:ext cx="0" cy="0"/>
          <a:chOff x="0" y="0"/>
          <a:chExt cx="0" cy="0"/>
        </a:xfrm>
      </p:grpSpPr>
      <p:sp>
        <p:nvSpPr>
          <p:cNvPr id="37" name="Google Shape;37;p42"/>
          <p:cNvSpPr txBox="1"/>
          <p:nvPr>
            <p:ph idx="10" type="dt"/>
          </p:nvPr>
        </p:nvSpPr>
        <p:spPr>
          <a:xfrm>
            <a:off x="9389165" y="194320"/>
            <a:ext cx="2040835"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42"/>
          <p:cNvSpPr txBox="1"/>
          <p:nvPr>
            <p:ph idx="11" type="ftr"/>
          </p:nvPr>
        </p:nvSpPr>
        <p:spPr>
          <a:xfrm>
            <a:off x="761999" y="6356350"/>
            <a:ext cx="661283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42"/>
          <p:cNvSpPr txBox="1"/>
          <p:nvPr>
            <p:ph idx="12" type="sldNum"/>
          </p:nvPr>
        </p:nvSpPr>
        <p:spPr>
          <a:xfrm>
            <a:off x="9906000" y="6356350"/>
            <a:ext cx="15240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0" name="Shape 40"/>
        <p:cNvGrpSpPr/>
        <p:nvPr/>
      </p:nvGrpSpPr>
      <p:grpSpPr>
        <a:xfrm>
          <a:off x="0" y="0"/>
          <a:ext cx="0" cy="0"/>
          <a:chOff x="0" y="0"/>
          <a:chExt cx="0" cy="0"/>
        </a:xfrm>
      </p:grpSpPr>
      <p:sp>
        <p:nvSpPr>
          <p:cNvPr id="41" name="Google Shape;41;p43"/>
          <p:cNvSpPr txBox="1"/>
          <p:nvPr>
            <p:ph type="title"/>
          </p:nvPr>
        </p:nvSpPr>
        <p:spPr>
          <a:xfrm>
            <a:off x="762000" y="762000"/>
            <a:ext cx="10668000" cy="1524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43"/>
          <p:cNvSpPr txBox="1"/>
          <p:nvPr>
            <p:ph idx="1" type="body"/>
          </p:nvPr>
        </p:nvSpPr>
        <p:spPr>
          <a:xfrm>
            <a:off x="762000" y="2285999"/>
            <a:ext cx="5151119" cy="3810001"/>
          </a:xfrm>
          <a:prstGeom prst="rect">
            <a:avLst/>
          </a:prstGeom>
          <a:noFill/>
          <a:ln>
            <a:noFill/>
          </a:ln>
        </p:spPr>
        <p:txBody>
          <a:bodyPr anchorCtr="0" anchor="t" bIns="45700" lIns="91425" spcFirstLastPara="1" rIns="91425" wrap="square" tIns="45700">
            <a:normAutofit/>
          </a:bodyPr>
          <a:lstStyle>
            <a:lvl1pPr indent="-342900" lvl="0" marL="457200" algn="l">
              <a:lnSpc>
                <a:spcPct val="125000"/>
              </a:lnSpc>
              <a:spcBef>
                <a:spcPts val="1000"/>
              </a:spcBef>
              <a:spcAft>
                <a:spcPts val="0"/>
              </a:spcAft>
              <a:buClr>
                <a:schemeClr val="lt1"/>
              </a:buClr>
              <a:buSzPts val="1800"/>
              <a:buChar char="•"/>
              <a:defRPr/>
            </a:lvl1pPr>
            <a:lvl2pPr indent="-342900" lvl="1" marL="914400" algn="l">
              <a:lnSpc>
                <a:spcPct val="125000"/>
              </a:lnSpc>
              <a:spcBef>
                <a:spcPts val="500"/>
              </a:spcBef>
              <a:spcAft>
                <a:spcPts val="0"/>
              </a:spcAft>
              <a:buClr>
                <a:schemeClr val="lt1"/>
              </a:buClr>
              <a:buSzPts val="1800"/>
              <a:buChar char="•"/>
              <a:defRPr/>
            </a:lvl2pPr>
            <a:lvl3pPr indent="-342900" lvl="2" marL="1371600" algn="l">
              <a:lnSpc>
                <a:spcPct val="125000"/>
              </a:lnSpc>
              <a:spcBef>
                <a:spcPts val="500"/>
              </a:spcBef>
              <a:spcAft>
                <a:spcPts val="0"/>
              </a:spcAft>
              <a:buClr>
                <a:schemeClr val="lt1"/>
              </a:buClr>
              <a:buSzPts val="1800"/>
              <a:buChar char="•"/>
              <a:defRPr/>
            </a:lvl3pPr>
            <a:lvl4pPr indent="-342900" lvl="3" marL="1828800" algn="l">
              <a:lnSpc>
                <a:spcPct val="125000"/>
              </a:lnSpc>
              <a:spcBef>
                <a:spcPts val="500"/>
              </a:spcBef>
              <a:spcAft>
                <a:spcPts val="0"/>
              </a:spcAft>
              <a:buClr>
                <a:schemeClr val="lt1"/>
              </a:buClr>
              <a:buSzPts val="1800"/>
              <a:buChar char="•"/>
              <a:defRPr/>
            </a:lvl4pPr>
            <a:lvl5pPr indent="-342900" lvl="4" marL="2286000" algn="l">
              <a:lnSpc>
                <a:spcPct val="125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43" name="Google Shape;43;p43"/>
          <p:cNvSpPr txBox="1"/>
          <p:nvPr>
            <p:ph idx="2" type="body"/>
          </p:nvPr>
        </p:nvSpPr>
        <p:spPr>
          <a:xfrm>
            <a:off x="6278879" y="2285999"/>
            <a:ext cx="5151121" cy="3810001"/>
          </a:xfrm>
          <a:prstGeom prst="rect">
            <a:avLst/>
          </a:prstGeom>
          <a:noFill/>
          <a:ln>
            <a:noFill/>
          </a:ln>
        </p:spPr>
        <p:txBody>
          <a:bodyPr anchorCtr="0" anchor="t" bIns="45700" lIns="91425" spcFirstLastPara="1" rIns="91425" wrap="square" tIns="45700">
            <a:normAutofit/>
          </a:bodyPr>
          <a:lstStyle>
            <a:lvl1pPr indent="-342900" lvl="0" marL="457200" algn="l">
              <a:lnSpc>
                <a:spcPct val="125000"/>
              </a:lnSpc>
              <a:spcBef>
                <a:spcPts val="1000"/>
              </a:spcBef>
              <a:spcAft>
                <a:spcPts val="0"/>
              </a:spcAft>
              <a:buClr>
                <a:schemeClr val="lt1"/>
              </a:buClr>
              <a:buSzPts val="1800"/>
              <a:buChar char="•"/>
              <a:defRPr/>
            </a:lvl1pPr>
            <a:lvl2pPr indent="-342900" lvl="1" marL="914400" algn="l">
              <a:lnSpc>
                <a:spcPct val="125000"/>
              </a:lnSpc>
              <a:spcBef>
                <a:spcPts val="500"/>
              </a:spcBef>
              <a:spcAft>
                <a:spcPts val="0"/>
              </a:spcAft>
              <a:buClr>
                <a:schemeClr val="lt1"/>
              </a:buClr>
              <a:buSzPts val="1800"/>
              <a:buChar char="•"/>
              <a:defRPr/>
            </a:lvl2pPr>
            <a:lvl3pPr indent="-342900" lvl="2" marL="1371600" algn="l">
              <a:lnSpc>
                <a:spcPct val="125000"/>
              </a:lnSpc>
              <a:spcBef>
                <a:spcPts val="500"/>
              </a:spcBef>
              <a:spcAft>
                <a:spcPts val="0"/>
              </a:spcAft>
              <a:buClr>
                <a:schemeClr val="lt1"/>
              </a:buClr>
              <a:buSzPts val="1800"/>
              <a:buChar char="•"/>
              <a:defRPr/>
            </a:lvl3pPr>
            <a:lvl4pPr indent="-342900" lvl="3" marL="1828800" algn="l">
              <a:lnSpc>
                <a:spcPct val="125000"/>
              </a:lnSpc>
              <a:spcBef>
                <a:spcPts val="500"/>
              </a:spcBef>
              <a:spcAft>
                <a:spcPts val="0"/>
              </a:spcAft>
              <a:buClr>
                <a:schemeClr val="lt1"/>
              </a:buClr>
              <a:buSzPts val="1800"/>
              <a:buChar char="•"/>
              <a:defRPr/>
            </a:lvl4pPr>
            <a:lvl5pPr indent="-342900" lvl="4" marL="2286000" algn="l">
              <a:lnSpc>
                <a:spcPct val="125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44" name="Google Shape;44;p43"/>
          <p:cNvSpPr txBox="1"/>
          <p:nvPr>
            <p:ph idx="10" type="dt"/>
          </p:nvPr>
        </p:nvSpPr>
        <p:spPr>
          <a:xfrm>
            <a:off x="9389165" y="194320"/>
            <a:ext cx="2040835"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43"/>
          <p:cNvSpPr txBox="1"/>
          <p:nvPr>
            <p:ph idx="11" type="ftr"/>
          </p:nvPr>
        </p:nvSpPr>
        <p:spPr>
          <a:xfrm>
            <a:off x="761999" y="6356350"/>
            <a:ext cx="661283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 name="Google Shape;46;p43"/>
          <p:cNvSpPr txBox="1"/>
          <p:nvPr>
            <p:ph idx="12" type="sldNum"/>
          </p:nvPr>
        </p:nvSpPr>
        <p:spPr>
          <a:xfrm>
            <a:off x="9906000" y="6356350"/>
            <a:ext cx="15240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47" name="Shape 47"/>
        <p:cNvGrpSpPr/>
        <p:nvPr/>
      </p:nvGrpSpPr>
      <p:grpSpPr>
        <a:xfrm>
          <a:off x="0" y="0"/>
          <a:ext cx="0" cy="0"/>
          <a:chOff x="0" y="0"/>
          <a:chExt cx="0" cy="0"/>
        </a:xfrm>
      </p:grpSpPr>
      <p:sp>
        <p:nvSpPr>
          <p:cNvPr id="48" name="Google Shape;48;p44"/>
          <p:cNvSpPr txBox="1"/>
          <p:nvPr>
            <p:ph type="title"/>
          </p:nvPr>
        </p:nvSpPr>
        <p:spPr>
          <a:xfrm>
            <a:off x="762000" y="762000"/>
            <a:ext cx="10668000" cy="1524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 name="Google Shape;49;p44"/>
          <p:cNvSpPr txBox="1"/>
          <p:nvPr>
            <p:ph idx="1" type="body"/>
          </p:nvPr>
        </p:nvSpPr>
        <p:spPr>
          <a:xfrm>
            <a:off x="762000" y="2285999"/>
            <a:ext cx="5151119" cy="761999"/>
          </a:xfrm>
          <a:prstGeom prst="rect">
            <a:avLst/>
          </a:prstGeom>
          <a:noFill/>
          <a:ln>
            <a:noFill/>
          </a:ln>
        </p:spPr>
        <p:txBody>
          <a:bodyPr anchorCtr="0" anchor="b" bIns="45700" lIns="91425" spcFirstLastPara="1" rIns="91425" wrap="square" tIns="45700">
            <a:normAutofit/>
          </a:bodyPr>
          <a:lstStyle>
            <a:lvl1pPr indent="-228600" lvl="0" marL="457200" algn="l">
              <a:lnSpc>
                <a:spcPct val="125000"/>
              </a:lnSpc>
              <a:spcBef>
                <a:spcPts val="1000"/>
              </a:spcBef>
              <a:spcAft>
                <a:spcPts val="0"/>
              </a:spcAft>
              <a:buClr>
                <a:schemeClr val="lt1"/>
              </a:buClr>
              <a:buSzPts val="2400"/>
              <a:buNone/>
              <a:defRPr b="1" sz="2400"/>
            </a:lvl1pPr>
            <a:lvl2pPr indent="-228600" lvl="1" marL="914400" algn="l">
              <a:lnSpc>
                <a:spcPct val="125000"/>
              </a:lnSpc>
              <a:spcBef>
                <a:spcPts val="500"/>
              </a:spcBef>
              <a:spcAft>
                <a:spcPts val="0"/>
              </a:spcAft>
              <a:buClr>
                <a:schemeClr val="lt1"/>
              </a:buClr>
              <a:buSzPts val="2000"/>
              <a:buNone/>
              <a:defRPr b="1" sz="2000"/>
            </a:lvl2pPr>
            <a:lvl3pPr indent="-228600" lvl="2" marL="1371600" algn="l">
              <a:lnSpc>
                <a:spcPct val="125000"/>
              </a:lnSpc>
              <a:spcBef>
                <a:spcPts val="500"/>
              </a:spcBef>
              <a:spcAft>
                <a:spcPts val="0"/>
              </a:spcAft>
              <a:buClr>
                <a:schemeClr val="lt1"/>
              </a:buClr>
              <a:buSzPts val="1800"/>
              <a:buNone/>
              <a:defRPr b="1" sz="1800"/>
            </a:lvl3pPr>
            <a:lvl4pPr indent="-228600" lvl="3" marL="1828800" algn="l">
              <a:lnSpc>
                <a:spcPct val="125000"/>
              </a:lnSpc>
              <a:spcBef>
                <a:spcPts val="500"/>
              </a:spcBef>
              <a:spcAft>
                <a:spcPts val="0"/>
              </a:spcAft>
              <a:buClr>
                <a:schemeClr val="lt1"/>
              </a:buClr>
              <a:buSzPts val="1600"/>
              <a:buNone/>
              <a:defRPr b="1" sz="1600"/>
            </a:lvl4pPr>
            <a:lvl5pPr indent="-228600" lvl="4" marL="2286000" algn="l">
              <a:lnSpc>
                <a:spcPct val="125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lt1"/>
              </a:buClr>
              <a:buSzPts val="1600"/>
              <a:buNone/>
              <a:defRPr b="1" sz="1600"/>
            </a:lvl6pPr>
            <a:lvl7pPr indent="-228600" lvl="6" marL="3200400" algn="l">
              <a:lnSpc>
                <a:spcPct val="90000"/>
              </a:lnSpc>
              <a:spcBef>
                <a:spcPts val="500"/>
              </a:spcBef>
              <a:spcAft>
                <a:spcPts val="0"/>
              </a:spcAft>
              <a:buClr>
                <a:schemeClr val="lt1"/>
              </a:buClr>
              <a:buSzPts val="1600"/>
              <a:buNone/>
              <a:defRPr b="1" sz="1600"/>
            </a:lvl7pPr>
            <a:lvl8pPr indent="-228600" lvl="7" marL="3657600" algn="l">
              <a:lnSpc>
                <a:spcPct val="90000"/>
              </a:lnSpc>
              <a:spcBef>
                <a:spcPts val="500"/>
              </a:spcBef>
              <a:spcAft>
                <a:spcPts val="0"/>
              </a:spcAft>
              <a:buClr>
                <a:schemeClr val="lt1"/>
              </a:buClr>
              <a:buSzPts val="1600"/>
              <a:buNone/>
              <a:defRPr b="1" sz="1600"/>
            </a:lvl8pPr>
            <a:lvl9pPr indent="-228600" lvl="8" marL="4114800" algn="l">
              <a:lnSpc>
                <a:spcPct val="90000"/>
              </a:lnSpc>
              <a:spcBef>
                <a:spcPts val="500"/>
              </a:spcBef>
              <a:spcAft>
                <a:spcPts val="0"/>
              </a:spcAft>
              <a:buClr>
                <a:schemeClr val="lt1"/>
              </a:buClr>
              <a:buSzPts val="1600"/>
              <a:buNone/>
              <a:defRPr b="1" sz="1600"/>
            </a:lvl9pPr>
          </a:lstStyle>
          <a:p/>
        </p:txBody>
      </p:sp>
      <p:sp>
        <p:nvSpPr>
          <p:cNvPr id="50" name="Google Shape;50;p44"/>
          <p:cNvSpPr txBox="1"/>
          <p:nvPr>
            <p:ph idx="2" type="body"/>
          </p:nvPr>
        </p:nvSpPr>
        <p:spPr>
          <a:xfrm>
            <a:off x="762000" y="3048000"/>
            <a:ext cx="5151119" cy="3048000"/>
          </a:xfrm>
          <a:prstGeom prst="rect">
            <a:avLst/>
          </a:prstGeom>
          <a:noFill/>
          <a:ln>
            <a:noFill/>
          </a:ln>
        </p:spPr>
        <p:txBody>
          <a:bodyPr anchorCtr="0" anchor="t" bIns="45700" lIns="91425" spcFirstLastPara="1" rIns="91425" wrap="square" tIns="45700">
            <a:normAutofit/>
          </a:bodyPr>
          <a:lstStyle>
            <a:lvl1pPr indent="-342900" lvl="0" marL="457200" algn="l">
              <a:lnSpc>
                <a:spcPct val="125000"/>
              </a:lnSpc>
              <a:spcBef>
                <a:spcPts val="1000"/>
              </a:spcBef>
              <a:spcAft>
                <a:spcPts val="0"/>
              </a:spcAft>
              <a:buClr>
                <a:schemeClr val="lt1"/>
              </a:buClr>
              <a:buSzPts val="1800"/>
              <a:buChar char="•"/>
              <a:defRPr/>
            </a:lvl1pPr>
            <a:lvl2pPr indent="-342900" lvl="1" marL="914400" algn="l">
              <a:lnSpc>
                <a:spcPct val="125000"/>
              </a:lnSpc>
              <a:spcBef>
                <a:spcPts val="500"/>
              </a:spcBef>
              <a:spcAft>
                <a:spcPts val="0"/>
              </a:spcAft>
              <a:buClr>
                <a:schemeClr val="lt1"/>
              </a:buClr>
              <a:buSzPts val="1800"/>
              <a:buChar char="•"/>
              <a:defRPr/>
            </a:lvl2pPr>
            <a:lvl3pPr indent="-342900" lvl="2" marL="1371600" algn="l">
              <a:lnSpc>
                <a:spcPct val="125000"/>
              </a:lnSpc>
              <a:spcBef>
                <a:spcPts val="500"/>
              </a:spcBef>
              <a:spcAft>
                <a:spcPts val="0"/>
              </a:spcAft>
              <a:buClr>
                <a:schemeClr val="lt1"/>
              </a:buClr>
              <a:buSzPts val="1800"/>
              <a:buChar char="•"/>
              <a:defRPr/>
            </a:lvl3pPr>
            <a:lvl4pPr indent="-342900" lvl="3" marL="1828800" algn="l">
              <a:lnSpc>
                <a:spcPct val="125000"/>
              </a:lnSpc>
              <a:spcBef>
                <a:spcPts val="500"/>
              </a:spcBef>
              <a:spcAft>
                <a:spcPts val="0"/>
              </a:spcAft>
              <a:buClr>
                <a:schemeClr val="lt1"/>
              </a:buClr>
              <a:buSzPts val="1800"/>
              <a:buChar char="•"/>
              <a:defRPr/>
            </a:lvl4pPr>
            <a:lvl5pPr indent="-342900" lvl="4" marL="2286000" algn="l">
              <a:lnSpc>
                <a:spcPct val="125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51" name="Google Shape;51;p44"/>
          <p:cNvSpPr txBox="1"/>
          <p:nvPr>
            <p:ph idx="3" type="body"/>
          </p:nvPr>
        </p:nvSpPr>
        <p:spPr>
          <a:xfrm>
            <a:off x="6278878" y="2286000"/>
            <a:ext cx="5151122" cy="761999"/>
          </a:xfrm>
          <a:prstGeom prst="rect">
            <a:avLst/>
          </a:prstGeom>
          <a:noFill/>
          <a:ln>
            <a:noFill/>
          </a:ln>
        </p:spPr>
        <p:txBody>
          <a:bodyPr anchorCtr="0" anchor="b" bIns="45700" lIns="91425" spcFirstLastPara="1" rIns="91425" wrap="square" tIns="45700">
            <a:normAutofit/>
          </a:bodyPr>
          <a:lstStyle>
            <a:lvl1pPr indent="-228600" lvl="0" marL="457200" algn="l">
              <a:lnSpc>
                <a:spcPct val="125000"/>
              </a:lnSpc>
              <a:spcBef>
                <a:spcPts val="1000"/>
              </a:spcBef>
              <a:spcAft>
                <a:spcPts val="0"/>
              </a:spcAft>
              <a:buClr>
                <a:schemeClr val="lt1"/>
              </a:buClr>
              <a:buSzPts val="2400"/>
              <a:buNone/>
              <a:defRPr b="1" sz="2400"/>
            </a:lvl1pPr>
            <a:lvl2pPr indent="-228600" lvl="1" marL="914400" algn="l">
              <a:lnSpc>
                <a:spcPct val="125000"/>
              </a:lnSpc>
              <a:spcBef>
                <a:spcPts val="500"/>
              </a:spcBef>
              <a:spcAft>
                <a:spcPts val="0"/>
              </a:spcAft>
              <a:buClr>
                <a:schemeClr val="lt1"/>
              </a:buClr>
              <a:buSzPts val="2000"/>
              <a:buNone/>
              <a:defRPr b="1" sz="2000"/>
            </a:lvl2pPr>
            <a:lvl3pPr indent="-228600" lvl="2" marL="1371600" algn="l">
              <a:lnSpc>
                <a:spcPct val="125000"/>
              </a:lnSpc>
              <a:spcBef>
                <a:spcPts val="500"/>
              </a:spcBef>
              <a:spcAft>
                <a:spcPts val="0"/>
              </a:spcAft>
              <a:buClr>
                <a:schemeClr val="lt1"/>
              </a:buClr>
              <a:buSzPts val="1800"/>
              <a:buNone/>
              <a:defRPr b="1" sz="1800"/>
            </a:lvl3pPr>
            <a:lvl4pPr indent="-228600" lvl="3" marL="1828800" algn="l">
              <a:lnSpc>
                <a:spcPct val="125000"/>
              </a:lnSpc>
              <a:spcBef>
                <a:spcPts val="500"/>
              </a:spcBef>
              <a:spcAft>
                <a:spcPts val="0"/>
              </a:spcAft>
              <a:buClr>
                <a:schemeClr val="lt1"/>
              </a:buClr>
              <a:buSzPts val="1600"/>
              <a:buNone/>
              <a:defRPr b="1" sz="1600"/>
            </a:lvl4pPr>
            <a:lvl5pPr indent="-228600" lvl="4" marL="2286000" algn="l">
              <a:lnSpc>
                <a:spcPct val="125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lt1"/>
              </a:buClr>
              <a:buSzPts val="1600"/>
              <a:buNone/>
              <a:defRPr b="1" sz="1600"/>
            </a:lvl6pPr>
            <a:lvl7pPr indent="-228600" lvl="6" marL="3200400" algn="l">
              <a:lnSpc>
                <a:spcPct val="90000"/>
              </a:lnSpc>
              <a:spcBef>
                <a:spcPts val="500"/>
              </a:spcBef>
              <a:spcAft>
                <a:spcPts val="0"/>
              </a:spcAft>
              <a:buClr>
                <a:schemeClr val="lt1"/>
              </a:buClr>
              <a:buSzPts val="1600"/>
              <a:buNone/>
              <a:defRPr b="1" sz="1600"/>
            </a:lvl7pPr>
            <a:lvl8pPr indent="-228600" lvl="7" marL="3657600" algn="l">
              <a:lnSpc>
                <a:spcPct val="90000"/>
              </a:lnSpc>
              <a:spcBef>
                <a:spcPts val="500"/>
              </a:spcBef>
              <a:spcAft>
                <a:spcPts val="0"/>
              </a:spcAft>
              <a:buClr>
                <a:schemeClr val="lt1"/>
              </a:buClr>
              <a:buSzPts val="1600"/>
              <a:buNone/>
              <a:defRPr b="1" sz="1600"/>
            </a:lvl8pPr>
            <a:lvl9pPr indent="-228600" lvl="8" marL="4114800" algn="l">
              <a:lnSpc>
                <a:spcPct val="90000"/>
              </a:lnSpc>
              <a:spcBef>
                <a:spcPts val="500"/>
              </a:spcBef>
              <a:spcAft>
                <a:spcPts val="0"/>
              </a:spcAft>
              <a:buClr>
                <a:schemeClr val="lt1"/>
              </a:buClr>
              <a:buSzPts val="1600"/>
              <a:buNone/>
              <a:defRPr b="1" sz="1600"/>
            </a:lvl9pPr>
          </a:lstStyle>
          <a:p/>
        </p:txBody>
      </p:sp>
      <p:sp>
        <p:nvSpPr>
          <p:cNvPr id="52" name="Google Shape;52;p44"/>
          <p:cNvSpPr txBox="1"/>
          <p:nvPr>
            <p:ph idx="4" type="body"/>
          </p:nvPr>
        </p:nvSpPr>
        <p:spPr>
          <a:xfrm>
            <a:off x="6278878" y="3048000"/>
            <a:ext cx="5151122" cy="3048000"/>
          </a:xfrm>
          <a:prstGeom prst="rect">
            <a:avLst/>
          </a:prstGeom>
          <a:noFill/>
          <a:ln>
            <a:noFill/>
          </a:ln>
        </p:spPr>
        <p:txBody>
          <a:bodyPr anchorCtr="0" anchor="t" bIns="45700" lIns="91425" spcFirstLastPara="1" rIns="91425" wrap="square" tIns="45700">
            <a:normAutofit/>
          </a:bodyPr>
          <a:lstStyle>
            <a:lvl1pPr indent="-342900" lvl="0" marL="457200" algn="l">
              <a:lnSpc>
                <a:spcPct val="125000"/>
              </a:lnSpc>
              <a:spcBef>
                <a:spcPts val="1000"/>
              </a:spcBef>
              <a:spcAft>
                <a:spcPts val="0"/>
              </a:spcAft>
              <a:buClr>
                <a:schemeClr val="lt1"/>
              </a:buClr>
              <a:buSzPts val="1800"/>
              <a:buChar char="•"/>
              <a:defRPr/>
            </a:lvl1pPr>
            <a:lvl2pPr indent="-342900" lvl="1" marL="914400" algn="l">
              <a:lnSpc>
                <a:spcPct val="125000"/>
              </a:lnSpc>
              <a:spcBef>
                <a:spcPts val="500"/>
              </a:spcBef>
              <a:spcAft>
                <a:spcPts val="0"/>
              </a:spcAft>
              <a:buClr>
                <a:schemeClr val="lt1"/>
              </a:buClr>
              <a:buSzPts val="1800"/>
              <a:buChar char="•"/>
              <a:defRPr/>
            </a:lvl2pPr>
            <a:lvl3pPr indent="-342900" lvl="2" marL="1371600" algn="l">
              <a:lnSpc>
                <a:spcPct val="125000"/>
              </a:lnSpc>
              <a:spcBef>
                <a:spcPts val="500"/>
              </a:spcBef>
              <a:spcAft>
                <a:spcPts val="0"/>
              </a:spcAft>
              <a:buClr>
                <a:schemeClr val="lt1"/>
              </a:buClr>
              <a:buSzPts val="1800"/>
              <a:buChar char="•"/>
              <a:defRPr/>
            </a:lvl3pPr>
            <a:lvl4pPr indent="-342900" lvl="3" marL="1828800" algn="l">
              <a:lnSpc>
                <a:spcPct val="125000"/>
              </a:lnSpc>
              <a:spcBef>
                <a:spcPts val="500"/>
              </a:spcBef>
              <a:spcAft>
                <a:spcPts val="0"/>
              </a:spcAft>
              <a:buClr>
                <a:schemeClr val="lt1"/>
              </a:buClr>
              <a:buSzPts val="1800"/>
              <a:buChar char="•"/>
              <a:defRPr/>
            </a:lvl4pPr>
            <a:lvl5pPr indent="-342900" lvl="4" marL="2286000" algn="l">
              <a:lnSpc>
                <a:spcPct val="125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53" name="Google Shape;53;p44"/>
          <p:cNvSpPr txBox="1"/>
          <p:nvPr>
            <p:ph idx="10" type="dt"/>
          </p:nvPr>
        </p:nvSpPr>
        <p:spPr>
          <a:xfrm>
            <a:off x="9389165" y="194320"/>
            <a:ext cx="2040835"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44"/>
          <p:cNvSpPr txBox="1"/>
          <p:nvPr>
            <p:ph idx="11" type="ftr"/>
          </p:nvPr>
        </p:nvSpPr>
        <p:spPr>
          <a:xfrm>
            <a:off x="761999" y="6356350"/>
            <a:ext cx="661283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44"/>
          <p:cNvSpPr txBox="1"/>
          <p:nvPr>
            <p:ph idx="12" type="sldNum"/>
          </p:nvPr>
        </p:nvSpPr>
        <p:spPr>
          <a:xfrm>
            <a:off x="9906000" y="6356350"/>
            <a:ext cx="15240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6" name="Shape 56"/>
        <p:cNvGrpSpPr/>
        <p:nvPr/>
      </p:nvGrpSpPr>
      <p:grpSpPr>
        <a:xfrm>
          <a:off x="0" y="0"/>
          <a:ext cx="0" cy="0"/>
          <a:chOff x="0" y="0"/>
          <a:chExt cx="0" cy="0"/>
        </a:xfrm>
      </p:grpSpPr>
      <p:sp>
        <p:nvSpPr>
          <p:cNvPr id="57" name="Google Shape;57;p45"/>
          <p:cNvSpPr txBox="1"/>
          <p:nvPr>
            <p:ph type="title"/>
          </p:nvPr>
        </p:nvSpPr>
        <p:spPr>
          <a:xfrm>
            <a:off x="762000" y="762000"/>
            <a:ext cx="10668000" cy="1524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 name="Google Shape;58;p45"/>
          <p:cNvSpPr txBox="1"/>
          <p:nvPr>
            <p:ph idx="10" type="dt"/>
          </p:nvPr>
        </p:nvSpPr>
        <p:spPr>
          <a:xfrm>
            <a:off x="9389165" y="194320"/>
            <a:ext cx="2040835"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45"/>
          <p:cNvSpPr txBox="1"/>
          <p:nvPr>
            <p:ph idx="11" type="ftr"/>
          </p:nvPr>
        </p:nvSpPr>
        <p:spPr>
          <a:xfrm>
            <a:off x="761999" y="6356350"/>
            <a:ext cx="661283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45"/>
          <p:cNvSpPr txBox="1"/>
          <p:nvPr>
            <p:ph idx="12" type="sldNum"/>
          </p:nvPr>
        </p:nvSpPr>
        <p:spPr>
          <a:xfrm>
            <a:off x="9906000" y="6356350"/>
            <a:ext cx="15240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1" name="Shape 61"/>
        <p:cNvGrpSpPr/>
        <p:nvPr/>
      </p:nvGrpSpPr>
      <p:grpSpPr>
        <a:xfrm>
          <a:off x="0" y="0"/>
          <a:ext cx="0" cy="0"/>
          <a:chOff x="0" y="0"/>
          <a:chExt cx="0" cy="0"/>
        </a:xfrm>
      </p:grpSpPr>
      <p:sp>
        <p:nvSpPr>
          <p:cNvPr id="62" name="Google Shape;62;p46"/>
          <p:cNvSpPr txBox="1"/>
          <p:nvPr>
            <p:ph type="title"/>
          </p:nvPr>
        </p:nvSpPr>
        <p:spPr>
          <a:xfrm>
            <a:off x="762000" y="761998"/>
            <a:ext cx="3810000" cy="1524002"/>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46"/>
          <p:cNvSpPr txBox="1"/>
          <p:nvPr>
            <p:ph idx="1" type="body"/>
          </p:nvPr>
        </p:nvSpPr>
        <p:spPr>
          <a:xfrm>
            <a:off x="5334000" y="762001"/>
            <a:ext cx="6096000" cy="5334000"/>
          </a:xfrm>
          <a:prstGeom prst="rect">
            <a:avLst/>
          </a:prstGeom>
          <a:noFill/>
          <a:ln>
            <a:noFill/>
          </a:ln>
        </p:spPr>
        <p:txBody>
          <a:bodyPr anchorCtr="0" anchor="t" bIns="45700" lIns="91425" spcFirstLastPara="1" rIns="91425" wrap="square" tIns="45700">
            <a:normAutofit/>
          </a:bodyPr>
          <a:lstStyle>
            <a:lvl1pPr indent="-431800" lvl="0" marL="457200" algn="l">
              <a:lnSpc>
                <a:spcPct val="125000"/>
              </a:lnSpc>
              <a:spcBef>
                <a:spcPts val="1000"/>
              </a:spcBef>
              <a:spcAft>
                <a:spcPts val="0"/>
              </a:spcAft>
              <a:buClr>
                <a:schemeClr val="lt1"/>
              </a:buClr>
              <a:buSzPts val="3200"/>
              <a:buChar char="•"/>
              <a:defRPr sz="3200"/>
            </a:lvl1pPr>
            <a:lvl2pPr indent="-406400" lvl="1" marL="914400" algn="l">
              <a:lnSpc>
                <a:spcPct val="125000"/>
              </a:lnSpc>
              <a:spcBef>
                <a:spcPts val="500"/>
              </a:spcBef>
              <a:spcAft>
                <a:spcPts val="0"/>
              </a:spcAft>
              <a:buClr>
                <a:schemeClr val="lt1"/>
              </a:buClr>
              <a:buSzPts val="2800"/>
              <a:buChar char="•"/>
              <a:defRPr sz="2800"/>
            </a:lvl2pPr>
            <a:lvl3pPr indent="-381000" lvl="2" marL="1371600" algn="l">
              <a:lnSpc>
                <a:spcPct val="125000"/>
              </a:lnSpc>
              <a:spcBef>
                <a:spcPts val="500"/>
              </a:spcBef>
              <a:spcAft>
                <a:spcPts val="0"/>
              </a:spcAft>
              <a:buClr>
                <a:schemeClr val="lt1"/>
              </a:buClr>
              <a:buSzPts val="2400"/>
              <a:buChar char="•"/>
              <a:defRPr sz="2400"/>
            </a:lvl3pPr>
            <a:lvl4pPr indent="-355600" lvl="3" marL="1828800" algn="l">
              <a:lnSpc>
                <a:spcPct val="125000"/>
              </a:lnSpc>
              <a:spcBef>
                <a:spcPts val="500"/>
              </a:spcBef>
              <a:spcAft>
                <a:spcPts val="0"/>
              </a:spcAft>
              <a:buClr>
                <a:schemeClr val="lt1"/>
              </a:buClr>
              <a:buSzPts val="2000"/>
              <a:buChar char="•"/>
              <a:defRPr sz="2000"/>
            </a:lvl4pPr>
            <a:lvl5pPr indent="-355600" lvl="4" marL="2286000" algn="l">
              <a:lnSpc>
                <a:spcPct val="125000"/>
              </a:lnSpc>
              <a:spcBef>
                <a:spcPts val="500"/>
              </a:spcBef>
              <a:spcAft>
                <a:spcPts val="0"/>
              </a:spcAft>
              <a:buClr>
                <a:schemeClr val="lt1"/>
              </a:buClr>
              <a:buSzPts val="2000"/>
              <a:buChar char="•"/>
              <a:defRPr sz="2000"/>
            </a:lvl5pPr>
            <a:lvl6pPr indent="-355600" lvl="5" marL="2743200" algn="l">
              <a:lnSpc>
                <a:spcPct val="90000"/>
              </a:lnSpc>
              <a:spcBef>
                <a:spcPts val="500"/>
              </a:spcBef>
              <a:spcAft>
                <a:spcPts val="0"/>
              </a:spcAft>
              <a:buClr>
                <a:schemeClr val="lt1"/>
              </a:buClr>
              <a:buSzPts val="2000"/>
              <a:buChar char="•"/>
              <a:defRPr sz="2000"/>
            </a:lvl6pPr>
            <a:lvl7pPr indent="-355600" lvl="6" marL="3200400" algn="l">
              <a:lnSpc>
                <a:spcPct val="90000"/>
              </a:lnSpc>
              <a:spcBef>
                <a:spcPts val="500"/>
              </a:spcBef>
              <a:spcAft>
                <a:spcPts val="0"/>
              </a:spcAft>
              <a:buClr>
                <a:schemeClr val="lt1"/>
              </a:buClr>
              <a:buSzPts val="2000"/>
              <a:buChar char="•"/>
              <a:defRPr sz="2000"/>
            </a:lvl7pPr>
            <a:lvl8pPr indent="-355600" lvl="7" marL="3657600" algn="l">
              <a:lnSpc>
                <a:spcPct val="90000"/>
              </a:lnSpc>
              <a:spcBef>
                <a:spcPts val="500"/>
              </a:spcBef>
              <a:spcAft>
                <a:spcPts val="0"/>
              </a:spcAft>
              <a:buClr>
                <a:schemeClr val="lt1"/>
              </a:buClr>
              <a:buSzPts val="2000"/>
              <a:buChar char="•"/>
              <a:defRPr sz="2000"/>
            </a:lvl8pPr>
            <a:lvl9pPr indent="-355600" lvl="8" marL="4114800" algn="l">
              <a:lnSpc>
                <a:spcPct val="90000"/>
              </a:lnSpc>
              <a:spcBef>
                <a:spcPts val="500"/>
              </a:spcBef>
              <a:spcAft>
                <a:spcPts val="0"/>
              </a:spcAft>
              <a:buClr>
                <a:schemeClr val="lt1"/>
              </a:buClr>
              <a:buSzPts val="2000"/>
              <a:buChar char="•"/>
              <a:defRPr sz="2000"/>
            </a:lvl9pPr>
          </a:lstStyle>
          <a:p/>
        </p:txBody>
      </p:sp>
      <p:sp>
        <p:nvSpPr>
          <p:cNvPr id="64" name="Google Shape;64;p46"/>
          <p:cNvSpPr txBox="1"/>
          <p:nvPr>
            <p:ph idx="2" type="body"/>
          </p:nvPr>
        </p:nvSpPr>
        <p:spPr>
          <a:xfrm>
            <a:off x="762000" y="2286000"/>
            <a:ext cx="3810000" cy="3810001"/>
          </a:xfrm>
          <a:prstGeom prst="rect">
            <a:avLst/>
          </a:prstGeom>
          <a:noFill/>
          <a:ln>
            <a:noFill/>
          </a:ln>
        </p:spPr>
        <p:txBody>
          <a:bodyPr anchorCtr="0" anchor="t" bIns="45700" lIns="91425" spcFirstLastPara="1" rIns="91425" wrap="square" tIns="45700">
            <a:normAutofit/>
          </a:bodyPr>
          <a:lstStyle>
            <a:lvl1pPr indent="-228600" lvl="0" marL="457200" algn="l">
              <a:lnSpc>
                <a:spcPct val="125000"/>
              </a:lnSpc>
              <a:spcBef>
                <a:spcPts val="1000"/>
              </a:spcBef>
              <a:spcAft>
                <a:spcPts val="0"/>
              </a:spcAft>
              <a:buClr>
                <a:schemeClr val="lt1"/>
              </a:buClr>
              <a:buSzPts val="1600"/>
              <a:buNone/>
              <a:defRPr sz="1600"/>
            </a:lvl1pPr>
            <a:lvl2pPr indent="-228600" lvl="1" marL="914400" algn="l">
              <a:lnSpc>
                <a:spcPct val="125000"/>
              </a:lnSpc>
              <a:spcBef>
                <a:spcPts val="500"/>
              </a:spcBef>
              <a:spcAft>
                <a:spcPts val="0"/>
              </a:spcAft>
              <a:buClr>
                <a:schemeClr val="lt1"/>
              </a:buClr>
              <a:buSzPts val="1400"/>
              <a:buNone/>
              <a:defRPr sz="1400"/>
            </a:lvl2pPr>
            <a:lvl3pPr indent="-228600" lvl="2" marL="1371600" algn="l">
              <a:lnSpc>
                <a:spcPct val="125000"/>
              </a:lnSpc>
              <a:spcBef>
                <a:spcPts val="500"/>
              </a:spcBef>
              <a:spcAft>
                <a:spcPts val="0"/>
              </a:spcAft>
              <a:buClr>
                <a:schemeClr val="lt1"/>
              </a:buClr>
              <a:buSzPts val="1200"/>
              <a:buNone/>
              <a:defRPr sz="1200"/>
            </a:lvl3pPr>
            <a:lvl4pPr indent="-228600" lvl="3" marL="1828800" algn="l">
              <a:lnSpc>
                <a:spcPct val="125000"/>
              </a:lnSpc>
              <a:spcBef>
                <a:spcPts val="500"/>
              </a:spcBef>
              <a:spcAft>
                <a:spcPts val="0"/>
              </a:spcAft>
              <a:buClr>
                <a:schemeClr val="lt1"/>
              </a:buClr>
              <a:buSzPts val="1000"/>
              <a:buNone/>
              <a:defRPr sz="1000"/>
            </a:lvl4pPr>
            <a:lvl5pPr indent="-228600" lvl="4" marL="2286000" algn="l">
              <a:lnSpc>
                <a:spcPct val="125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sp>
        <p:nvSpPr>
          <p:cNvPr id="65" name="Google Shape;65;p46"/>
          <p:cNvSpPr txBox="1"/>
          <p:nvPr>
            <p:ph idx="10" type="dt"/>
          </p:nvPr>
        </p:nvSpPr>
        <p:spPr>
          <a:xfrm>
            <a:off x="9389165" y="194320"/>
            <a:ext cx="2040835"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46"/>
          <p:cNvSpPr txBox="1"/>
          <p:nvPr>
            <p:ph idx="11" type="ftr"/>
          </p:nvPr>
        </p:nvSpPr>
        <p:spPr>
          <a:xfrm>
            <a:off x="761999" y="6356350"/>
            <a:ext cx="661283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46"/>
          <p:cNvSpPr txBox="1"/>
          <p:nvPr>
            <p:ph idx="12" type="sldNum"/>
          </p:nvPr>
        </p:nvSpPr>
        <p:spPr>
          <a:xfrm>
            <a:off x="9906000" y="6356350"/>
            <a:ext cx="15240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8" name="Shape 68"/>
        <p:cNvGrpSpPr/>
        <p:nvPr/>
      </p:nvGrpSpPr>
      <p:grpSpPr>
        <a:xfrm>
          <a:off x="0" y="0"/>
          <a:ext cx="0" cy="0"/>
          <a:chOff x="0" y="0"/>
          <a:chExt cx="0" cy="0"/>
        </a:xfrm>
      </p:grpSpPr>
      <p:sp>
        <p:nvSpPr>
          <p:cNvPr id="69" name="Google Shape;69;p47"/>
          <p:cNvSpPr txBox="1"/>
          <p:nvPr>
            <p:ph type="title"/>
          </p:nvPr>
        </p:nvSpPr>
        <p:spPr>
          <a:xfrm>
            <a:off x="762001" y="762000"/>
            <a:ext cx="3809999" cy="1524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47"/>
          <p:cNvSpPr/>
          <p:nvPr>
            <p:ph idx="2" type="pic"/>
          </p:nvPr>
        </p:nvSpPr>
        <p:spPr>
          <a:xfrm>
            <a:off x="5334000" y="762001"/>
            <a:ext cx="6021388" cy="5334000"/>
          </a:xfrm>
          <a:prstGeom prst="rect">
            <a:avLst/>
          </a:prstGeom>
          <a:noFill/>
          <a:ln>
            <a:noFill/>
          </a:ln>
        </p:spPr>
      </p:sp>
      <p:sp>
        <p:nvSpPr>
          <p:cNvPr id="71" name="Google Shape;71;p47"/>
          <p:cNvSpPr txBox="1"/>
          <p:nvPr>
            <p:ph idx="1" type="body"/>
          </p:nvPr>
        </p:nvSpPr>
        <p:spPr>
          <a:xfrm>
            <a:off x="762001" y="2286000"/>
            <a:ext cx="3809999" cy="3810000"/>
          </a:xfrm>
          <a:prstGeom prst="rect">
            <a:avLst/>
          </a:prstGeom>
          <a:noFill/>
          <a:ln>
            <a:noFill/>
          </a:ln>
        </p:spPr>
        <p:txBody>
          <a:bodyPr anchorCtr="0" anchor="t" bIns="45700" lIns="91425" spcFirstLastPara="1" rIns="91425" wrap="square" tIns="45700">
            <a:normAutofit/>
          </a:bodyPr>
          <a:lstStyle>
            <a:lvl1pPr indent="-228600" lvl="0" marL="457200" algn="l">
              <a:lnSpc>
                <a:spcPct val="125000"/>
              </a:lnSpc>
              <a:spcBef>
                <a:spcPts val="1000"/>
              </a:spcBef>
              <a:spcAft>
                <a:spcPts val="0"/>
              </a:spcAft>
              <a:buClr>
                <a:schemeClr val="lt1"/>
              </a:buClr>
              <a:buSzPts val="1600"/>
              <a:buNone/>
              <a:defRPr sz="1600"/>
            </a:lvl1pPr>
            <a:lvl2pPr indent="-228600" lvl="1" marL="914400" algn="l">
              <a:lnSpc>
                <a:spcPct val="125000"/>
              </a:lnSpc>
              <a:spcBef>
                <a:spcPts val="500"/>
              </a:spcBef>
              <a:spcAft>
                <a:spcPts val="0"/>
              </a:spcAft>
              <a:buClr>
                <a:schemeClr val="lt1"/>
              </a:buClr>
              <a:buSzPts val="1400"/>
              <a:buNone/>
              <a:defRPr sz="1400"/>
            </a:lvl2pPr>
            <a:lvl3pPr indent="-228600" lvl="2" marL="1371600" algn="l">
              <a:lnSpc>
                <a:spcPct val="125000"/>
              </a:lnSpc>
              <a:spcBef>
                <a:spcPts val="500"/>
              </a:spcBef>
              <a:spcAft>
                <a:spcPts val="0"/>
              </a:spcAft>
              <a:buClr>
                <a:schemeClr val="lt1"/>
              </a:buClr>
              <a:buSzPts val="1200"/>
              <a:buNone/>
              <a:defRPr sz="1200"/>
            </a:lvl3pPr>
            <a:lvl4pPr indent="-228600" lvl="3" marL="1828800" algn="l">
              <a:lnSpc>
                <a:spcPct val="125000"/>
              </a:lnSpc>
              <a:spcBef>
                <a:spcPts val="500"/>
              </a:spcBef>
              <a:spcAft>
                <a:spcPts val="0"/>
              </a:spcAft>
              <a:buClr>
                <a:schemeClr val="lt1"/>
              </a:buClr>
              <a:buSzPts val="1000"/>
              <a:buNone/>
              <a:defRPr sz="1000"/>
            </a:lvl4pPr>
            <a:lvl5pPr indent="-228600" lvl="4" marL="2286000" algn="l">
              <a:lnSpc>
                <a:spcPct val="125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sp>
        <p:nvSpPr>
          <p:cNvPr id="72" name="Google Shape;72;p47"/>
          <p:cNvSpPr txBox="1"/>
          <p:nvPr>
            <p:ph idx="10" type="dt"/>
          </p:nvPr>
        </p:nvSpPr>
        <p:spPr>
          <a:xfrm>
            <a:off x="9389165" y="194320"/>
            <a:ext cx="2040835"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47"/>
          <p:cNvSpPr txBox="1"/>
          <p:nvPr>
            <p:ph idx="11" type="ftr"/>
          </p:nvPr>
        </p:nvSpPr>
        <p:spPr>
          <a:xfrm>
            <a:off x="761999" y="6356350"/>
            <a:ext cx="6612835"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47"/>
          <p:cNvSpPr txBox="1"/>
          <p:nvPr>
            <p:ph idx="12" type="sldNum"/>
          </p:nvPr>
        </p:nvSpPr>
        <p:spPr>
          <a:xfrm>
            <a:off x="9906000" y="6356350"/>
            <a:ext cx="15240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9" name="Shape 9"/>
        <p:cNvGrpSpPr/>
        <p:nvPr/>
      </p:nvGrpSpPr>
      <p:grpSpPr>
        <a:xfrm>
          <a:off x="0" y="0"/>
          <a:ext cx="0" cy="0"/>
          <a:chOff x="0" y="0"/>
          <a:chExt cx="0" cy="0"/>
        </a:xfrm>
      </p:grpSpPr>
      <p:sp>
        <p:nvSpPr>
          <p:cNvPr id="10" name="Google Shape;10;p38"/>
          <p:cNvSpPr/>
          <p:nvPr/>
        </p:nvSpPr>
        <p:spPr>
          <a:xfrm>
            <a:off x="8157843" y="6244836"/>
            <a:ext cx="4034156" cy="613164"/>
          </a:xfrm>
          <a:custGeom>
            <a:rect b="b" l="l" r="r" t="t"/>
            <a:pathLst>
              <a:path extrusionOk="0" h="613164" w="4034156">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500"/>
              <a:buFont typeface="Avenir"/>
              <a:buNone/>
            </a:pPr>
            <a:r>
              <a:t/>
            </a:r>
            <a:endParaRPr b="0" i="0" sz="1500" u="none" cap="none" strike="noStrike">
              <a:solidFill>
                <a:srgbClr val="FFFFFF"/>
              </a:solidFill>
              <a:latin typeface="Avenir"/>
              <a:ea typeface="Avenir"/>
              <a:cs typeface="Avenir"/>
              <a:sym typeface="Avenir"/>
            </a:endParaRPr>
          </a:p>
        </p:txBody>
      </p:sp>
      <p:sp>
        <p:nvSpPr>
          <p:cNvPr id="11" name="Google Shape;11;p38"/>
          <p:cNvSpPr/>
          <p:nvPr/>
        </p:nvSpPr>
        <p:spPr>
          <a:xfrm>
            <a:off x="1" y="688126"/>
            <a:ext cx="448491" cy="1634252"/>
          </a:xfrm>
          <a:custGeom>
            <a:rect b="b" l="l" r="r" t="t"/>
            <a:pathLst>
              <a:path extrusionOk="0" h="1634252" w="448491">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900" u="none" cap="none" strike="noStrike">
              <a:solidFill>
                <a:srgbClr val="FFFFFF"/>
              </a:solidFill>
              <a:latin typeface="Avenir"/>
              <a:ea typeface="Avenir"/>
              <a:cs typeface="Avenir"/>
              <a:sym typeface="Avenir"/>
            </a:endParaRPr>
          </a:p>
        </p:txBody>
      </p:sp>
      <p:sp>
        <p:nvSpPr>
          <p:cNvPr id="12" name="Google Shape;12;p38"/>
          <p:cNvSpPr/>
          <p:nvPr/>
        </p:nvSpPr>
        <p:spPr>
          <a:xfrm>
            <a:off x="7309459" y="6144069"/>
            <a:ext cx="4418271" cy="718159"/>
          </a:xfrm>
          <a:custGeom>
            <a:rect b="b" l="l" r="r" t="t"/>
            <a:pathLst>
              <a:path extrusionOk="0" h="718159" w="4418271">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cap="flat" cmpd="sng" w="12700">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Avenir"/>
              <a:ea typeface="Avenir"/>
              <a:cs typeface="Avenir"/>
              <a:sym typeface="Avenir"/>
            </a:endParaRPr>
          </a:p>
        </p:txBody>
      </p:sp>
      <p:sp>
        <p:nvSpPr>
          <p:cNvPr id="13" name="Google Shape;13;p38"/>
          <p:cNvSpPr txBox="1"/>
          <p:nvPr>
            <p:ph type="title"/>
          </p:nvPr>
        </p:nvSpPr>
        <p:spPr>
          <a:xfrm>
            <a:off x="762000" y="762000"/>
            <a:ext cx="10668000" cy="15240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4" name="Google Shape;14;p38"/>
          <p:cNvSpPr txBox="1"/>
          <p:nvPr>
            <p:ph idx="1" type="body"/>
          </p:nvPr>
        </p:nvSpPr>
        <p:spPr>
          <a:xfrm>
            <a:off x="762000" y="2286000"/>
            <a:ext cx="10668000" cy="3818083"/>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125000"/>
              </a:lnSpc>
              <a:spcBef>
                <a:spcPts val="1000"/>
              </a:spcBef>
              <a:spcAft>
                <a:spcPts val="0"/>
              </a:spcAft>
              <a:buClr>
                <a:schemeClr val="lt1"/>
              </a:buClr>
              <a:buSzPts val="2800"/>
              <a:buFont typeface="Arial"/>
              <a:buChar char="•"/>
              <a:defRPr b="0" i="0" sz="2800" u="none" cap="none" strike="noStrike">
                <a:solidFill>
                  <a:schemeClr val="lt1"/>
                </a:solidFill>
                <a:latin typeface="Avenir"/>
                <a:ea typeface="Avenir"/>
                <a:cs typeface="Avenir"/>
                <a:sym typeface="Avenir"/>
              </a:defRPr>
            </a:lvl1pPr>
            <a:lvl2pPr indent="-381000" lvl="1" marL="914400" marR="0" rtl="0" algn="l">
              <a:lnSpc>
                <a:spcPct val="125000"/>
              </a:lnSpc>
              <a:spcBef>
                <a:spcPts val="500"/>
              </a:spcBef>
              <a:spcAft>
                <a:spcPts val="0"/>
              </a:spcAft>
              <a:buClr>
                <a:schemeClr val="lt1"/>
              </a:buClr>
              <a:buSzPts val="2400"/>
              <a:buFont typeface="Arial"/>
              <a:buChar char="•"/>
              <a:defRPr b="0" i="0" sz="2400" u="none" cap="none" strike="noStrike">
                <a:solidFill>
                  <a:schemeClr val="lt1"/>
                </a:solidFill>
                <a:latin typeface="Avenir"/>
                <a:ea typeface="Avenir"/>
                <a:cs typeface="Avenir"/>
                <a:sym typeface="Avenir"/>
              </a:defRPr>
            </a:lvl2pPr>
            <a:lvl3pPr indent="-355600" lvl="2" marL="1371600" marR="0" rtl="0" algn="l">
              <a:lnSpc>
                <a:spcPct val="125000"/>
              </a:lnSpc>
              <a:spcBef>
                <a:spcPts val="500"/>
              </a:spcBef>
              <a:spcAft>
                <a:spcPts val="0"/>
              </a:spcAft>
              <a:buClr>
                <a:schemeClr val="lt1"/>
              </a:buClr>
              <a:buSzPts val="2000"/>
              <a:buFont typeface="Arial"/>
              <a:buChar char="•"/>
              <a:defRPr b="0" i="0" sz="2000" u="none" cap="none" strike="noStrike">
                <a:solidFill>
                  <a:schemeClr val="lt1"/>
                </a:solidFill>
                <a:latin typeface="Avenir"/>
                <a:ea typeface="Avenir"/>
                <a:cs typeface="Avenir"/>
                <a:sym typeface="Avenir"/>
              </a:defRPr>
            </a:lvl3pPr>
            <a:lvl4pPr indent="-342900" lvl="3" marL="1828800" marR="0" rtl="0" algn="l">
              <a:lnSpc>
                <a:spcPct val="125000"/>
              </a:lnSpc>
              <a:spcBef>
                <a:spcPts val="500"/>
              </a:spcBef>
              <a:spcAft>
                <a:spcPts val="0"/>
              </a:spcAft>
              <a:buClr>
                <a:schemeClr val="lt1"/>
              </a:buClr>
              <a:buSzPts val="1800"/>
              <a:buFont typeface="Arial"/>
              <a:buChar char="•"/>
              <a:defRPr b="0" i="0" sz="1800" u="none" cap="none" strike="noStrike">
                <a:solidFill>
                  <a:schemeClr val="lt1"/>
                </a:solidFill>
                <a:latin typeface="Avenir"/>
                <a:ea typeface="Avenir"/>
                <a:cs typeface="Avenir"/>
                <a:sym typeface="Avenir"/>
              </a:defRPr>
            </a:lvl4pPr>
            <a:lvl5pPr indent="-342900" lvl="4" marL="2286000" marR="0" rtl="0" algn="l">
              <a:lnSpc>
                <a:spcPct val="125000"/>
              </a:lnSpc>
              <a:spcBef>
                <a:spcPts val="500"/>
              </a:spcBef>
              <a:spcAft>
                <a:spcPts val="0"/>
              </a:spcAft>
              <a:buClr>
                <a:schemeClr val="lt1"/>
              </a:buClr>
              <a:buSzPts val="1800"/>
              <a:buFont typeface="Arial"/>
              <a:buChar char="•"/>
              <a:defRPr b="0" i="0" sz="1800" u="none" cap="none" strike="noStrike">
                <a:solidFill>
                  <a:schemeClr val="lt1"/>
                </a:solidFill>
                <a:latin typeface="Avenir"/>
                <a:ea typeface="Avenir"/>
                <a:cs typeface="Avenir"/>
                <a:sym typeface="Avenir"/>
              </a:defRPr>
            </a:lvl5pPr>
            <a:lvl6pPr indent="-342900" lvl="5" marL="27432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venir"/>
                <a:ea typeface="Avenir"/>
                <a:cs typeface="Avenir"/>
                <a:sym typeface="Avenir"/>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venir"/>
                <a:ea typeface="Avenir"/>
                <a:cs typeface="Avenir"/>
                <a:sym typeface="Avenir"/>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venir"/>
                <a:ea typeface="Avenir"/>
                <a:cs typeface="Avenir"/>
                <a:sym typeface="Avenir"/>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venir"/>
                <a:ea typeface="Avenir"/>
                <a:cs typeface="Avenir"/>
                <a:sym typeface="Avenir"/>
              </a:defRPr>
            </a:lvl9pPr>
          </a:lstStyle>
          <a:p/>
        </p:txBody>
      </p:sp>
      <p:sp>
        <p:nvSpPr>
          <p:cNvPr id="15" name="Google Shape;15;p38"/>
          <p:cNvSpPr txBox="1"/>
          <p:nvPr>
            <p:ph idx="10" type="dt"/>
          </p:nvPr>
        </p:nvSpPr>
        <p:spPr>
          <a:xfrm>
            <a:off x="9389165" y="194320"/>
            <a:ext cx="2040835"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lt1"/>
                </a:solidFill>
                <a:latin typeface="Avenir"/>
                <a:ea typeface="Avenir"/>
                <a:cs typeface="Avenir"/>
                <a:sym typeface="Avenir"/>
              </a:defRPr>
            </a:lvl1pPr>
            <a:lvl2pPr lvl="1" marR="0" rtl="0" algn="l">
              <a:spcBef>
                <a:spcPts val="0"/>
              </a:spcBef>
              <a:spcAft>
                <a:spcPts val="0"/>
              </a:spcAft>
              <a:buSzPts val="1400"/>
              <a:buNone/>
              <a:defRPr b="0" i="0" sz="1800" u="none" cap="none" strike="noStrike">
                <a:solidFill>
                  <a:schemeClr val="lt1"/>
                </a:solidFill>
                <a:latin typeface="Avenir"/>
                <a:ea typeface="Avenir"/>
                <a:cs typeface="Avenir"/>
                <a:sym typeface="Avenir"/>
              </a:defRPr>
            </a:lvl2pPr>
            <a:lvl3pPr lvl="2" marR="0" rtl="0" algn="l">
              <a:spcBef>
                <a:spcPts val="0"/>
              </a:spcBef>
              <a:spcAft>
                <a:spcPts val="0"/>
              </a:spcAft>
              <a:buSzPts val="1400"/>
              <a:buNone/>
              <a:defRPr b="0" i="0" sz="1800" u="none" cap="none" strike="noStrike">
                <a:solidFill>
                  <a:schemeClr val="lt1"/>
                </a:solidFill>
                <a:latin typeface="Avenir"/>
                <a:ea typeface="Avenir"/>
                <a:cs typeface="Avenir"/>
                <a:sym typeface="Avenir"/>
              </a:defRPr>
            </a:lvl3pPr>
            <a:lvl4pPr lvl="3" marR="0" rtl="0" algn="l">
              <a:spcBef>
                <a:spcPts val="0"/>
              </a:spcBef>
              <a:spcAft>
                <a:spcPts val="0"/>
              </a:spcAft>
              <a:buSzPts val="1400"/>
              <a:buNone/>
              <a:defRPr b="0" i="0" sz="1800" u="none" cap="none" strike="noStrike">
                <a:solidFill>
                  <a:schemeClr val="lt1"/>
                </a:solidFill>
                <a:latin typeface="Avenir"/>
                <a:ea typeface="Avenir"/>
                <a:cs typeface="Avenir"/>
                <a:sym typeface="Avenir"/>
              </a:defRPr>
            </a:lvl4pPr>
            <a:lvl5pPr lvl="4" marR="0" rtl="0" algn="l">
              <a:spcBef>
                <a:spcPts val="0"/>
              </a:spcBef>
              <a:spcAft>
                <a:spcPts val="0"/>
              </a:spcAft>
              <a:buSzPts val="1400"/>
              <a:buNone/>
              <a:defRPr b="0" i="0" sz="1800" u="none" cap="none" strike="noStrike">
                <a:solidFill>
                  <a:schemeClr val="lt1"/>
                </a:solidFill>
                <a:latin typeface="Avenir"/>
                <a:ea typeface="Avenir"/>
                <a:cs typeface="Avenir"/>
                <a:sym typeface="Avenir"/>
              </a:defRPr>
            </a:lvl5pPr>
            <a:lvl6pPr lvl="5" marR="0" rtl="0" algn="l">
              <a:spcBef>
                <a:spcPts val="0"/>
              </a:spcBef>
              <a:spcAft>
                <a:spcPts val="0"/>
              </a:spcAft>
              <a:buSzPts val="1400"/>
              <a:buNone/>
              <a:defRPr b="0" i="0" sz="1800" u="none" cap="none" strike="noStrike">
                <a:solidFill>
                  <a:schemeClr val="lt1"/>
                </a:solidFill>
                <a:latin typeface="Avenir"/>
                <a:ea typeface="Avenir"/>
                <a:cs typeface="Avenir"/>
                <a:sym typeface="Avenir"/>
              </a:defRPr>
            </a:lvl6pPr>
            <a:lvl7pPr lvl="6" marR="0" rtl="0" algn="l">
              <a:spcBef>
                <a:spcPts val="0"/>
              </a:spcBef>
              <a:spcAft>
                <a:spcPts val="0"/>
              </a:spcAft>
              <a:buSzPts val="1400"/>
              <a:buNone/>
              <a:defRPr b="0" i="0" sz="1800" u="none" cap="none" strike="noStrike">
                <a:solidFill>
                  <a:schemeClr val="lt1"/>
                </a:solidFill>
                <a:latin typeface="Avenir"/>
                <a:ea typeface="Avenir"/>
                <a:cs typeface="Avenir"/>
                <a:sym typeface="Avenir"/>
              </a:defRPr>
            </a:lvl7pPr>
            <a:lvl8pPr lvl="7" marR="0" rtl="0" algn="l">
              <a:spcBef>
                <a:spcPts val="0"/>
              </a:spcBef>
              <a:spcAft>
                <a:spcPts val="0"/>
              </a:spcAft>
              <a:buSzPts val="1400"/>
              <a:buNone/>
              <a:defRPr b="0" i="0" sz="1800" u="none" cap="none" strike="noStrike">
                <a:solidFill>
                  <a:schemeClr val="lt1"/>
                </a:solidFill>
                <a:latin typeface="Avenir"/>
                <a:ea typeface="Avenir"/>
                <a:cs typeface="Avenir"/>
                <a:sym typeface="Avenir"/>
              </a:defRPr>
            </a:lvl8pPr>
            <a:lvl9pPr lvl="8" marR="0" rtl="0" algn="l">
              <a:spcBef>
                <a:spcPts val="0"/>
              </a:spcBef>
              <a:spcAft>
                <a:spcPts val="0"/>
              </a:spcAft>
              <a:buSzPts val="1400"/>
              <a:buNone/>
              <a:defRPr b="0" i="0" sz="1800" u="none" cap="none" strike="noStrike">
                <a:solidFill>
                  <a:schemeClr val="lt1"/>
                </a:solidFill>
                <a:latin typeface="Avenir"/>
                <a:ea typeface="Avenir"/>
                <a:cs typeface="Avenir"/>
                <a:sym typeface="Avenir"/>
              </a:defRPr>
            </a:lvl9pPr>
          </a:lstStyle>
          <a:p/>
        </p:txBody>
      </p:sp>
      <p:sp>
        <p:nvSpPr>
          <p:cNvPr id="16" name="Google Shape;16;p38"/>
          <p:cNvSpPr txBox="1"/>
          <p:nvPr>
            <p:ph idx="11" type="ftr"/>
          </p:nvPr>
        </p:nvSpPr>
        <p:spPr>
          <a:xfrm>
            <a:off x="761999" y="6356350"/>
            <a:ext cx="6612835"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lt1"/>
                </a:solidFill>
                <a:latin typeface="Avenir"/>
                <a:ea typeface="Avenir"/>
                <a:cs typeface="Avenir"/>
                <a:sym typeface="Avenir"/>
              </a:defRPr>
            </a:lvl1pPr>
            <a:lvl2pPr lvl="1" marR="0" rtl="0" algn="l">
              <a:spcBef>
                <a:spcPts val="0"/>
              </a:spcBef>
              <a:spcAft>
                <a:spcPts val="0"/>
              </a:spcAft>
              <a:buSzPts val="1400"/>
              <a:buNone/>
              <a:defRPr b="0" i="0" sz="1800" u="none" cap="none" strike="noStrike">
                <a:solidFill>
                  <a:schemeClr val="lt1"/>
                </a:solidFill>
                <a:latin typeface="Avenir"/>
                <a:ea typeface="Avenir"/>
                <a:cs typeface="Avenir"/>
                <a:sym typeface="Avenir"/>
              </a:defRPr>
            </a:lvl2pPr>
            <a:lvl3pPr lvl="2" marR="0" rtl="0" algn="l">
              <a:spcBef>
                <a:spcPts val="0"/>
              </a:spcBef>
              <a:spcAft>
                <a:spcPts val="0"/>
              </a:spcAft>
              <a:buSzPts val="1400"/>
              <a:buNone/>
              <a:defRPr b="0" i="0" sz="1800" u="none" cap="none" strike="noStrike">
                <a:solidFill>
                  <a:schemeClr val="lt1"/>
                </a:solidFill>
                <a:latin typeface="Avenir"/>
                <a:ea typeface="Avenir"/>
                <a:cs typeface="Avenir"/>
                <a:sym typeface="Avenir"/>
              </a:defRPr>
            </a:lvl3pPr>
            <a:lvl4pPr lvl="3" marR="0" rtl="0" algn="l">
              <a:spcBef>
                <a:spcPts val="0"/>
              </a:spcBef>
              <a:spcAft>
                <a:spcPts val="0"/>
              </a:spcAft>
              <a:buSzPts val="1400"/>
              <a:buNone/>
              <a:defRPr b="0" i="0" sz="1800" u="none" cap="none" strike="noStrike">
                <a:solidFill>
                  <a:schemeClr val="lt1"/>
                </a:solidFill>
                <a:latin typeface="Avenir"/>
                <a:ea typeface="Avenir"/>
                <a:cs typeface="Avenir"/>
                <a:sym typeface="Avenir"/>
              </a:defRPr>
            </a:lvl4pPr>
            <a:lvl5pPr lvl="4" marR="0" rtl="0" algn="l">
              <a:spcBef>
                <a:spcPts val="0"/>
              </a:spcBef>
              <a:spcAft>
                <a:spcPts val="0"/>
              </a:spcAft>
              <a:buSzPts val="1400"/>
              <a:buNone/>
              <a:defRPr b="0" i="0" sz="1800" u="none" cap="none" strike="noStrike">
                <a:solidFill>
                  <a:schemeClr val="lt1"/>
                </a:solidFill>
                <a:latin typeface="Avenir"/>
                <a:ea typeface="Avenir"/>
                <a:cs typeface="Avenir"/>
                <a:sym typeface="Avenir"/>
              </a:defRPr>
            </a:lvl5pPr>
            <a:lvl6pPr lvl="5" marR="0" rtl="0" algn="l">
              <a:spcBef>
                <a:spcPts val="0"/>
              </a:spcBef>
              <a:spcAft>
                <a:spcPts val="0"/>
              </a:spcAft>
              <a:buSzPts val="1400"/>
              <a:buNone/>
              <a:defRPr b="0" i="0" sz="1800" u="none" cap="none" strike="noStrike">
                <a:solidFill>
                  <a:schemeClr val="lt1"/>
                </a:solidFill>
                <a:latin typeface="Avenir"/>
                <a:ea typeface="Avenir"/>
                <a:cs typeface="Avenir"/>
                <a:sym typeface="Avenir"/>
              </a:defRPr>
            </a:lvl6pPr>
            <a:lvl7pPr lvl="6" marR="0" rtl="0" algn="l">
              <a:spcBef>
                <a:spcPts val="0"/>
              </a:spcBef>
              <a:spcAft>
                <a:spcPts val="0"/>
              </a:spcAft>
              <a:buSzPts val="1400"/>
              <a:buNone/>
              <a:defRPr b="0" i="0" sz="1800" u="none" cap="none" strike="noStrike">
                <a:solidFill>
                  <a:schemeClr val="lt1"/>
                </a:solidFill>
                <a:latin typeface="Avenir"/>
                <a:ea typeface="Avenir"/>
                <a:cs typeface="Avenir"/>
                <a:sym typeface="Avenir"/>
              </a:defRPr>
            </a:lvl7pPr>
            <a:lvl8pPr lvl="7" marR="0" rtl="0" algn="l">
              <a:spcBef>
                <a:spcPts val="0"/>
              </a:spcBef>
              <a:spcAft>
                <a:spcPts val="0"/>
              </a:spcAft>
              <a:buSzPts val="1400"/>
              <a:buNone/>
              <a:defRPr b="0" i="0" sz="1800" u="none" cap="none" strike="noStrike">
                <a:solidFill>
                  <a:schemeClr val="lt1"/>
                </a:solidFill>
                <a:latin typeface="Avenir"/>
                <a:ea typeface="Avenir"/>
                <a:cs typeface="Avenir"/>
                <a:sym typeface="Avenir"/>
              </a:defRPr>
            </a:lvl8pPr>
            <a:lvl9pPr lvl="8" marR="0" rtl="0" algn="l">
              <a:spcBef>
                <a:spcPts val="0"/>
              </a:spcBef>
              <a:spcAft>
                <a:spcPts val="0"/>
              </a:spcAft>
              <a:buSzPts val="1400"/>
              <a:buNone/>
              <a:defRPr b="0" i="0" sz="1800" u="none" cap="none" strike="noStrike">
                <a:solidFill>
                  <a:schemeClr val="lt1"/>
                </a:solidFill>
                <a:latin typeface="Avenir"/>
                <a:ea typeface="Avenir"/>
                <a:cs typeface="Avenir"/>
                <a:sym typeface="Avenir"/>
              </a:defRPr>
            </a:lvl9pPr>
          </a:lstStyle>
          <a:p/>
        </p:txBody>
      </p:sp>
      <p:sp>
        <p:nvSpPr>
          <p:cNvPr id="17" name="Google Shape;17;p38"/>
          <p:cNvSpPr txBox="1"/>
          <p:nvPr>
            <p:ph idx="12" type="sldNum"/>
          </p:nvPr>
        </p:nvSpPr>
        <p:spPr>
          <a:xfrm>
            <a:off x="9906000" y="6356350"/>
            <a:ext cx="15240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lt1"/>
                </a:solidFill>
                <a:latin typeface="Avenir"/>
                <a:ea typeface="Avenir"/>
                <a:cs typeface="Avenir"/>
                <a:sym typeface="Avenir"/>
              </a:defRPr>
            </a:lvl1pPr>
            <a:lvl2pPr indent="0" lvl="1" marL="0" marR="0" rtl="0" algn="r">
              <a:spcBef>
                <a:spcPts val="0"/>
              </a:spcBef>
              <a:buNone/>
              <a:defRPr b="0" i="0" sz="1200" u="none" cap="none" strike="noStrike">
                <a:solidFill>
                  <a:schemeClr val="lt1"/>
                </a:solidFill>
                <a:latin typeface="Avenir"/>
                <a:ea typeface="Avenir"/>
                <a:cs typeface="Avenir"/>
                <a:sym typeface="Avenir"/>
              </a:defRPr>
            </a:lvl2pPr>
            <a:lvl3pPr indent="0" lvl="2" marL="0" marR="0" rtl="0" algn="r">
              <a:spcBef>
                <a:spcPts val="0"/>
              </a:spcBef>
              <a:buNone/>
              <a:defRPr b="0" i="0" sz="1200" u="none" cap="none" strike="noStrike">
                <a:solidFill>
                  <a:schemeClr val="lt1"/>
                </a:solidFill>
                <a:latin typeface="Avenir"/>
                <a:ea typeface="Avenir"/>
                <a:cs typeface="Avenir"/>
                <a:sym typeface="Avenir"/>
              </a:defRPr>
            </a:lvl3pPr>
            <a:lvl4pPr indent="0" lvl="3" marL="0" marR="0" rtl="0" algn="r">
              <a:spcBef>
                <a:spcPts val="0"/>
              </a:spcBef>
              <a:buNone/>
              <a:defRPr b="0" i="0" sz="1200" u="none" cap="none" strike="noStrike">
                <a:solidFill>
                  <a:schemeClr val="lt1"/>
                </a:solidFill>
                <a:latin typeface="Avenir"/>
                <a:ea typeface="Avenir"/>
                <a:cs typeface="Avenir"/>
                <a:sym typeface="Avenir"/>
              </a:defRPr>
            </a:lvl4pPr>
            <a:lvl5pPr indent="0" lvl="4" marL="0" marR="0" rtl="0" algn="r">
              <a:spcBef>
                <a:spcPts val="0"/>
              </a:spcBef>
              <a:buNone/>
              <a:defRPr b="0" i="0" sz="1200" u="none" cap="none" strike="noStrike">
                <a:solidFill>
                  <a:schemeClr val="lt1"/>
                </a:solidFill>
                <a:latin typeface="Avenir"/>
                <a:ea typeface="Avenir"/>
                <a:cs typeface="Avenir"/>
                <a:sym typeface="Avenir"/>
              </a:defRPr>
            </a:lvl5pPr>
            <a:lvl6pPr indent="0" lvl="5" marL="0" marR="0" rtl="0" algn="r">
              <a:spcBef>
                <a:spcPts val="0"/>
              </a:spcBef>
              <a:buNone/>
              <a:defRPr b="0" i="0" sz="1200" u="none" cap="none" strike="noStrike">
                <a:solidFill>
                  <a:schemeClr val="lt1"/>
                </a:solidFill>
                <a:latin typeface="Avenir"/>
                <a:ea typeface="Avenir"/>
                <a:cs typeface="Avenir"/>
                <a:sym typeface="Avenir"/>
              </a:defRPr>
            </a:lvl6pPr>
            <a:lvl7pPr indent="0" lvl="6" marL="0" marR="0" rtl="0" algn="r">
              <a:spcBef>
                <a:spcPts val="0"/>
              </a:spcBef>
              <a:buNone/>
              <a:defRPr b="0" i="0" sz="1200" u="none" cap="none" strike="noStrike">
                <a:solidFill>
                  <a:schemeClr val="lt1"/>
                </a:solidFill>
                <a:latin typeface="Avenir"/>
                <a:ea typeface="Avenir"/>
                <a:cs typeface="Avenir"/>
                <a:sym typeface="Avenir"/>
              </a:defRPr>
            </a:lvl7pPr>
            <a:lvl8pPr indent="0" lvl="7" marL="0" marR="0" rtl="0" algn="r">
              <a:spcBef>
                <a:spcPts val="0"/>
              </a:spcBef>
              <a:buNone/>
              <a:defRPr b="0" i="0" sz="1200" u="none" cap="none" strike="noStrike">
                <a:solidFill>
                  <a:schemeClr val="lt1"/>
                </a:solidFill>
                <a:latin typeface="Avenir"/>
                <a:ea typeface="Avenir"/>
                <a:cs typeface="Avenir"/>
                <a:sym typeface="Avenir"/>
              </a:defRPr>
            </a:lvl8pPr>
            <a:lvl9pPr indent="0" lvl="8" marL="0" marR="0" rtl="0" algn="r">
              <a:spcBef>
                <a:spcPts val="0"/>
              </a:spcBef>
              <a:buNone/>
              <a:defRPr b="0" i="0" sz="1200" u="none" cap="none" strike="noStrike">
                <a:solidFill>
                  <a:schemeClr val="lt1"/>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4.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3.png"/><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slide" Target="/ppt/slides/slide21.xml"/><Relationship Id="rId4" Type="http://schemas.openxmlformats.org/officeDocument/2006/relationships/slide" Target="/ppt/slides/slide21.xml"/><Relationship Id="rId5"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slide" Target="/ppt/slides/slide22.xml"/><Relationship Id="rId4" Type="http://schemas.openxmlformats.org/officeDocument/2006/relationships/slide" Target="/ppt/slides/slide22.xml"/><Relationship Id="rId5" Type="http://schemas.openxmlformats.org/officeDocument/2006/relationships/image" Target="../media/image1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slide" Target="/ppt/slides/slide23.xml"/><Relationship Id="rId4" Type="http://schemas.openxmlformats.org/officeDocument/2006/relationships/slide" Target="/ppt/slides/slide23.xml"/><Relationship Id="rId5" Type="http://schemas.openxmlformats.org/officeDocument/2006/relationships/image" Target="../media/image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slide" Target="/ppt/slides/slide24.xml"/><Relationship Id="rId4" Type="http://schemas.openxmlformats.org/officeDocument/2006/relationships/slide" Target="/ppt/slides/slide24.xml"/><Relationship Id="rId5" Type="http://schemas.openxmlformats.org/officeDocument/2006/relationships/slide" Target="/ppt/slides/slide24.xml"/><Relationship Id="rId6" Type="http://schemas.openxmlformats.org/officeDocument/2006/relationships/image" Target="../media/image2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1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1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2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2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29.jpg"/><Relationship Id="rId4" Type="http://schemas.openxmlformats.org/officeDocument/2006/relationships/hyperlink" Target="https://uni-lj-si.zoom.us/my/matijalokar" TargetMode="External"/><Relationship Id="rId5" Type="http://schemas.openxmlformats.org/officeDocument/2006/relationships/image" Target="../media/image2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hyperlink" Target="https://nak.zrss.si/" TargetMode="External"/><Relationship Id="rId4" Type="http://schemas.openxmlformats.org/officeDocument/2006/relationships/hyperlink" Target="https://digdaktika.splet.arnes.si/" TargetMode="External"/><Relationship Id="rId5" Type="http://schemas.openxmlformats.org/officeDocument/2006/relationships/hyperlink" Target="https://digitalna.uni-lj.si/steamcolab/" TargetMode="External"/><Relationship Id="rId6" Type="http://schemas.openxmlformats.org/officeDocument/2006/relationships/hyperlink" Target="https://digitalna.uni-lj.si/steamcolab/"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25.png"/><Relationship Id="rId4" Type="http://schemas.openxmlformats.org/officeDocument/2006/relationships/image" Target="../media/image33.png"/><Relationship Id="rId5" Type="http://schemas.openxmlformats.org/officeDocument/2006/relationships/image" Target="../media/image30.png"/><Relationship Id="rId6" Type="http://schemas.openxmlformats.org/officeDocument/2006/relationships/image" Target="../media/image2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32.png"/><Relationship Id="rId4" Type="http://schemas.openxmlformats.org/officeDocument/2006/relationships/image" Target="../media/image31.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26.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image" Target="../media/image41.jpg"/><Relationship Id="rId4" Type="http://schemas.openxmlformats.org/officeDocument/2006/relationships/image" Target="../media/image38.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image" Target="../media/image40.jpg"/><Relationship Id="rId4" Type="http://schemas.openxmlformats.org/officeDocument/2006/relationships/image" Target="../media/image42.jpg"/><Relationship Id="rId5" Type="http://schemas.openxmlformats.org/officeDocument/2006/relationships/image" Target="../media/image39.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 Id="rId3" Type="http://schemas.openxmlformats.org/officeDocument/2006/relationships/image" Target="../media/image4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90" name="Shape 90"/>
        <p:cNvGrpSpPr/>
        <p:nvPr/>
      </p:nvGrpSpPr>
      <p:grpSpPr>
        <a:xfrm>
          <a:off x="0" y="0"/>
          <a:ext cx="0" cy="0"/>
          <a:chOff x="0" y="0"/>
          <a:chExt cx="0" cy="0"/>
        </a:xfrm>
      </p:grpSpPr>
      <p:sp>
        <p:nvSpPr>
          <p:cNvPr id="91" name="Google Shape;91;p1"/>
          <p:cNvSpPr/>
          <p:nvPr/>
        </p:nvSpPr>
        <p:spPr>
          <a:xfrm>
            <a:off x="0" y="0"/>
            <a:ext cx="12192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venir"/>
              <a:ea typeface="Avenir"/>
              <a:cs typeface="Avenir"/>
              <a:sym typeface="Avenir"/>
            </a:endParaRPr>
          </a:p>
        </p:txBody>
      </p:sp>
      <p:pic>
        <p:nvPicPr>
          <p:cNvPr descr="Jigsaw puzzles in plastic figures" id="92" name="Google Shape;92;p1"/>
          <p:cNvPicPr preferRelativeResize="0"/>
          <p:nvPr/>
        </p:nvPicPr>
        <p:blipFill rotWithShape="1">
          <a:blip r:embed="rId3">
            <a:alphaModFix/>
          </a:blip>
          <a:srcRect b="0" l="21306" r="17137" t="0"/>
          <a:stretch/>
        </p:blipFill>
        <p:spPr>
          <a:xfrm>
            <a:off x="20" y="10"/>
            <a:ext cx="6095980" cy="6857990"/>
          </a:xfrm>
          <a:custGeom>
            <a:rect b="b" l="l" r="r" t="t"/>
            <a:pathLst>
              <a:path extrusionOk="0" h="6858000" w="6096000">
                <a:moveTo>
                  <a:pt x="0" y="0"/>
                </a:moveTo>
                <a:lnTo>
                  <a:pt x="2758239" y="0"/>
                </a:lnTo>
                <a:lnTo>
                  <a:pt x="2916747" y="218181"/>
                </a:lnTo>
                <a:cubicBezTo>
                  <a:pt x="3525935" y="1023180"/>
                  <a:pt x="4281133" y="1818277"/>
                  <a:pt x="4839749" y="2631787"/>
                </a:cubicBezTo>
                <a:cubicBezTo>
                  <a:pt x="5571203" y="3696928"/>
                  <a:pt x="6122704" y="4799581"/>
                  <a:pt x="6095001" y="5672947"/>
                </a:cubicBezTo>
                <a:cubicBezTo>
                  <a:pt x="6083564" y="6040467"/>
                  <a:pt x="5972980" y="6348559"/>
                  <a:pt x="5792922" y="6612444"/>
                </a:cubicBezTo>
                <a:cubicBezTo>
                  <a:pt x="5755410" y="6667420"/>
                  <a:pt x="5714882" y="6720477"/>
                  <a:pt x="5671607" y="6771753"/>
                </a:cubicBezTo>
                <a:lnTo>
                  <a:pt x="5591643" y="6858000"/>
                </a:lnTo>
                <a:lnTo>
                  <a:pt x="0" y="6858000"/>
                </a:lnTo>
                <a:close/>
              </a:path>
            </a:pathLst>
          </a:custGeom>
          <a:noFill/>
          <a:ln>
            <a:noFill/>
          </a:ln>
        </p:spPr>
      </p:pic>
      <p:sp>
        <p:nvSpPr>
          <p:cNvPr id="93" name="Google Shape;93;p1"/>
          <p:cNvSpPr/>
          <p:nvPr/>
        </p:nvSpPr>
        <p:spPr>
          <a:xfrm rot="7789134">
            <a:off x="2400596" y="454890"/>
            <a:ext cx="3969651" cy="5948221"/>
          </a:xfrm>
          <a:custGeom>
            <a:rect b="b" l="l" r="r" t="t"/>
            <a:pathLst>
              <a:path extrusionOk="0" h="5948221" w="3969651">
                <a:moveTo>
                  <a:pt x="0" y="5948221"/>
                </a:moveTo>
                <a:lnTo>
                  <a:pt x="1863" y="5698862"/>
                </a:lnTo>
                <a:cubicBezTo>
                  <a:pt x="27184" y="5017139"/>
                  <a:pt x="133214" y="4368297"/>
                  <a:pt x="320025" y="3799836"/>
                </a:cubicBezTo>
                <a:cubicBezTo>
                  <a:pt x="810579" y="2305232"/>
                  <a:pt x="2027133" y="1118138"/>
                  <a:pt x="3430486" y="295907"/>
                </a:cubicBezTo>
                <a:cubicBezTo>
                  <a:pt x="3545941" y="228312"/>
                  <a:pt x="3692079" y="146862"/>
                  <a:pt x="3863859" y="55612"/>
                </a:cubicBezTo>
                <a:lnTo>
                  <a:pt x="3969651" y="0"/>
                </a:lnTo>
              </a:path>
            </a:pathLst>
          </a:custGeom>
          <a:noFill/>
          <a:ln cap="flat" cmpd="sng" w="19050">
            <a:solidFill>
              <a:srgbClr val="E8BC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Avenir"/>
              <a:ea typeface="Avenir"/>
              <a:cs typeface="Avenir"/>
              <a:sym typeface="Avenir"/>
            </a:endParaRPr>
          </a:p>
        </p:txBody>
      </p:sp>
      <p:sp>
        <p:nvSpPr>
          <p:cNvPr id="94" name="Google Shape;94;p1"/>
          <p:cNvSpPr txBox="1"/>
          <p:nvPr>
            <p:ph type="ctrTitle"/>
          </p:nvPr>
        </p:nvSpPr>
        <p:spPr>
          <a:xfrm>
            <a:off x="6201383" y="489443"/>
            <a:ext cx="4946515" cy="3323987"/>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lt1"/>
              </a:buClr>
              <a:buSzPts val="5400"/>
              <a:buFont typeface="Arial"/>
              <a:buNone/>
            </a:pPr>
            <a:r>
              <a:rPr b="0" i="0" lang="en-GB" sz="5400" u="none" cap="none" strike="noStrike">
                <a:solidFill>
                  <a:schemeClr val="lt1"/>
                </a:solidFill>
                <a:latin typeface="Arial"/>
                <a:ea typeface="Arial"/>
                <a:cs typeface="Arial"/>
                <a:sym typeface="Arial"/>
              </a:rPr>
              <a:t>Povezovanje računalništva in MINUT predmetov</a:t>
            </a:r>
            <a:endParaRPr b="0" i="0" sz="5400" u="none" cap="none" strike="noStrike">
              <a:solidFill>
                <a:schemeClr val="lt1"/>
              </a:solidFill>
              <a:latin typeface="Arial"/>
              <a:ea typeface="Arial"/>
              <a:cs typeface="Arial"/>
              <a:sym typeface="Arial"/>
            </a:endParaRPr>
          </a:p>
        </p:txBody>
      </p:sp>
      <p:sp>
        <p:nvSpPr>
          <p:cNvPr id="95" name="Google Shape;95;p1"/>
          <p:cNvSpPr txBox="1"/>
          <p:nvPr>
            <p:ph idx="1" type="subTitle"/>
          </p:nvPr>
        </p:nvSpPr>
        <p:spPr>
          <a:xfrm>
            <a:off x="6926060" y="4572001"/>
            <a:ext cx="4822874" cy="1524000"/>
          </a:xfrm>
          <a:prstGeom prst="rect">
            <a:avLst/>
          </a:prstGeom>
          <a:noFill/>
          <a:ln>
            <a:noFill/>
          </a:ln>
        </p:spPr>
        <p:txBody>
          <a:bodyPr anchorCtr="0" anchor="t" bIns="45700" lIns="91425" spcFirstLastPara="1" rIns="91425" wrap="square" tIns="45700">
            <a:normAutofit/>
          </a:bodyPr>
          <a:lstStyle/>
          <a:p>
            <a:pPr indent="0" lvl="0" marL="0" rtl="0" algn="ctr">
              <a:lnSpc>
                <a:spcPct val="125000"/>
              </a:lnSpc>
              <a:spcBef>
                <a:spcPts val="0"/>
              </a:spcBef>
              <a:spcAft>
                <a:spcPts val="0"/>
              </a:spcAft>
              <a:buClr>
                <a:schemeClr val="lt1"/>
              </a:buClr>
              <a:buSzPts val="2400"/>
              <a:buNone/>
            </a:pPr>
            <a:r>
              <a:rPr lang="en-GB"/>
              <a:t>V SKLOPU "gibanja" </a:t>
            </a:r>
            <a:r>
              <a:rPr b="1" lang="en-GB" sz="5400"/>
              <a:t>NAPOJ</a:t>
            </a:r>
            <a:endParaRPr b="1"/>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pic>
        <p:nvPicPr>
          <p:cNvPr id="168" name="Google Shape;168;p10"/>
          <p:cNvPicPr preferRelativeResize="0"/>
          <p:nvPr/>
        </p:nvPicPr>
        <p:blipFill rotWithShape="1">
          <a:blip r:embed="rId3">
            <a:alphaModFix/>
          </a:blip>
          <a:srcRect b="0" l="0" r="0" t="0"/>
          <a:stretch/>
        </p:blipFill>
        <p:spPr>
          <a:xfrm>
            <a:off x="125984" y="215074"/>
            <a:ext cx="8030731" cy="6049581"/>
          </a:xfrm>
          <a:prstGeom prst="rect">
            <a:avLst/>
          </a:prstGeom>
          <a:noFill/>
          <a:ln>
            <a:noFill/>
          </a:ln>
        </p:spPr>
      </p:pic>
      <p:pic>
        <p:nvPicPr>
          <p:cNvPr id="169" name="Google Shape;169;p10"/>
          <p:cNvPicPr preferRelativeResize="0"/>
          <p:nvPr/>
        </p:nvPicPr>
        <p:blipFill rotWithShape="1">
          <a:blip r:embed="rId4">
            <a:alphaModFix/>
          </a:blip>
          <a:srcRect b="0" l="0" r="0" t="0"/>
          <a:stretch/>
        </p:blipFill>
        <p:spPr>
          <a:xfrm>
            <a:off x="9094025" y="2014093"/>
            <a:ext cx="2676525" cy="27241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11"/>
          <p:cNvSpPr txBox="1"/>
          <p:nvPr>
            <p:ph idx="1" type="body"/>
          </p:nvPr>
        </p:nvSpPr>
        <p:spPr>
          <a:xfrm>
            <a:off x="762000" y="2286000"/>
            <a:ext cx="10668000" cy="3818083"/>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125000"/>
              </a:lnSpc>
              <a:spcBef>
                <a:spcPts val="0"/>
              </a:spcBef>
              <a:spcAft>
                <a:spcPts val="0"/>
              </a:spcAft>
              <a:buClr>
                <a:schemeClr val="lt1"/>
              </a:buClr>
              <a:buSzPct val="100000"/>
              <a:buNone/>
            </a:pPr>
            <a:r>
              <a:t/>
            </a:r>
            <a:endParaRPr/>
          </a:p>
          <a:p>
            <a:pPr indent="-228600" lvl="0" marL="228600" rtl="0" algn="l">
              <a:lnSpc>
                <a:spcPct val="125000"/>
              </a:lnSpc>
              <a:spcBef>
                <a:spcPts val="1000"/>
              </a:spcBef>
              <a:spcAft>
                <a:spcPts val="0"/>
              </a:spcAft>
              <a:buClr>
                <a:srgbClr val="FFFF00"/>
              </a:buClr>
              <a:buSzPct val="100000"/>
              <a:buChar char="•"/>
            </a:pPr>
            <a:r>
              <a:rPr b="1" i="1" lang="en-GB">
                <a:solidFill>
                  <a:srgbClr val="FFFF00"/>
                </a:solidFill>
              </a:rPr>
              <a:t>Vsebinski</a:t>
            </a:r>
            <a:r>
              <a:rPr lang="en-GB"/>
              <a:t>: Primeri dobre prakse </a:t>
            </a:r>
            <a:r>
              <a:rPr b="1" lang="en-GB">
                <a:solidFill>
                  <a:srgbClr val="FFC000"/>
                </a:solidFill>
              </a:rPr>
              <a:t>uporabe RIN v drugih predmetih</a:t>
            </a:r>
            <a:r>
              <a:rPr lang="en-GB"/>
              <a:t>, s posebnim </a:t>
            </a:r>
            <a:r>
              <a:rPr b="1" lang="en-GB">
                <a:solidFill>
                  <a:srgbClr val="FFC000"/>
                </a:solidFill>
              </a:rPr>
              <a:t>poudarkom na temeljnih znanjih RIN</a:t>
            </a:r>
            <a:endParaRPr/>
          </a:p>
          <a:p>
            <a:pPr indent="0" lvl="0" marL="57150" rtl="0" algn="l">
              <a:lnSpc>
                <a:spcPct val="125000"/>
              </a:lnSpc>
              <a:spcBef>
                <a:spcPts val="1000"/>
              </a:spcBef>
              <a:spcAft>
                <a:spcPts val="0"/>
              </a:spcAft>
              <a:buClr>
                <a:schemeClr val="lt1"/>
              </a:buClr>
              <a:buSzPct val="100000"/>
              <a:buNone/>
            </a:pPr>
            <a:r>
              <a:t/>
            </a:r>
            <a:endParaRPr/>
          </a:p>
          <a:p>
            <a:pPr indent="-228600" lvl="0" marL="228600" rtl="0" algn="l">
              <a:lnSpc>
                <a:spcPct val="125000"/>
              </a:lnSpc>
              <a:spcBef>
                <a:spcPts val="1000"/>
              </a:spcBef>
              <a:spcAft>
                <a:spcPts val="0"/>
              </a:spcAft>
              <a:buClr>
                <a:srgbClr val="FFFF00"/>
              </a:buClr>
              <a:buSzPct val="100000"/>
              <a:buChar char="•"/>
            </a:pPr>
            <a:r>
              <a:rPr b="1" i="1" lang="en-GB">
                <a:solidFill>
                  <a:srgbClr val="FFFF00"/>
                </a:solidFill>
              </a:rPr>
              <a:t>Družbeni</a:t>
            </a:r>
            <a:r>
              <a:rPr lang="en-GB"/>
              <a:t>: ustvariti trdnejšo </a:t>
            </a:r>
            <a:r>
              <a:rPr b="1" lang="en-GB">
                <a:solidFill>
                  <a:srgbClr val="FFC000"/>
                </a:solidFill>
              </a:rPr>
              <a:t>skupnost učiteljev</a:t>
            </a:r>
            <a:r>
              <a:rPr lang="en-GB"/>
              <a:t> (angl. </a:t>
            </a:r>
            <a:r>
              <a:rPr i="1" lang="en-GB"/>
              <a:t>CoP – community of practice</a:t>
            </a:r>
            <a:r>
              <a:rPr lang="en-GB"/>
              <a:t>), ki bo nudila pomoč in oporo.</a:t>
            </a:r>
            <a:br>
              <a:rPr lang="en-GB"/>
            </a:br>
            <a:r>
              <a:rPr lang="en-GB"/>
              <a:t>Z mislijo na krepitev skupnosti so v projektu tudi študenti, bodoči učitelji.</a:t>
            </a:r>
            <a:endParaRPr/>
          </a:p>
        </p:txBody>
      </p:sp>
      <p:sp>
        <p:nvSpPr>
          <p:cNvPr id="175" name="Google Shape;175;p11"/>
          <p:cNvSpPr txBox="1"/>
          <p:nvPr>
            <p:ph type="title"/>
          </p:nvPr>
        </p:nvSpPr>
        <p:spPr>
          <a:xfrm>
            <a:off x="762000" y="762000"/>
            <a:ext cx="10668000" cy="1524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en-GB"/>
              <a:t>Cilja</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pic>
        <p:nvPicPr>
          <p:cNvPr id="180" name="Google Shape;180;p12"/>
          <p:cNvPicPr preferRelativeResize="0"/>
          <p:nvPr/>
        </p:nvPicPr>
        <p:blipFill rotWithShape="1">
          <a:blip r:embed="rId3">
            <a:alphaModFix/>
          </a:blip>
          <a:srcRect b="0" l="0" r="0" t="0"/>
          <a:stretch/>
        </p:blipFill>
        <p:spPr>
          <a:xfrm>
            <a:off x="1279370" y="383458"/>
            <a:ext cx="8592086" cy="609108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84" name="Shape 184"/>
        <p:cNvGrpSpPr/>
        <p:nvPr/>
      </p:nvGrpSpPr>
      <p:grpSpPr>
        <a:xfrm>
          <a:off x="0" y="0"/>
          <a:ext cx="0" cy="0"/>
          <a:chOff x="0" y="0"/>
          <a:chExt cx="0" cy="0"/>
        </a:xfrm>
      </p:grpSpPr>
      <p:sp>
        <p:nvSpPr>
          <p:cNvPr id="185" name="Google Shape;185;p13"/>
          <p:cNvSpPr/>
          <p:nvPr/>
        </p:nvSpPr>
        <p:spPr>
          <a:xfrm>
            <a:off x="0" y="0"/>
            <a:ext cx="12192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pic>
        <p:nvPicPr>
          <p:cNvPr descr="A picture containing text, circle, graphics, logo&#10;&#10;Description automatically generated" id="186" name="Google Shape;186;p13"/>
          <p:cNvPicPr preferRelativeResize="0"/>
          <p:nvPr/>
        </p:nvPicPr>
        <p:blipFill rotWithShape="1">
          <a:blip r:embed="rId3">
            <a:alphaModFix/>
          </a:blip>
          <a:srcRect b="2721" l="0" r="0" t="14559"/>
          <a:stretch/>
        </p:blipFill>
        <p:spPr>
          <a:xfrm>
            <a:off x="1" y="10"/>
            <a:ext cx="12191998" cy="6857990"/>
          </a:xfrm>
          <a:prstGeom prst="rect">
            <a:avLst/>
          </a:prstGeom>
          <a:noFill/>
          <a:ln>
            <a:noFill/>
          </a:ln>
        </p:spPr>
      </p:pic>
      <p:sp>
        <p:nvSpPr>
          <p:cNvPr id="187" name="Google Shape;187;p13"/>
          <p:cNvSpPr/>
          <p:nvPr/>
        </p:nvSpPr>
        <p:spPr>
          <a:xfrm flipH="1" rot="-5400000">
            <a:off x="10653162" y="-776838"/>
            <a:ext cx="762001" cy="2315675"/>
          </a:xfrm>
          <a:custGeom>
            <a:rect b="b" l="l" r="r" t="t"/>
            <a:pathLst>
              <a:path extrusionOk="0" h="2315675" w="1085312">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rgbClr val="FFFFFF"/>
              </a:solidFill>
              <a:latin typeface="Avenir"/>
              <a:ea typeface="Avenir"/>
              <a:cs typeface="Avenir"/>
              <a:sym typeface="Avenir"/>
            </a:endParaRPr>
          </a:p>
        </p:txBody>
      </p:sp>
      <p:sp>
        <p:nvSpPr>
          <p:cNvPr id="188" name="Google Shape;188;p13"/>
          <p:cNvSpPr/>
          <p:nvPr/>
        </p:nvSpPr>
        <p:spPr>
          <a:xfrm flipH="1">
            <a:off x="-1" y="5913098"/>
            <a:ext cx="3637107" cy="944903"/>
          </a:xfrm>
          <a:custGeom>
            <a:rect b="b" l="l" r="r" t="t"/>
            <a:pathLst>
              <a:path extrusionOk="0" h="1137038" w="4228094">
                <a:moveTo>
                  <a:pt x="1673074" y="230"/>
                </a:moveTo>
                <a:cubicBezTo>
                  <a:pt x="2346512" y="4287"/>
                  <a:pt x="3048424" y="63583"/>
                  <a:pt x="3676781" y="298555"/>
                </a:cubicBezTo>
                <a:cubicBezTo>
                  <a:pt x="3793275" y="342114"/>
                  <a:pt x="3909477" y="384216"/>
                  <a:pt x="4025527" y="425010"/>
                </a:cubicBezTo>
                <a:lnTo>
                  <a:pt x="4228094" y="494088"/>
                </a:lnTo>
                <a:lnTo>
                  <a:pt x="4228094" y="1137038"/>
                </a:lnTo>
                <a:lnTo>
                  <a:pt x="0" y="1137038"/>
                </a:lnTo>
                <a:lnTo>
                  <a:pt x="18109" y="1068877"/>
                </a:lnTo>
                <a:cubicBezTo>
                  <a:pt x="95047" y="799139"/>
                  <a:pt x="194962" y="542008"/>
                  <a:pt x="362264" y="366637"/>
                </a:cubicBezTo>
                <a:cubicBezTo>
                  <a:pt x="622229" y="94062"/>
                  <a:pt x="1015836" y="6565"/>
                  <a:pt x="1386499" y="1522"/>
                </a:cubicBezTo>
                <a:cubicBezTo>
                  <a:pt x="1481245" y="198"/>
                  <a:pt x="1576869" y="-349"/>
                  <a:pt x="1673074" y="230"/>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500">
              <a:solidFill>
                <a:schemeClr val="dk1"/>
              </a:solidFill>
              <a:latin typeface="Avenir"/>
              <a:ea typeface="Avenir"/>
              <a:cs typeface="Avenir"/>
              <a:sym typeface="Avenir"/>
            </a:endParaRPr>
          </a:p>
        </p:txBody>
      </p:sp>
      <p:sp>
        <p:nvSpPr>
          <p:cNvPr id="189" name="Google Shape;189;p13"/>
          <p:cNvSpPr/>
          <p:nvPr/>
        </p:nvSpPr>
        <p:spPr>
          <a:xfrm flipH="1">
            <a:off x="0" y="5829359"/>
            <a:ext cx="4333874" cy="1028642"/>
          </a:xfrm>
          <a:custGeom>
            <a:rect b="b" l="l" r="r" t="t"/>
            <a:pathLst>
              <a:path extrusionOk="0" h="1237805" w="5038078">
                <a:moveTo>
                  <a:pt x="0" y="1237805"/>
                </a:moveTo>
                <a:lnTo>
                  <a:pt x="19230" y="1159609"/>
                </a:lnTo>
                <a:cubicBezTo>
                  <a:pt x="96961" y="850027"/>
                  <a:pt x="191605" y="533778"/>
                  <a:pt x="382219" y="333970"/>
                </a:cubicBezTo>
                <a:cubicBezTo>
                  <a:pt x="619171" y="85526"/>
                  <a:pt x="977934" y="5774"/>
                  <a:pt x="1315784" y="1178"/>
                </a:cubicBezTo>
                <a:lnTo>
                  <a:pt x="1576991" y="0"/>
                </a:lnTo>
                <a:cubicBezTo>
                  <a:pt x="2190813" y="3698"/>
                  <a:pt x="2830589" y="57744"/>
                  <a:pt x="3403320" y="271915"/>
                </a:cubicBezTo>
                <a:cubicBezTo>
                  <a:pt x="3828046" y="430728"/>
                  <a:pt x="4248519" y="568281"/>
                  <a:pt x="4672870" y="693394"/>
                </a:cubicBezTo>
                <a:lnTo>
                  <a:pt x="5038078" y="795719"/>
                </a:lnTo>
              </a:path>
            </a:pathLst>
          </a:custGeom>
          <a:noFill/>
          <a:ln cap="flat" cmpd="sng" w="19050">
            <a:solidFill>
              <a:srgbClr val="E8BC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venir"/>
              <a:ea typeface="Avenir"/>
              <a:cs typeface="Avenir"/>
              <a:sym typeface="Avenir"/>
            </a:endParaRPr>
          </a:p>
        </p:txBody>
      </p:sp>
      <p:sp>
        <p:nvSpPr>
          <p:cNvPr id="190" name="Google Shape;190;p13"/>
          <p:cNvSpPr txBox="1"/>
          <p:nvPr/>
        </p:nvSpPr>
        <p:spPr>
          <a:xfrm>
            <a:off x="7185499" y="1076437"/>
            <a:ext cx="4630366" cy="3046988"/>
          </a:xfrm>
          <a:prstGeom prst="rect">
            <a:avLst/>
          </a:prstGeom>
          <a:gradFill>
            <a:gsLst>
              <a:gs pos="0">
                <a:srgbClr val="EBC5A8"/>
              </a:gs>
              <a:gs pos="50000">
                <a:srgbClr val="E7BB99"/>
              </a:gs>
              <a:gs pos="100000">
                <a:srgbClr val="E7B187"/>
              </a:gs>
            </a:gsLst>
            <a:lin ang="5400000" scaled="0"/>
          </a:gradFill>
          <a:ln>
            <a:noFill/>
          </a:ln>
          <a:effectLst>
            <a:outerShdw blurRad="149987" algn="ctr" dir="8460000" dist="250190">
              <a:srgbClr val="000000">
                <a:alpha val="27843"/>
              </a:srgbClr>
            </a:outerShdw>
          </a:effectLst>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3200"/>
              <a:buFont typeface="Arial"/>
              <a:buChar char="•"/>
            </a:pPr>
            <a:r>
              <a:rPr lang="en-GB" sz="3200">
                <a:solidFill>
                  <a:schemeClr val="dk1"/>
                </a:solidFill>
                <a:latin typeface="Arial"/>
                <a:ea typeface="Arial"/>
                <a:cs typeface="Arial"/>
                <a:sym typeface="Arial"/>
              </a:rPr>
              <a:t>Izdelava gradiv</a:t>
            </a:r>
            <a:endParaRPr sz="32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3200"/>
              <a:buFont typeface="Arial"/>
              <a:buChar char="•"/>
            </a:pPr>
            <a:r>
              <a:rPr lang="en-GB" sz="3200">
                <a:solidFill>
                  <a:schemeClr val="dk1"/>
                </a:solidFill>
                <a:latin typeface="Arial"/>
                <a:ea typeface="Arial"/>
                <a:cs typeface="Arial"/>
                <a:sym typeface="Arial"/>
              </a:rPr>
              <a:t>Redno srečevanje</a:t>
            </a:r>
            <a:endParaRPr sz="32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3200"/>
              <a:buFont typeface="Arial"/>
              <a:buChar char="•"/>
            </a:pPr>
            <a:r>
              <a:rPr lang="en-GB" sz="3200">
                <a:solidFill>
                  <a:schemeClr val="dk1"/>
                </a:solidFill>
                <a:latin typeface="Arial"/>
                <a:ea typeface="Arial"/>
                <a:cs typeface="Arial"/>
                <a:sym typeface="Arial"/>
              </a:rPr>
              <a:t>Poročanje na konferencah</a:t>
            </a:r>
            <a:endParaRPr sz="32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3200"/>
              <a:buFont typeface="Arial"/>
              <a:buChar char="•"/>
            </a:pPr>
            <a:r>
              <a:rPr lang="en-GB" sz="3200">
                <a:solidFill>
                  <a:schemeClr val="dk1"/>
                </a:solidFill>
                <a:latin typeface="Arial"/>
                <a:ea typeface="Arial"/>
                <a:cs typeface="Arial"/>
                <a:sym typeface="Arial"/>
              </a:rPr>
              <a:t>Izvedba v razredu</a:t>
            </a:r>
            <a:endParaRPr sz="32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3200"/>
              <a:buFont typeface="Arial"/>
              <a:buChar char="•"/>
            </a:pPr>
            <a:r>
              <a:rPr lang="en-GB" sz="3200">
                <a:solidFill>
                  <a:schemeClr val="dk1"/>
                </a:solidFill>
                <a:latin typeface="Arial"/>
                <a:ea typeface="Arial"/>
                <a:cs typeface="Arial"/>
                <a:sym typeface="Arial"/>
              </a:rPr>
              <a:t>Strokovne ekskurzije</a:t>
            </a:r>
            <a:endParaRPr sz="3200">
              <a:solidFill>
                <a:schemeClr val="dk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14"/>
          <p:cNvSpPr txBox="1"/>
          <p:nvPr>
            <p:ph type="title"/>
          </p:nvPr>
        </p:nvSpPr>
        <p:spPr>
          <a:xfrm>
            <a:off x="762000" y="762000"/>
            <a:ext cx="10668000" cy="1524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en-GB"/>
              <a:t>Izdelava gradiv</a:t>
            </a:r>
            <a:endParaRPr/>
          </a:p>
        </p:txBody>
      </p:sp>
      <p:sp>
        <p:nvSpPr>
          <p:cNvPr id="196" name="Google Shape;196;p14"/>
          <p:cNvSpPr txBox="1"/>
          <p:nvPr>
            <p:ph idx="1" type="body"/>
          </p:nvPr>
        </p:nvSpPr>
        <p:spPr>
          <a:xfrm>
            <a:off x="762000" y="2286000"/>
            <a:ext cx="10668000" cy="3818083"/>
          </a:xfrm>
          <a:prstGeom prst="rect">
            <a:avLst/>
          </a:prstGeom>
          <a:noFill/>
          <a:ln>
            <a:noFill/>
          </a:ln>
        </p:spPr>
        <p:txBody>
          <a:bodyPr anchorCtr="0" anchor="t" bIns="45700" lIns="91425" spcFirstLastPara="1" rIns="91425" wrap="square" tIns="45700">
            <a:normAutofit/>
          </a:bodyPr>
          <a:lstStyle/>
          <a:p>
            <a:pPr indent="-228600" lvl="0" marL="228600" rtl="0" algn="l">
              <a:lnSpc>
                <a:spcPct val="125000"/>
              </a:lnSpc>
              <a:spcBef>
                <a:spcPts val="0"/>
              </a:spcBef>
              <a:spcAft>
                <a:spcPts val="0"/>
              </a:spcAft>
              <a:buClr>
                <a:schemeClr val="lt1"/>
              </a:buClr>
              <a:buSzPts val="2800"/>
              <a:buChar char="•"/>
            </a:pPr>
            <a:r>
              <a:rPr lang="en-GB"/>
              <a:t>… ste že slišali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15"/>
          <p:cNvSpPr txBox="1"/>
          <p:nvPr>
            <p:ph type="title"/>
          </p:nvPr>
        </p:nvSpPr>
        <p:spPr>
          <a:xfrm>
            <a:off x="762000" y="762000"/>
            <a:ext cx="10668000" cy="1524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en-GB"/>
              <a:t>Ankete </a:t>
            </a:r>
            <a:endParaRPr/>
          </a:p>
        </p:txBody>
      </p:sp>
      <p:sp>
        <p:nvSpPr>
          <p:cNvPr id="202" name="Google Shape;202;p15"/>
          <p:cNvSpPr txBox="1"/>
          <p:nvPr>
            <p:ph idx="1" type="body"/>
          </p:nvPr>
        </p:nvSpPr>
        <p:spPr>
          <a:xfrm>
            <a:off x="762000" y="2286000"/>
            <a:ext cx="10668000" cy="3818083"/>
          </a:xfrm>
          <a:prstGeom prst="rect">
            <a:avLst/>
          </a:prstGeom>
          <a:noFill/>
          <a:ln>
            <a:noFill/>
          </a:ln>
        </p:spPr>
        <p:txBody>
          <a:bodyPr anchorCtr="0" anchor="t" bIns="45700" lIns="91425" spcFirstLastPara="1" rIns="91425" wrap="square" tIns="45700">
            <a:normAutofit/>
          </a:bodyPr>
          <a:lstStyle/>
          <a:p>
            <a:pPr indent="-228600" lvl="0" marL="228600" rtl="0" algn="l">
              <a:lnSpc>
                <a:spcPct val="125000"/>
              </a:lnSpc>
              <a:spcBef>
                <a:spcPts val="0"/>
              </a:spcBef>
              <a:spcAft>
                <a:spcPts val="0"/>
              </a:spcAft>
              <a:buClr>
                <a:schemeClr val="lt1"/>
              </a:buClr>
              <a:buSzPts val="2800"/>
              <a:buChar char="•"/>
            </a:pPr>
            <a:r>
              <a:rPr lang="en-GB"/>
              <a:t>Učitelj MINUT in učitelj RIN</a:t>
            </a:r>
            <a:endParaRPr/>
          </a:p>
          <a:p>
            <a:pPr indent="-228600" lvl="0" marL="228600" rtl="0" algn="l">
              <a:lnSpc>
                <a:spcPct val="125000"/>
              </a:lnSpc>
              <a:spcBef>
                <a:spcPts val="1000"/>
              </a:spcBef>
              <a:spcAft>
                <a:spcPts val="0"/>
              </a:spcAft>
              <a:buClr>
                <a:schemeClr val="lt1"/>
              </a:buClr>
              <a:buSzPts val="2800"/>
              <a:buChar char="•"/>
            </a:pPr>
            <a:r>
              <a:rPr lang="en-GB"/>
              <a:t>PRED in PO izvedbi ur z gradivi</a:t>
            </a:r>
            <a:endParaRPr/>
          </a:p>
          <a:p>
            <a:pPr indent="-228600" lvl="0" marL="228600" rtl="0" algn="l">
              <a:lnSpc>
                <a:spcPct val="125000"/>
              </a:lnSpc>
              <a:spcBef>
                <a:spcPts val="1000"/>
              </a:spcBef>
              <a:spcAft>
                <a:spcPts val="0"/>
              </a:spcAft>
              <a:buClr>
                <a:schemeClr val="lt1"/>
              </a:buClr>
              <a:buSzPts val="2800"/>
              <a:buChar char="•"/>
            </a:pPr>
            <a:r>
              <a:rPr lang="en-GB"/>
              <a:t>Nekaj mnenj:</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16"/>
          <p:cNvSpPr txBox="1"/>
          <p:nvPr>
            <p:ph type="title"/>
          </p:nvPr>
        </p:nvSpPr>
        <p:spPr>
          <a:xfrm>
            <a:off x="762000" y="1524000"/>
            <a:ext cx="10668000" cy="303847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6000"/>
              <a:buFont typeface="Arial"/>
              <a:buNone/>
            </a:pPr>
            <a:r>
              <a:rPr lang="en-GB"/>
              <a:t>PRED</a:t>
            </a:r>
            <a:endParaRPr/>
          </a:p>
        </p:txBody>
      </p:sp>
      <p:sp>
        <p:nvSpPr>
          <p:cNvPr id="208" name="Google Shape;208;p16"/>
          <p:cNvSpPr txBox="1"/>
          <p:nvPr>
            <p:ph idx="1" type="body"/>
          </p:nvPr>
        </p:nvSpPr>
        <p:spPr>
          <a:xfrm>
            <a:off x="762000" y="4589463"/>
            <a:ext cx="10668000" cy="1506537"/>
          </a:xfrm>
          <a:prstGeom prst="rect">
            <a:avLst/>
          </a:prstGeom>
          <a:noFill/>
          <a:ln>
            <a:noFill/>
          </a:ln>
        </p:spPr>
        <p:txBody>
          <a:bodyPr anchorCtr="0" anchor="t" bIns="45700" lIns="91425" spcFirstLastPara="1" rIns="91425" wrap="square" tIns="45700">
            <a:normAutofit/>
          </a:bodyPr>
          <a:lstStyle/>
          <a:p>
            <a:pPr indent="0" lvl="0" marL="0" rtl="0" algn="l">
              <a:lnSpc>
                <a:spcPct val="125000"/>
              </a:lnSpc>
              <a:spcBef>
                <a:spcPts val="0"/>
              </a:spcBef>
              <a:spcAft>
                <a:spcPts val="0"/>
              </a:spcAft>
              <a:buClr>
                <a:schemeClr val="lt1"/>
              </a:buClr>
              <a:buSzPts val="2400"/>
              <a:buNone/>
            </a:pPr>
            <a:r>
              <a:rPr lang="en-GB"/>
              <a:t>Učitelji RIN</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17"/>
          <p:cNvSpPr txBox="1"/>
          <p:nvPr>
            <p:ph type="title"/>
          </p:nvPr>
        </p:nvSpPr>
        <p:spPr>
          <a:xfrm>
            <a:off x="762000" y="762000"/>
            <a:ext cx="10668000" cy="1524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200"/>
              <a:buFont typeface="Arial"/>
              <a:buNone/>
            </a:pPr>
            <a:r>
              <a:rPr b="1" lang="en-GB" sz="3200"/>
              <a:t>Katere so glavne prednosti, ki jih vidite pri načrtovani aktivnosti v povezavi RIN in predmeta s področja MINT </a:t>
            </a:r>
            <a:endParaRPr b="1" sz="3200"/>
          </a:p>
        </p:txBody>
      </p:sp>
      <p:sp>
        <p:nvSpPr>
          <p:cNvPr id="214" name="Google Shape;214;p17"/>
          <p:cNvSpPr txBox="1"/>
          <p:nvPr>
            <p:ph idx="1" type="body"/>
          </p:nvPr>
        </p:nvSpPr>
        <p:spPr>
          <a:xfrm>
            <a:off x="762000" y="2286000"/>
            <a:ext cx="10668000" cy="3818083"/>
          </a:xfrm>
          <a:prstGeom prst="rect">
            <a:avLst/>
          </a:prstGeom>
          <a:noFill/>
          <a:ln>
            <a:noFill/>
          </a:ln>
        </p:spPr>
        <p:txBody>
          <a:bodyPr anchorCtr="0" anchor="t" bIns="45700" lIns="91425" spcFirstLastPara="1" rIns="91425" wrap="square" tIns="45700">
            <a:normAutofit fontScale="77500" lnSpcReduction="20000"/>
          </a:bodyPr>
          <a:lstStyle/>
          <a:p>
            <a:pPr indent="-228600" lvl="0" marL="228600" rtl="0" algn="l">
              <a:lnSpc>
                <a:spcPct val="125000"/>
              </a:lnSpc>
              <a:spcBef>
                <a:spcPts val="0"/>
              </a:spcBef>
              <a:spcAft>
                <a:spcPts val="0"/>
              </a:spcAft>
              <a:buClr>
                <a:schemeClr val="lt1"/>
              </a:buClr>
              <a:buSzPct val="100000"/>
              <a:buChar char="•"/>
            </a:pPr>
            <a:r>
              <a:rPr lang="en-GB"/>
              <a:t>popestritev sicer na prvi pogled suhoparne snovi, utrditev znanja, razmišljanje izven okvirjev v katerih smo</a:t>
            </a:r>
            <a:endParaRPr/>
          </a:p>
          <a:p>
            <a:pPr indent="-228600" lvl="0" marL="228600" rtl="0" algn="l">
              <a:lnSpc>
                <a:spcPct val="125000"/>
              </a:lnSpc>
              <a:spcBef>
                <a:spcPts val="1000"/>
              </a:spcBef>
              <a:spcAft>
                <a:spcPts val="0"/>
              </a:spcAft>
              <a:buClr>
                <a:schemeClr val="lt1"/>
              </a:buClr>
              <a:buSzPct val="100000"/>
              <a:buChar char="•"/>
            </a:pPr>
            <a:r>
              <a:rPr lang="en-GB"/>
              <a:t>povezovanje teorije in prakse, povzovanje algoritma s potrebnimi koraki za izvedbo algoritma (kaj se dogaja v ozadju, ko nekaj izvedem), boljše razumevanje in pomnenje</a:t>
            </a:r>
            <a:endParaRPr/>
          </a:p>
          <a:p>
            <a:pPr indent="-228600" lvl="0" marL="228600" rtl="0" algn="l">
              <a:lnSpc>
                <a:spcPct val="125000"/>
              </a:lnSpc>
              <a:spcBef>
                <a:spcPts val="1000"/>
              </a:spcBef>
              <a:spcAft>
                <a:spcPts val="0"/>
              </a:spcAft>
              <a:buClr>
                <a:schemeClr val="lt1"/>
              </a:buClr>
              <a:buSzPct val="100000"/>
              <a:buChar char="•"/>
            </a:pPr>
            <a:r>
              <a:rPr lang="en-GB"/>
              <a:t>konkreten primer (rešitev problema) v praksi</a:t>
            </a:r>
            <a:endParaRPr/>
          </a:p>
          <a:p>
            <a:pPr indent="-228600" lvl="0" marL="228600" rtl="0" algn="l">
              <a:lnSpc>
                <a:spcPct val="125000"/>
              </a:lnSpc>
              <a:spcBef>
                <a:spcPts val="1000"/>
              </a:spcBef>
              <a:spcAft>
                <a:spcPts val="0"/>
              </a:spcAft>
              <a:buClr>
                <a:schemeClr val="lt1"/>
              </a:buClr>
              <a:buSzPct val="100000"/>
              <a:buChar char="•"/>
            </a:pPr>
            <a:r>
              <a:rPr lang="en-GB"/>
              <a:t>medpredmetno povezovanje, interdisciplinarnost, multidisciplinarnost, spodbujanje povezovanja znanj, pridobivanje kreativnost</a:t>
            </a:r>
            <a:endParaRPr/>
          </a:p>
          <a:p>
            <a:pPr indent="-228600" lvl="0" marL="228600" rtl="0" algn="l">
              <a:lnSpc>
                <a:spcPct val="125000"/>
              </a:lnSpc>
              <a:spcBef>
                <a:spcPts val="1000"/>
              </a:spcBef>
              <a:spcAft>
                <a:spcPts val="0"/>
              </a:spcAft>
              <a:buClr>
                <a:schemeClr val="lt1"/>
              </a:buClr>
              <a:buSzPct val="100000"/>
              <a:buChar char="•"/>
            </a:pPr>
            <a:r>
              <a:rPr lang="en-GB"/>
              <a:t>…</a:t>
            </a:r>
            <a:endParaRPr/>
          </a:p>
          <a:p>
            <a:pPr indent="-90804" lvl="0" marL="228600" rtl="0" algn="l">
              <a:lnSpc>
                <a:spcPct val="125000"/>
              </a:lnSpc>
              <a:spcBef>
                <a:spcPts val="1000"/>
              </a:spcBef>
              <a:spcAft>
                <a:spcPts val="0"/>
              </a:spcAft>
              <a:buClr>
                <a:schemeClr val="lt1"/>
              </a:buClr>
              <a:buSzPct val="100000"/>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18"/>
          <p:cNvSpPr txBox="1"/>
          <p:nvPr>
            <p:ph type="title"/>
          </p:nvPr>
        </p:nvSpPr>
        <p:spPr>
          <a:xfrm>
            <a:off x="762000" y="762000"/>
            <a:ext cx="10668000" cy="1524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600"/>
              <a:buFont typeface="Arial"/>
              <a:buNone/>
            </a:pPr>
            <a:r>
              <a:rPr lang="en-GB" sz="3600"/>
              <a:t>Katere so glavne prednosti, ki jih vidite v splošnem v povezavi RIN in predmeta s področja MINT </a:t>
            </a:r>
            <a:endParaRPr sz="3600"/>
          </a:p>
        </p:txBody>
      </p:sp>
      <p:sp>
        <p:nvSpPr>
          <p:cNvPr id="220" name="Google Shape;220;p18"/>
          <p:cNvSpPr txBox="1"/>
          <p:nvPr>
            <p:ph idx="1" type="body"/>
          </p:nvPr>
        </p:nvSpPr>
        <p:spPr>
          <a:xfrm>
            <a:off x="762000" y="2286000"/>
            <a:ext cx="10668000" cy="3818083"/>
          </a:xfrm>
          <a:prstGeom prst="rect">
            <a:avLst/>
          </a:prstGeom>
          <a:noFill/>
          <a:ln>
            <a:noFill/>
          </a:ln>
        </p:spPr>
        <p:txBody>
          <a:bodyPr anchorCtr="0" anchor="t" bIns="45700" lIns="91425" spcFirstLastPara="1" rIns="91425" wrap="square" tIns="45700">
            <a:normAutofit fontScale="77500" lnSpcReduction="20000"/>
          </a:bodyPr>
          <a:lstStyle/>
          <a:p>
            <a:pPr indent="-228600" lvl="0" marL="228600" rtl="0" algn="l">
              <a:lnSpc>
                <a:spcPct val="125000"/>
              </a:lnSpc>
              <a:spcBef>
                <a:spcPts val="0"/>
              </a:spcBef>
              <a:spcAft>
                <a:spcPts val="0"/>
              </a:spcAft>
              <a:buClr>
                <a:schemeClr val="lt1"/>
              </a:buClr>
              <a:buSzPct val="100000"/>
              <a:buChar char="•"/>
            </a:pPr>
            <a:r>
              <a:rPr lang="en-GB"/>
              <a:t>nadgrajevanje obstoječega znanja (dijaki morajo priklicati znanje, ki ga že imajo), drugačen pristop dela omogoči večjo odprtost za pridobivanje novega znanja, boljše pomnenje, boljše povezovanje z vsakdanjim življenjem</a:t>
            </a:r>
            <a:endParaRPr/>
          </a:p>
          <a:p>
            <a:pPr indent="-228600" lvl="0" marL="228600" rtl="0" algn="l">
              <a:lnSpc>
                <a:spcPct val="125000"/>
              </a:lnSpc>
              <a:spcBef>
                <a:spcPts val="1000"/>
              </a:spcBef>
              <a:spcAft>
                <a:spcPts val="0"/>
              </a:spcAft>
              <a:buClr>
                <a:schemeClr val="lt1"/>
              </a:buClr>
              <a:buSzPct val="100000"/>
              <a:buChar char="•"/>
            </a:pPr>
            <a:r>
              <a:rPr lang="en-GB"/>
              <a:t>drugačen pristop dela - pouk v računalniški učilnici deluje bolj sproščeno, hkrati pa morajo dijaki več razmišljati in s tem določeno snov bolj usvojijo, laže povežejo teorijo in prakso, prepoznajo povezavo predmeta s svojim poklicom</a:t>
            </a:r>
            <a:endParaRPr/>
          </a:p>
          <a:p>
            <a:pPr indent="-228600" lvl="0" marL="228600" rtl="0" algn="l">
              <a:lnSpc>
                <a:spcPct val="125000"/>
              </a:lnSpc>
              <a:spcBef>
                <a:spcPts val="1000"/>
              </a:spcBef>
              <a:spcAft>
                <a:spcPts val="0"/>
              </a:spcAft>
              <a:buClr>
                <a:schemeClr val="lt1"/>
              </a:buClr>
              <a:buSzPct val="100000"/>
              <a:buChar char="•"/>
            </a:pPr>
            <a:r>
              <a:rPr lang="en-GB"/>
              <a:t>boljše razumevanje snovi, saj se dijaki poglobijo v določen problem in odlična motivacija za reševanje problemov.</a:t>
            </a:r>
            <a:endParaRPr/>
          </a:p>
          <a:p>
            <a:pPr indent="-228600" lvl="0" marL="228600" rtl="0" algn="l">
              <a:lnSpc>
                <a:spcPct val="125000"/>
              </a:lnSpc>
              <a:spcBef>
                <a:spcPts val="1000"/>
              </a:spcBef>
              <a:spcAft>
                <a:spcPts val="0"/>
              </a:spcAft>
              <a:buClr>
                <a:schemeClr val="lt1"/>
              </a:buClr>
              <a:buSzPct val="100000"/>
              <a:buChar char="•"/>
            </a:pPr>
            <a:r>
              <a:rPr lang="en-GB"/>
              <a:t>motivacija dijakov, zanimiv pouk, aktivno delo dijakov (več si zapomnijo).</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19"/>
          <p:cNvSpPr txBox="1"/>
          <p:nvPr>
            <p:ph type="title"/>
          </p:nvPr>
        </p:nvSpPr>
        <p:spPr>
          <a:xfrm>
            <a:off x="762000" y="1524000"/>
            <a:ext cx="10668000" cy="303847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6000"/>
              <a:buFont typeface="Arial"/>
              <a:buNone/>
            </a:pPr>
            <a:r>
              <a:rPr lang="en-GB"/>
              <a:t>PRED</a:t>
            </a:r>
            <a:endParaRPr/>
          </a:p>
        </p:txBody>
      </p:sp>
      <p:sp>
        <p:nvSpPr>
          <p:cNvPr id="226" name="Google Shape;226;p19"/>
          <p:cNvSpPr txBox="1"/>
          <p:nvPr>
            <p:ph idx="1" type="body"/>
          </p:nvPr>
        </p:nvSpPr>
        <p:spPr>
          <a:xfrm>
            <a:off x="762000" y="4589463"/>
            <a:ext cx="10668000" cy="1506537"/>
          </a:xfrm>
          <a:prstGeom prst="rect">
            <a:avLst/>
          </a:prstGeom>
          <a:noFill/>
          <a:ln>
            <a:noFill/>
          </a:ln>
        </p:spPr>
        <p:txBody>
          <a:bodyPr anchorCtr="0" anchor="t" bIns="45700" lIns="91425" spcFirstLastPara="1" rIns="91425" wrap="square" tIns="45700">
            <a:normAutofit/>
          </a:bodyPr>
          <a:lstStyle/>
          <a:p>
            <a:pPr indent="0" lvl="0" marL="0" rtl="0" algn="l">
              <a:lnSpc>
                <a:spcPct val="125000"/>
              </a:lnSpc>
              <a:spcBef>
                <a:spcPts val="0"/>
              </a:spcBef>
              <a:spcAft>
                <a:spcPts val="0"/>
              </a:spcAft>
              <a:buClr>
                <a:schemeClr val="lt1"/>
              </a:buClr>
              <a:buSzPts val="2400"/>
              <a:buNone/>
            </a:pPr>
            <a:r>
              <a:rPr lang="en-GB"/>
              <a:t>Učitelji MINUT</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2"/>
          <p:cNvSpPr txBox="1"/>
          <p:nvPr>
            <p:ph type="title"/>
          </p:nvPr>
        </p:nvSpPr>
        <p:spPr>
          <a:xfrm>
            <a:off x="762000" y="1524000"/>
            <a:ext cx="10668000" cy="303847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6000"/>
              <a:buFont typeface="Arial"/>
              <a:buNone/>
            </a:pPr>
            <a:r>
              <a:rPr lang="en-GB"/>
              <a:t>AKTIVNOSTI 2022/23</a:t>
            </a:r>
            <a:endParaRPr/>
          </a:p>
        </p:txBody>
      </p:sp>
      <p:sp>
        <p:nvSpPr>
          <p:cNvPr id="101" name="Google Shape;101;p2"/>
          <p:cNvSpPr txBox="1"/>
          <p:nvPr>
            <p:ph idx="1" type="body"/>
          </p:nvPr>
        </p:nvSpPr>
        <p:spPr>
          <a:xfrm>
            <a:off x="762000" y="4589463"/>
            <a:ext cx="10668000" cy="1506537"/>
          </a:xfrm>
          <a:prstGeom prst="rect">
            <a:avLst/>
          </a:prstGeom>
          <a:noFill/>
          <a:ln>
            <a:noFill/>
          </a:ln>
        </p:spPr>
        <p:txBody>
          <a:bodyPr anchorCtr="0" anchor="t" bIns="45700" lIns="91425" spcFirstLastPara="1" rIns="91425" wrap="square" tIns="45700">
            <a:normAutofit/>
          </a:bodyPr>
          <a:lstStyle/>
          <a:p>
            <a:pPr indent="0" lvl="0" marL="0" rtl="0" algn="l">
              <a:lnSpc>
                <a:spcPct val="125000"/>
              </a:lnSpc>
              <a:spcBef>
                <a:spcPts val="0"/>
              </a:spcBef>
              <a:spcAft>
                <a:spcPts val="0"/>
              </a:spcAft>
              <a:buClr>
                <a:schemeClr val="lt1"/>
              </a:buClr>
              <a:buSzPts val="2400"/>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1" name="Shape 231"/>
        <p:cNvGrpSpPr/>
        <p:nvPr/>
      </p:nvGrpSpPr>
      <p:grpSpPr>
        <a:xfrm>
          <a:off x="0" y="0"/>
          <a:ext cx="0" cy="0"/>
          <a:chOff x="0" y="0"/>
          <a:chExt cx="0" cy="0"/>
        </a:xfrm>
      </p:grpSpPr>
      <p:sp>
        <p:nvSpPr>
          <p:cNvPr id="232" name="Google Shape;232;g256fd28f8b4_0_8"/>
          <p:cNvSpPr txBox="1"/>
          <p:nvPr>
            <p:ph type="title"/>
          </p:nvPr>
        </p:nvSpPr>
        <p:spPr>
          <a:xfrm>
            <a:off x="762000" y="313325"/>
            <a:ext cx="10668000" cy="15240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GB">
                <a:solidFill>
                  <a:schemeClr val="dk1"/>
                </a:solidFill>
              </a:rPr>
              <a:t>RIN in druga področja</a:t>
            </a:r>
            <a:endParaRPr>
              <a:solidFill>
                <a:schemeClr val="dk1"/>
              </a:solidFill>
            </a:endParaRPr>
          </a:p>
          <a:p>
            <a:pPr indent="0" lvl="0" marL="0" rtl="0" algn="l">
              <a:spcBef>
                <a:spcPts val="0"/>
              </a:spcBef>
              <a:spcAft>
                <a:spcPts val="0"/>
              </a:spcAft>
              <a:buNone/>
            </a:pPr>
            <a:r>
              <a:t/>
            </a:r>
            <a:endParaRPr>
              <a:solidFill>
                <a:schemeClr val="dk1"/>
              </a:solidFill>
            </a:endParaRPr>
          </a:p>
        </p:txBody>
      </p:sp>
      <p:pic>
        <p:nvPicPr>
          <p:cNvPr id="233" name="Google Shape;233;g256fd28f8b4_0_8"/>
          <p:cNvPicPr preferRelativeResize="0"/>
          <p:nvPr/>
        </p:nvPicPr>
        <p:blipFill rotWithShape="1">
          <a:blip r:embed="rId3">
            <a:alphaModFix/>
          </a:blip>
          <a:srcRect b="0" l="26623" r="8441" t="0"/>
          <a:stretch/>
        </p:blipFill>
        <p:spPr>
          <a:xfrm>
            <a:off x="1237836" y="1153700"/>
            <a:ext cx="9716328" cy="58007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8" name="Shape 238"/>
        <p:cNvGrpSpPr/>
        <p:nvPr/>
      </p:nvGrpSpPr>
      <p:grpSpPr>
        <a:xfrm>
          <a:off x="0" y="0"/>
          <a:ext cx="0" cy="0"/>
          <a:chOff x="0" y="0"/>
          <a:chExt cx="0" cy="0"/>
        </a:xfrm>
      </p:grpSpPr>
      <p:sp>
        <p:nvSpPr>
          <p:cNvPr id="239" name="Google Shape;239;g256fd28f8b4_0_0"/>
          <p:cNvSpPr txBox="1"/>
          <p:nvPr>
            <p:ph type="title"/>
          </p:nvPr>
        </p:nvSpPr>
        <p:spPr>
          <a:xfrm>
            <a:off x="762000" y="420175"/>
            <a:ext cx="10668000" cy="15240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GB">
                <a:solidFill>
                  <a:schemeClr val="dk1"/>
                </a:solidFill>
              </a:rPr>
              <a:t>načrtova</a:t>
            </a:r>
            <a:r>
              <a:rPr lang="en-GB">
                <a:solidFill>
                  <a:schemeClr val="dk1"/>
                </a:solidFill>
              </a:rPr>
              <a:t>n način izvedbe</a:t>
            </a:r>
            <a:endParaRPr>
              <a:solidFill>
                <a:schemeClr val="dk1"/>
              </a:solidFill>
            </a:endParaRPr>
          </a:p>
        </p:txBody>
      </p:sp>
      <p:sp>
        <p:nvSpPr>
          <p:cNvPr id="240" name="Google Shape;240;g256fd28f8b4_0_0"/>
          <p:cNvSpPr txBox="1"/>
          <p:nvPr>
            <p:ph idx="1" type="body"/>
          </p:nvPr>
        </p:nvSpPr>
        <p:spPr>
          <a:xfrm>
            <a:off x="762000" y="2286000"/>
            <a:ext cx="10668000" cy="38181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241" name="Google Shape;241;g256fd28f8b4_0_0"/>
          <p:cNvPicPr preferRelativeResize="0"/>
          <p:nvPr/>
        </p:nvPicPr>
        <p:blipFill rotWithShape="1">
          <a:blip r:embed="rId3">
            <a:alphaModFix/>
          </a:blip>
          <a:srcRect b="5606" l="0" r="-897" t="11453"/>
          <a:stretch/>
        </p:blipFill>
        <p:spPr>
          <a:xfrm>
            <a:off x="545250" y="1375875"/>
            <a:ext cx="11551325" cy="44238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6" name="Shape 246"/>
        <p:cNvGrpSpPr/>
        <p:nvPr/>
      </p:nvGrpSpPr>
      <p:grpSpPr>
        <a:xfrm>
          <a:off x="0" y="0"/>
          <a:ext cx="0" cy="0"/>
          <a:chOff x="0" y="0"/>
          <a:chExt cx="0" cy="0"/>
        </a:xfrm>
      </p:grpSpPr>
      <p:sp>
        <p:nvSpPr>
          <p:cNvPr id="247" name="Google Shape;247;g256fd28f8b4_0_17"/>
          <p:cNvSpPr txBox="1"/>
          <p:nvPr>
            <p:ph type="title"/>
          </p:nvPr>
        </p:nvSpPr>
        <p:spPr>
          <a:xfrm>
            <a:off x="762000" y="300525"/>
            <a:ext cx="10668000" cy="15240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GB">
                <a:solidFill>
                  <a:schemeClr val="dk1"/>
                </a:solidFill>
              </a:rPr>
              <a:t>načrtova</a:t>
            </a:r>
            <a:r>
              <a:rPr lang="en-GB">
                <a:solidFill>
                  <a:schemeClr val="dk1"/>
                </a:solidFill>
              </a:rPr>
              <a:t>n prostor izvedbe</a:t>
            </a:r>
            <a:endParaRPr>
              <a:solidFill>
                <a:schemeClr val="dk1"/>
              </a:solidFill>
            </a:endParaRPr>
          </a:p>
        </p:txBody>
      </p:sp>
      <p:pic>
        <p:nvPicPr>
          <p:cNvPr id="248" name="Google Shape;248;g256fd28f8b4_0_17"/>
          <p:cNvPicPr preferRelativeResize="0"/>
          <p:nvPr/>
        </p:nvPicPr>
        <p:blipFill rotWithShape="1">
          <a:blip r:embed="rId3">
            <a:alphaModFix/>
          </a:blip>
          <a:srcRect b="0" l="0" r="0" t="14111"/>
          <a:stretch/>
        </p:blipFill>
        <p:spPr>
          <a:xfrm>
            <a:off x="523875" y="1824525"/>
            <a:ext cx="11449050" cy="42048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3" name="Shape 253"/>
        <p:cNvGrpSpPr/>
        <p:nvPr/>
      </p:nvGrpSpPr>
      <p:grpSpPr>
        <a:xfrm>
          <a:off x="0" y="0"/>
          <a:ext cx="0" cy="0"/>
          <a:chOff x="0" y="0"/>
          <a:chExt cx="0" cy="0"/>
        </a:xfrm>
      </p:grpSpPr>
      <p:sp>
        <p:nvSpPr>
          <p:cNvPr id="254" name="Google Shape;254;g256fd28f8b4_0_25"/>
          <p:cNvSpPr txBox="1"/>
          <p:nvPr>
            <p:ph type="title"/>
          </p:nvPr>
        </p:nvSpPr>
        <p:spPr>
          <a:xfrm>
            <a:off x="375875" y="377450"/>
            <a:ext cx="10668000" cy="15240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GB">
                <a:solidFill>
                  <a:schemeClr val="dk1"/>
                </a:solidFill>
              </a:rPr>
              <a:t>načrtova</a:t>
            </a:r>
            <a:r>
              <a:rPr lang="en-GB">
                <a:solidFill>
                  <a:schemeClr val="dk1"/>
                </a:solidFill>
              </a:rPr>
              <a:t>na gradiva</a:t>
            </a:r>
            <a:endParaRPr>
              <a:solidFill>
                <a:schemeClr val="dk1"/>
              </a:solidFill>
            </a:endParaRPr>
          </a:p>
          <a:p>
            <a:pPr indent="0" lvl="0" marL="0" rtl="0" algn="l">
              <a:spcBef>
                <a:spcPts val="0"/>
              </a:spcBef>
              <a:spcAft>
                <a:spcPts val="0"/>
              </a:spcAft>
              <a:buNone/>
            </a:pPr>
            <a:r>
              <a:t/>
            </a:r>
            <a:endParaRPr>
              <a:solidFill>
                <a:schemeClr val="dk1"/>
              </a:solidFill>
            </a:endParaRPr>
          </a:p>
        </p:txBody>
      </p:sp>
      <p:pic>
        <p:nvPicPr>
          <p:cNvPr id="255" name="Google Shape;255;g256fd28f8b4_0_25"/>
          <p:cNvPicPr preferRelativeResize="0"/>
          <p:nvPr/>
        </p:nvPicPr>
        <p:blipFill rotWithShape="1">
          <a:blip r:embed="rId3">
            <a:alphaModFix/>
          </a:blip>
          <a:srcRect b="0" l="10204" r="8803" t="22450"/>
          <a:stretch/>
        </p:blipFill>
        <p:spPr>
          <a:xfrm>
            <a:off x="455500" y="1076775"/>
            <a:ext cx="10508749" cy="58098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0" name="Shape 260"/>
        <p:cNvGrpSpPr/>
        <p:nvPr/>
      </p:nvGrpSpPr>
      <p:grpSpPr>
        <a:xfrm>
          <a:off x="0" y="0"/>
          <a:ext cx="0" cy="0"/>
          <a:chOff x="0" y="0"/>
          <a:chExt cx="0" cy="0"/>
        </a:xfrm>
      </p:grpSpPr>
      <p:sp>
        <p:nvSpPr>
          <p:cNvPr id="261" name="Google Shape;261;g256fd28f8b4_0_33"/>
          <p:cNvSpPr txBox="1"/>
          <p:nvPr>
            <p:ph type="title"/>
          </p:nvPr>
        </p:nvSpPr>
        <p:spPr>
          <a:xfrm>
            <a:off x="762000" y="762000"/>
            <a:ext cx="10668000" cy="15240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GB">
                <a:solidFill>
                  <a:schemeClr val="dk1"/>
                </a:solidFill>
              </a:rPr>
              <a:t>načrtova</a:t>
            </a:r>
            <a:r>
              <a:rPr lang="en-GB">
                <a:solidFill>
                  <a:schemeClr val="dk1"/>
                </a:solidFill>
              </a:rPr>
              <a:t>no spremljanje in ocenjevanje</a:t>
            </a:r>
            <a:endParaRPr>
              <a:solidFill>
                <a:schemeClr val="dk1"/>
              </a:solidFill>
            </a:endParaRPr>
          </a:p>
        </p:txBody>
      </p:sp>
      <p:sp>
        <p:nvSpPr>
          <p:cNvPr id="262" name="Google Shape;262;g256fd28f8b4_0_33"/>
          <p:cNvSpPr txBox="1"/>
          <p:nvPr>
            <p:ph idx="1" type="body"/>
          </p:nvPr>
        </p:nvSpPr>
        <p:spPr>
          <a:xfrm>
            <a:off x="762000" y="2286000"/>
            <a:ext cx="10668000" cy="38181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263" name="Google Shape;263;g256fd28f8b4_0_33"/>
          <p:cNvPicPr preferRelativeResize="0"/>
          <p:nvPr/>
        </p:nvPicPr>
        <p:blipFill rotWithShape="1">
          <a:blip r:embed="rId3">
            <a:alphaModFix/>
          </a:blip>
          <a:srcRect b="0" l="0" r="0" t="27557"/>
          <a:stretch/>
        </p:blipFill>
        <p:spPr>
          <a:xfrm>
            <a:off x="85500" y="1995450"/>
            <a:ext cx="11666176" cy="39374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20"/>
          <p:cNvSpPr txBox="1"/>
          <p:nvPr>
            <p:ph type="title"/>
          </p:nvPr>
        </p:nvSpPr>
        <p:spPr>
          <a:xfrm>
            <a:off x="762000" y="762000"/>
            <a:ext cx="10668000" cy="1524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600"/>
              <a:buFont typeface="Arial"/>
              <a:buNone/>
            </a:pPr>
            <a:r>
              <a:rPr lang="en-GB" sz="3600"/>
              <a:t>Katere so glavne prednosti povezovanja vašega predmeta in RIN, ki jih vidite pri tej načrtovani aktivnosti </a:t>
            </a:r>
            <a:endParaRPr sz="3600"/>
          </a:p>
        </p:txBody>
      </p:sp>
      <p:sp>
        <p:nvSpPr>
          <p:cNvPr id="269" name="Google Shape;269;p20"/>
          <p:cNvSpPr txBox="1"/>
          <p:nvPr>
            <p:ph idx="1" type="body"/>
          </p:nvPr>
        </p:nvSpPr>
        <p:spPr>
          <a:xfrm>
            <a:off x="762000" y="2286000"/>
            <a:ext cx="10668000" cy="3818083"/>
          </a:xfrm>
          <a:prstGeom prst="rect">
            <a:avLst/>
          </a:prstGeom>
          <a:noFill/>
          <a:ln>
            <a:noFill/>
          </a:ln>
        </p:spPr>
        <p:txBody>
          <a:bodyPr anchorCtr="0" anchor="t" bIns="45700" lIns="91425" spcFirstLastPara="1" rIns="91425" wrap="square" tIns="45700">
            <a:normAutofit fontScale="62500" lnSpcReduction="20000"/>
          </a:bodyPr>
          <a:lstStyle/>
          <a:p>
            <a:pPr indent="-228600" lvl="0" marL="228600" rtl="0" algn="l">
              <a:lnSpc>
                <a:spcPct val="125000"/>
              </a:lnSpc>
              <a:spcBef>
                <a:spcPts val="0"/>
              </a:spcBef>
              <a:spcAft>
                <a:spcPts val="0"/>
              </a:spcAft>
              <a:buClr>
                <a:schemeClr val="lt1"/>
              </a:buClr>
              <a:buSzPct val="100000"/>
              <a:buChar char="•"/>
            </a:pPr>
            <a:r>
              <a:rPr lang="en-GB"/>
              <a:t>glavna prednost bo to, da bodo dijaki lahko \`videli\` kako je matematika uporabna tudi na drugih področjih, oziroma kje vse je matematika v ozadju, kar jih ves čas zanima. kako si z uporabo matematičnih in tudi drugih programov poenostavimo delo oziramo kaj vse določeni programi naredijo namesto nas. hkrati pa bodo ure tudi bolj razgibane in za dijake zato bolj zanimive.</a:t>
            </a:r>
            <a:endParaRPr/>
          </a:p>
          <a:p>
            <a:pPr indent="-228600" lvl="0" marL="228600" rtl="0" algn="l">
              <a:lnSpc>
                <a:spcPct val="125000"/>
              </a:lnSpc>
              <a:spcBef>
                <a:spcPts val="1000"/>
              </a:spcBef>
              <a:spcAft>
                <a:spcPts val="0"/>
              </a:spcAft>
              <a:buClr>
                <a:schemeClr val="lt1"/>
              </a:buClr>
              <a:buSzPct val="100000"/>
              <a:buChar char="•"/>
            </a:pPr>
            <a:r>
              <a:rPr lang="en-GB"/>
              <a:t>dijaki s takim povezovanje dobijo uvid v to, da lahko znanje, ki ga dobijo pri enem predmetu, uporabijo tudi pri drugih.</a:t>
            </a:r>
            <a:endParaRPr/>
          </a:p>
          <a:p>
            <a:pPr indent="-228600" lvl="0" marL="228600" rtl="0" algn="l">
              <a:lnSpc>
                <a:spcPct val="125000"/>
              </a:lnSpc>
              <a:spcBef>
                <a:spcPts val="1000"/>
              </a:spcBef>
              <a:spcAft>
                <a:spcPts val="0"/>
              </a:spcAft>
              <a:buClr>
                <a:schemeClr val="lt1"/>
              </a:buClr>
              <a:buSzPct val="100000"/>
              <a:buChar char="•"/>
            </a:pPr>
            <a:r>
              <a:rPr lang="en-GB"/>
              <a:t>dijaki (in učitelji) spoznajo, da so vsebine enega predmeta uporabne tudi pri drugih (oz. da so med sabo povezane) in da lahko z uporabo več različnih znanj (ki niso pridobljena pri enem predmetu) olajšajo / skrajšajo / popestrijo ... svoje delo</a:t>
            </a:r>
            <a:endParaRPr/>
          </a:p>
          <a:p>
            <a:pPr indent="-228600" lvl="0" marL="228600" rtl="0" algn="l">
              <a:lnSpc>
                <a:spcPct val="125000"/>
              </a:lnSpc>
              <a:spcBef>
                <a:spcPts val="1000"/>
              </a:spcBef>
              <a:spcAft>
                <a:spcPts val="0"/>
              </a:spcAft>
              <a:buClr>
                <a:schemeClr val="lt1"/>
              </a:buClr>
              <a:buSzPct val="100000"/>
              <a:buChar char="•"/>
            </a:pPr>
            <a:r>
              <a:rPr lang="en-GB"/>
              <a:t>…</a:t>
            </a:r>
            <a:endParaRPr/>
          </a:p>
          <a:p>
            <a:pPr indent="-117475" lvl="0" marL="228600" rtl="0" algn="l">
              <a:lnSpc>
                <a:spcPct val="125000"/>
              </a:lnSpc>
              <a:spcBef>
                <a:spcPts val="1000"/>
              </a:spcBef>
              <a:spcAft>
                <a:spcPts val="0"/>
              </a:spcAft>
              <a:buClr>
                <a:schemeClr val="lt1"/>
              </a:buClr>
              <a:buSzPct val="100000"/>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21"/>
          <p:cNvSpPr txBox="1"/>
          <p:nvPr>
            <p:ph type="title"/>
          </p:nvPr>
        </p:nvSpPr>
        <p:spPr>
          <a:xfrm>
            <a:off x="762000" y="762000"/>
            <a:ext cx="10668000" cy="15240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Arial"/>
              <a:buNone/>
            </a:pPr>
            <a:r>
              <a:rPr lang="en-GB"/>
              <a:t>Katere so glavne prednosti povezovanja vašega predmeta in RIN, ki jih vidite v splošnem </a:t>
            </a:r>
            <a:endParaRPr/>
          </a:p>
        </p:txBody>
      </p:sp>
      <p:sp>
        <p:nvSpPr>
          <p:cNvPr id="275" name="Google Shape;275;p21"/>
          <p:cNvSpPr txBox="1"/>
          <p:nvPr>
            <p:ph idx="1" type="body"/>
          </p:nvPr>
        </p:nvSpPr>
        <p:spPr>
          <a:xfrm>
            <a:off x="762000" y="2286000"/>
            <a:ext cx="10668000" cy="3818083"/>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125000"/>
              </a:lnSpc>
              <a:spcBef>
                <a:spcPts val="0"/>
              </a:spcBef>
              <a:spcAft>
                <a:spcPts val="0"/>
              </a:spcAft>
              <a:buClr>
                <a:schemeClr val="lt1"/>
              </a:buClr>
              <a:buSzPts val="2800"/>
              <a:buChar char="•"/>
            </a:pPr>
            <a:r>
              <a:rPr lang="en-GB"/>
              <a:t> uporaba modernih metod modeliranja in prikazovanja - možnost eksperimentiranja s pripravo poskusov(tudi prilagajanje merskih instrumentov in razumevanje le-teh, ne samo uporaba</a:t>
            </a:r>
            <a:endParaRPr/>
          </a:p>
          <a:p>
            <a:pPr indent="-228600" lvl="0" marL="228600" rtl="0" algn="l">
              <a:lnSpc>
                <a:spcPct val="125000"/>
              </a:lnSpc>
              <a:spcBef>
                <a:spcPts val="1000"/>
              </a:spcBef>
              <a:spcAft>
                <a:spcPts val="0"/>
              </a:spcAft>
              <a:buClr>
                <a:schemeClr val="lt1"/>
              </a:buClr>
              <a:buSzPts val="2800"/>
              <a:buChar char="•"/>
            </a:pPr>
            <a:r>
              <a:rPr lang="en-GB"/>
              <a:t>boljše sprejemanje težje snovi. bolj zanimiv način podajanja snovi</a:t>
            </a:r>
            <a:endParaRPr/>
          </a:p>
          <a:p>
            <a:pPr indent="-228600" lvl="0" marL="228600" rtl="0" algn="l">
              <a:lnSpc>
                <a:spcPct val="125000"/>
              </a:lnSpc>
              <a:spcBef>
                <a:spcPts val="1000"/>
              </a:spcBef>
              <a:spcAft>
                <a:spcPts val="0"/>
              </a:spcAft>
              <a:buClr>
                <a:schemeClr val="lt1"/>
              </a:buClr>
              <a:buSzPts val="2800"/>
              <a:buChar char="•"/>
            </a:pPr>
            <a:r>
              <a:rPr lang="en-GB"/>
              <a:t>povezovanje znanj in implementacija</a:t>
            </a:r>
            <a:endParaRPr/>
          </a:p>
          <a:p>
            <a:pPr indent="-50800" lvl="0" marL="228600" rtl="0" algn="l">
              <a:lnSpc>
                <a:spcPct val="125000"/>
              </a:lnSpc>
              <a:spcBef>
                <a:spcPts val="1000"/>
              </a:spcBef>
              <a:spcAft>
                <a:spcPts val="0"/>
              </a:spcAft>
              <a:buClr>
                <a:schemeClr val="lt1"/>
              </a:buClr>
              <a:buSzPts val="2800"/>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22"/>
          <p:cNvSpPr txBox="1"/>
          <p:nvPr>
            <p:ph type="title"/>
          </p:nvPr>
        </p:nvSpPr>
        <p:spPr>
          <a:xfrm>
            <a:off x="762000" y="1524000"/>
            <a:ext cx="10668000" cy="303847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6000"/>
              <a:buFont typeface="Arial"/>
              <a:buNone/>
            </a:pPr>
            <a:r>
              <a:rPr lang="en-GB"/>
              <a:t>PO</a:t>
            </a:r>
            <a:endParaRPr/>
          </a:p>
        </p:txBody>
      </p:sp>
      <p:sp>
        <p:nvSpPr>
          <p:cNvPr id="281" name="Google Shape;281;p22"/>
          <p:cNvSpPr txBox="1"/>
          <p:nvPr>
            <p:ph idx="1" type="body"/>
          </p:nvPr>
        </p:nvSpPr>
        <p:spPr>
          <a:xfrm>
            <a:off x="762000" y="4589463"/>
            <a:ext cx="10668000" cy="1506537"/>
          </a:xfrm>
          <a:prstGeom prst="rect">
            <a:avLst/>
          </a:prstGeom>
          <a:noFill/>
          <a:ln>
            <a:noFill/>
          </a:ln>
        </p:spPr>
        <p:txBody>
          <a:bodyPr anchorCtr="0" anchor="t" bIns="45700" lIns="91425" spcFirstLastPara="1" rIns="91425" wrap="square" tIns="45700">
            <a:normAutofit/>
          </a:bodyPr>
          <a:lstStyle/>
          <a:p>
            <a:pPr indent="0" lvl="0" marL="0" rtl="0" algn="l">
              <a:lnSpc>
                <a:spcPct val="125000"/>
              </a:lnSpc>
              <a:spcBef>
                <a:spcPts val="0"/>
              </a:spcBef>
              <a:spcAft>
                <a:spcPts val="0"/>
              </a:spcAft>
              <a:buClr>
                <a:schemeClr val="lt1"/>
              </a:buClr>
              <a:buSzPts val="2400"/>
              <a:buNone/>
            </a:pPr>
            <a:r>
              <a:rPr lang="en-GB"/>
              <a:t>Skupni del</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6" name="Shape 286"/>
        <p:cNvGrpSpPr/>
        <p:nvPr/>
      </p:nvGrpSpPr>
      <p:grpSpPr>
        <a:xfrm>
          <a:off x="0" y="0"/>
          <a:ext cx="0" cy="0"/>
          <a:chOff x="0" y="0"/>
          <a:chExt cx="0" cy="0"/>
        </a:xfrm>
      </p:grpSpPr>
      <p:sp>
        <p:nvSpPr>
          <p:cNvPr id="287" name="Google Shape;287;g256fd28f8b4_0_42"/>
          <p:cNvSpPr txBox="1"/>
          <p:nvPr>
            <p:ph type="title"/>
          </p:nvPr>
        </p:nvSpPr>
        <p:spPr>
          <a:xfrm>
            <a:off x="762000" y="0"/>
            <a:ext cx="10668000" cy="15240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GB">
                <a:solidFill>
                  <a:schemeClr val="dk1"/>
                </a:solidFill>
              </a:rPr>
              <a:t>Šole dejansko</a:t>
            </a:r>
            <a:endParaRPr>
              <a:solidFill>
                <a:schemeClr val="dk1"/>
              </a:solidFill>
            </a:endParaRPr>
          </a:p>
        </p:txBody>
      </p:sp>
      <p:pic>
        <p:nvPicPr>
          <p:cNvPr id="288" name="Google Shape;288;g256fd28f8b4_0_42"/>
          <p:cNvPicPr preferRelativeResize="0"/>
          <p:nvPr/>
        </p:nvPicPr>
        <p:blipFill rotWithShape="1">
          <a:blip r:embed="rId3">
            <a:alphaModFix/>
          </a:blip>
          <a:srcRect b="0" l="32219" r="6573" t="0"/>
          <a:stretch/>
        </p:blipFill>
        <p:spPr>
          <a:xfrm>
            <a:off x="0" y="1123950"/>
            <a:ext cx="7007549" cy="5734050"/>
          </a:xfrm>
          <a:prstGeom prst="rect">
            <a:avLst/>
          </a:prstGeom>
          <a:noFill/>
          <a:ln>
            <a:noFill/>
          </a:ln>
        </p:spPr>
      </p:pic>
      <p:pic>
        <p:nvPicPr>
          <p:cNvPr id="289" name="Google Shape;289;g256fd28f8b4_0_42"/>
          <p:cNvPicPr preferRelativeResize="0"/>
          <p:nvPr/>
        </p:nvPicPr>
        <p:blipFill rotWithShape="1">
          <a:blip r:embed="rId4">
            <a:alphaModFix/>
          </a:blip>
          <a:srcRect b="0" l="28121" r="7689" t="-24812"/>
          <a:stretch/>
        </p:blipFill>
        <p:spPr>
          <a:xfrm>
            <a:off x="5034875" y="2102275"/>
            <a:ext cx="7349401" cy="4470150"/>
          </a:xfrm>
          <a:prstGeom prst="rect">
            <a:avLst/>
          </a:prstGeom>
          <a:noFill/>
          <a:ln>
            <a:noFill/>
          </a:ln>
        </p:spPr>
      </p:pic>
      <p:sp>
        <p:nvSpPr>
          <p:cNvPr id="290" name="Google Shape;290;g256fd28f8b4_0_42"/>
          <p:cNvSpPr txBox="1"/>
          <p:nvPr/>
        </p:nvSpPr>
        <p:spPr>
          <a:xfrm>
            <a:off x="8122025" y="2102275"/>
            <a:ext cx="1175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400">
                <a:latin typeface="Avenir"/>
                <a:ea typeface="Avenir"/>
                <a:cs typeface="Avenir"/>
                <a:sym typeface="Avenir"/>
              </a:rPr>
              <a:t>Tip SŠ</a:t>
            </a:r>
            <a:endParaRPr sz="2400">
              <a:latin typeface="Avenir"/>
              <a:ea typeface="Avenir"/>
              <a:cs typeface="Avenir"/>
              <a:sym typeface="Aveni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5" name="Shape 295"/>
        <p:cNvGrpSpPr/>
        <p:nvPr/>
      </p:nvGrpSpPr>
      <p:grpSpPr>
        <a:xfrm>
          <a:off x="0" y="0"/>
          <a:ext cx="0" cy="0"/>
          <a:chOff x="0" y="0"/>
          <a:chExt cx="0" cy="0"/>
        </a:xfrm>
      </p:grpSpPr>
      <p:sp>
        <p:nvSpPr>
          <p:cNvPr id="296" name="Google Shape;296;g256fd28f8b4_0_58"/>
          <p:cNvSpPr txBox="1"/>
          <p:nvPr>
            <p:ph type="title"/>
          </p:nvPr>
        </p:nvSpPr>
        <p:spPr>
          <a:xfrm>
            <a:off x="762000" y="762000"/>
            <a:ext cx="10668000" cy="15240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GB">
                <a:solidFill>
                  <a:schemeClr val="dk1"/>
                </a:solidFill>
              </a:rPr>
              <a:t>Časovna izvedba</a:t>
            </a:r>
            <a:endParaRPr>
              <a:solidFill>
                <a:schemeClr val="dk1"/>
              </a:solidFill>
            </a:endParaRPr>
          </a:p>
          <a:p>
            <a:pPr indent="0" lvl="0" marL="0" rtl="0" algn="l">
              <a:spcBef>
                <a:spcPts val="0"/>
              </a:spcBef>
              <a:spcAft>
                <a:spcPts val="0"/>
              </a:spcAft>
              <a:buNone/>
            </a:pPr>
            <a:r>
              <a:t/>
            </a:r>
            <a:endParaRPr>
              <a:solidFill>
                <a:schemeClr val="dk1"/>
              </a:solidFill>
            </a:endParaRPr>
          </a:p>
        </p:txBody>
      </p:sp>
      <p:sp>
        <p:nvSpPr>
          <p:cNvPr id="297" name="Google Shape;297;g256fd28f8b4_0_58"/>
          <p:cNvSpPr txBox="1"/>
          <p:nvPr/>
        </p:nvSpPr>
        <p:spPr>
          <a:xfrm>
            <a:off x="866675" y="1674975"/>
            <a:ext cx="86697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000" u="sng">
                <a:solidFill>
                  <a:schemeClr val="hlink"/>
                </a:solidFill>
                <a:latin typeface="Avenir"/>
                <a:ea typeface="Avenir"/>
                <a:cs typeface="Avenir"/>
                <a:sym typeface="Avenir"/>
                <a:hlinkClick action="ppaction://hlinksldjump" r:id="rId3"/>
              </a:rPr>
              <a:t>načrtova</a:t>
            </a:r>
            <a:r>
              <a:rPr lang="en-GB" sz="2000" u="sng">
                <a:solidFill>
                  <a:schemeClr val="hlink"/>
                </a:solidFill>
                <a:latin typeface="Avenir"/>
                <a:ea typeface="Avenir"/>
                <a:cs typeface="Avenir"/>
                <a:sym typeface="Avenir"/>
                <a:hlinkClick action="ppaction://hlinksldjump" r:id="rId4"/>
              </a:rPr>
              <a:t>n način izvedbe</a:t>
            </a:r>
            <a:endParaRPr sz="2000">
              <a:latin typeface="Avenir"/>
              <a:ea typeface="Avenir"/>
              <a:cs typeface="Avenir"/>
              <a:sym typeface="Avenir"/>
            </a:endParaRPr>
          </a:p>
        </p:txBody>
      </p:sp>
      <p:pic>
        <p:nvPicPr>
          <p:cNvPr id="298" name="Google Shape;298;g256fd28f8b4_0_58"/>
          <p:cNvPicPr preferRelativeResize="0"/>
          <p:nvPr/>
        </p:nvPicPr>
        <p:blipFill rotWithShape="1">
          <a:blip r:embed="rId5">
            <a:alphaModFix/>
          </a:blip>
          <a:srcRect b="0" l="13969" r="16807" t="0"/>
          <a:stretch/>
        </p:blipFill>
        <p:spPr>
          <a:xfrm>
            <a:off x="2311650" y="2286000"/>
            <a:ext cx="7926225" cy="40195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05" name="Shape 105"/>
        <p:cNvGrpSpPr/>
        <p:nvPr/>
      </p:nvGrpSpPr>
      <p:grpSpPr>
        <a:xfrm>
          <a:off x="0" y="0"/>
          <a:ext cx="0" cy="0"/>
          <a:chOff x="0" y="0"/>
          <a:chExt cx="0" cy="0"/>
        </a:xfrm>
      </p:grpSpPr>
      <p:sp>
        <p:nvSpPr>
          <p:cNvPr id="106" name="Google Shape;106;p3"/>
          <p:cNvSpPr/>
          <p:nvPr/>
        </p:nvSpPr>
        <p:spPr>
          <a:xfrm>
            <a:off x="8157843" y="6244836"/>
            <a:ext cx="4034156" cy="613164"/>
          </a:xfrm>
          <a:custGeom>
            <a:rect b="b" l="l" r="r" t="t"/>
            <a:pathLst>
              <a:path extrusionOk="0" h="613164" w="4034156">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500"/>
              <a:buFont typeface="Avenir"/>
              <a:buNone/>
            </a:pPr>
            <a:r>
              <a:t/>
            </a:r>
            <a:endParaRPr b="0" i="0" sz="1500" u="none" cap="none" strike="noStrike">
              <a:solidFill>
                <a:srgbClr val="FFFFFF"/>
              </a:solidFill>
              <a:latin typeface="Avenir"/>
              <a:ea typeface="Avenir"/>
              <a:cs typeface="Avenir"/>
              <a:sym typeface="Avenir"/>
            </a:endParaRPr>
          </a:p>
        </p:txBody>
      </p:sp>
      <p:sp>
        <p:nvSpPr>
          <p:cNvPr id="107" name="Google Shape;107;p3"/>
          <p:cNvSpPr/>
          <p:nvPr/>
        </p:nvSpPr>
        <p:spPr>
          <a:xfrm>
            <a:off x="1" y="688126"/>
            <a:ext cx="448491" cy="1634252"/>
          </a:xfrm>
          <a:custGeom>
            <a:rect b="b" l="l" r="r" t="t"/>
            <a:pathLst>
              <a:path extrusionOk="0" h="1634252" w="448491">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rgbClr val="FFFFFF"/>
              </a:solidFill>
              <a:latin typeface="Avenir"/>
              <a:ea typeface="Avenir"/>
              <a:cs typeface="Avenir"/>
              <a:sym typeface="Avenir"/>
            </a:endParaRPr>
          </a:p>
        </p:txBody>
      </p:sp>
      <p:sp>
        <p:nvSpPr>
          <p:cNvPr id="108" name="Google Shape;108;p3"/>
          <p:cNvSpPr/>
          <p:nvPr/>
        </p:nvSpPr>
        <p:spPr>
          <a:xfrm>
            <a:off x="7309459" y="6144069"/>
            <a:ext cx="4418271" cy="718159"/>
          </a:xfrm>
          <a:custGeom>
            <a:rect b="b" l="l" r="r" t="t"/>
            <a:pathLst>
              <a:path extrusionOk="0" h="718159" w="4418271">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cap="flat" cmpd="sng" w="12700">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Avenir"/>
              <a:ea typeface="Avenir"/>
              <a:cs typeface="Avenir"/>
              <a:sym typeface="Avenir"/>
            </a:endParaRPr>
          </a:p>
        </p:txBody>
      </p:sp>
      <p:sp>
        <p:nvSpPr>
          <p:cNvPr id="109" name="Google Shape;109;p3"/>
          <p:cNvSpPr/>
          <p:nvPr/>
        </p:nvSpPr>
        <p:spPr>
          <a:xfrm>
            <a:off x="0" y="0"/>
            <a:ext cx="12192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venir"/>
              <a:ea typeface="Avenir"/>
              <a:cs typeface="Avenir"/>
              <a:sym typeface="Avenir"/>
            </a:endParaRPr>
          </a:p>
        </p:txBody>
      </p:sp>
      <p:sp>
        <p:nvSpPr>
          <p:cNvPr id="110" name="Google Shape;110;p3"/>
          <p:cNvSpPr txBox="1"/>
          <p:nvPr>
            <p:ph type="title"/>
          </p:nvPr>
        </p:nvSpPr>
        <p:spPr>
          <a:xfrm>
            <a:off x="6858000" y="753765"/>
            <a:ext cx="4572000" cy="305623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en-GB" sz="4400">
                <a:solidFill>
                  <a:schemeClr val="lt1"/>
                </a:solidFill>
                <a:latin typeface="Arial"/>
                <a:ea typeface="Arial"/>
                <a:cs typeface="Arial"/>
                <a:sym typeface="Arial"/>
              </a:rPr>
              <a:t>Pregled lanskih aktivnosti (jun 2022 - jun 2023)</a:t>
            </a:r>
            <a:endParaRPr/>
          </a:p>
        </p:txBody>
      </p:sp>
      <p:sp>
        <p:nvSpPr>
          <p:cNvPr id="111" name="Google Shape;111;p3"/>
          <p:cNvSpPr txBox="1"/>
          <p:nvPr>
            <p:ph idx="1" type="body"/>
          </p:nvPr>
        </p:nvSpPr>
        <p:spPr>
          <a:xfrm>
            <a:off x="6857999" y="4571999"/>
            <a:ext cx="4571999" cy="1524000"/>
          </a:xfrm>
          <a:prstGeom prst="rect">
            <a:avLst/>
          </a:prstGeom>
          <a:noFill/>
          <a:ln>
            <a:noFill/>
          </a:ln>
        </p:spPr>
        <p:txBody>
          <a:bodyPr anchorCtr="0" anchor="t" bIns="45700" lIns="91425" spcFirstLastPara="1" rIns="91425" wrap="square" tIns="45700">
            <a:normAutofit/>
          </a:bodyPr>
          <a:lstStyle/>
          <a:p>
            <a:pPr indent="0" lvl="0" marL="0" rtl="0" algn="l">
              <a:lnSpc>
                <a:spcPct val="125000"/>
              </a:lnSpc>
              <a:spcBef>
                <a:spcPts val="0"/>
              </a:spcBef>
              <a:spcAft>
                <a:spcPts val="0"/>
              </a:spcAft>
              <a:buClr>
                <a:schemeClr val="lt1"/>
              </a:buClr>
              <a:buSzPts val="2400"/>
              <a:buNone/>
            </a:pPr>
            <a:r>
              <a:t/>
            </a:r>
            <a:endParaRPr sz="2400">
              <a:solidFill>
                <a:schemeClr val="lt1"/>
              </a:solidFill>
              <a:latin typeface="Avenir"/>
              <a:ea typeface="Avenir"/>
              <a:cs typeface="Avenir"/>
              <a:sym typeface="Avenir"/>
            </a:endParaRPr>
          </a:p>
        </p:txBody>
      </p:sp>
      <p:pic>
        <p:nvPicPr>
          <p:cNvPr id="112" name="Google Shape;112;p3"/>
          <p:cNvPicPr preferRelativeResize="0"/>
          <p:nvPr/>
        </p:nvPicPr>
        <p:blipFill rotWithShape="1">
          <a:blip r:embed="rId3">
            <a:alphaModFix/>
          </a:blip>
          <a:srcRect b="-1" l="6673" r="41269" t="0"/>
          <a:stretch/>
        </p:blipFill>
        <p:spPr>
          <a:xfrm>
            <a:off x="2" y="10"/>
            <a:ext cx="5578823" cy="6028246"/>
          </a:xfrm>
          <a:custGeom>
            <a:rect b="b" l="l" r="r" t="t"/>
            <a:pathLst>
              <a:path extrusionOk="0" h="6028256" w="5578823">
                <a:moveTo>
                  <a:pt x="0" y="0"/>
                </a:moveTo>
                <a:lnTo>
                  <a:pt x="3897606" y="0"/>
                </a:lnTo>
                <a:lnTo>
                  <a:pt x="4274232" y="360545"/>
                </a:lnTo>
                <a:cubicBezTo>
                  <a:pt x="4408856" y="488910"/>
                  <a:pt x="4542134" y="615181"/>
                  <a:pt x="4673934" y="738354"/>
                </a:cubicBezTo>
                <a:cubicBezTo>
                  <a:pt x="5042663" y="1082881"/>
                  <a:pt x="5282330" y="1428108"/>
                  <a:pt x="5421862" y="1773839"/>
                </a:cubicBezTo>
                <a:cubicBezTo>
                  <a:pt x="5631101" y="2292214"/>
                  <a:pt x="5614731" y="2811325"/>
                  <a:pt x="5469198" y="3329255"/>
                </a:cubicBezTo>
                <a:cubicBezTo>
                  <a:pt x="5323662" y="3847185"/>
                  <a:pt x="5048962" y="4363935"/>
                  <a:pt x="4741546" y="4877588"/>
                </a:cubicBezTo>
                <a:cubicBezTo>
                  <a:pt x="4027238" y="6071494"/>
                  <a:pt x="2764972" y="6102970"/>
                  <a:pt x="1325600" y="5980388"/>
                </a:cubicBezTo>
                <a:cubicBezTo>
                  <a:pt x="903947" y="5944442"/>
                  <a:pt x="499735" y="5907589"/>
                  <a:pt x="137593" y="5804042"/>
                </a:cubicBezTo>
                <a:lnTo>
                  <a:pt x="0" y="5760161"/>
                </a:lnTo>
                <a:close/>
              </a:path>
            </a:pathLst>
          </a:custGeom>
          <a:noFill/>
          <a:ln>
            <a:noFill/>
          </a:ln>
        </p:spPr>
      </p:pic>
      <p:sp>
        <p:nvSpPr>
          <p:cNvPr id="113" name="Google Shape;113;p3"/>
          <p:cNvSpPr/>
          <p:nvPr/>
        </p:nvSpPr>
        <p:spPr>
          <a:xfrm>
            <a:off x="-1" y="0"/>
            <a:ext cx="5704117" cy="6096000"/>
          </a:xfrm>
          <a:custGeom>
            <a:rect b="b" l="l" r="r" t="t"/>
            <a:pathLst>
              <a:path extrusionOk="0" h="6096000" w="5704117">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cap="flat" cmpd="sng" w="19050">
            <a:solidFill>
              <a:srgbClr val="E8BC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venir"/>
              <a:ea typeface="Avenir"/>
              <a:cs typeface="Avenir"/>
              <a:sym typeface="Aveni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3" name="Shape 303"/>
        <p:cNvGrpSpPr/>
        <p:nvPr/>
      </p:nvGrpSpPr>
      <p:grpSpPr>
        <a:xfrm>
          <a:off x="0" y="0"/>
          <a:ext cx="0" cy="0"/>
          <a:chOff x="0" y="0"/>
          <a:chExt cx="0" cy="0"/>
        </a:xfrm>
      </p:grpSpPr>
      <p:sp>
        <p:nvSpPr>
          <p:cNvPr id="304" name="Google Shape;304;g256fd28f8b4_0_75"/>
          <p:cNvSpPr txBox="1"/>
          <p:nvPr>
            <p:ph type="title"/>
          </p:nvPr>
        </p:nvSpPr>
        <p:spPr>
          <a:xfrm>
            <a:off x="762000" y="762000"/>
            <a:ext cx="10668000" cy="15240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GB">
                <a:solidFill>
                  <a:schemeClr val="dk1"/>
                </a:solidFill>
              </a:rPr>
              <a:t>Prostor </a:t>
            </a:r>
            <a:r>
              <a:rPr lang="en-GB">
                <a:solidFill>
                  <a:schemeClr val="dk1"/>
                </a:solidFill>
              </a:rPr>
              <a:t>izvedbe</a:t>
            </a:r>
            <a:endParaRPr>
              <a:solidFill>
                <a:schemeClr val="dk1"/>
              </a:solidFill>
            </a:endParaRPr>
          </a:p>
          <a:p>
            <a:pPr indent="0" lvl="0" marL="0" rtl="0" algn="l">
              <a:spcBef>
                <a:spcPts val="0"/>
              </a:spcBef>
              <a:spcAft>
                <a:spcPts val="0"/>
              </a:spcAft>
              <a:buNone/>
            </a:pPr>
            <a:r>
              <a:t/>
            </a:r>
            <a:endParaRPr>
              <a:solidFill>
                <a:schemeClr val="dk1"/>
              </a:solidFill>
            </a:endParaRPr>
          </a:p>
        </p:txBody>
      </p:sp>
      <p:sp>
        <p:nvSpPr>
          <p:cNvPr id="305" name="Google Shape;305;g256fd28f8b4_0_75"/>
          <p:cNvSpPr txBox="1"/>
          <p:nvPr/>
        </p:nvSpPr>
        <p:spPr>
          <a:xfrm>
            <a:off x="866675" y="1674975"/>
            <a:ext cx="86697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000" u="sng">
                <a:solidFill>
                  <a:schemeClr val="hlink"/>
                </a:solidFill>
                <a:latin typeface="Avenir"/>
                <a:ea typeface="Avenir"/>
                <a:cs typeface="Avenir"/>
                <a:sym typeface="Avenir"/>
                <a:hlinkClick action="ppaction://hlinksldjump" r:id="rId3"/>
              </a:rPr>
              <a:t>načrtova</a:t>
            </a:r>
            <a:r>
              <a:rPr lang="en-GB" sz="2000" u="sng">
                <a:solidFill>
                  <a:schemeClr val="hlink"/>
                </a:solidFill>
                <a:latin typeface="Avenir"/>
                <a:ea typeface="Avenir"/>
                <a:cs typeface="Avenir"/>
                <a:sym typeface="Avenir"/>
                <a:hlinkClick action="ppaction://hlinksldjump" r:id="rId4"/>
              </a:rPr>
              <a:t>n prostor izvedbe</a:t>
            </a:r>
            <a:endParaRPr sz="2000">
              <a:latin typeface="Avenir"/>
              <a:ea typeface="Avenir"/>
              <a:cs typeface="Avenir"/>
              <a:sym typeface="Avenir"/>
            </a:endParaRPr>
          </a:p>
        </p:txBody>
      </p:sp>
      <p:pic>
        <p:nvPicPr>
          <p:cNvPr id="306" name="Google Shape;306;g256fd28f8b4_0_75"/>
          <p:cNvPicPr preferRelativeResize="0"/>
          <p:nvPr/>
        </p:nvPicPr>
        <p:blipFill rotWithShape="1">
          <a:blip r:embed="rId5">
            <a:alphaModFix/>
          </a:blip>
          <a:srcRect b="0" l="0" r="14893" t="0"/>
          <a:stretch/>
        </p:blipFill>
        <p:spPr>
          <a:xfrm>
            <a:off x="915825" y="2286000"/>
            <a:ext cx="10667999" cy="392116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1" name="Shape 311"/>
        <p:cNvGrpSpPr/>
        <p:nvPr/>
      </p:nvGrpSpPr>
      <p:grpSpPr>
        <a:xfrm>
          <a:off x="0" y="0"/>
          <a:ext cx="0" cy="0"/>
          <a:chOff x="0" y="0"/>
          <a:chExt cx="0" cy="0"/>
        </a:xfrm>
      </p:grpSpPr>
      <p:sp>
        <p:nvSpPr>
          <p:cNvPr id="312" name="Google Shape;312;g256fd28f8b4_0_83"/>
          <p:cNvSpPr txBox="1"/>
          <p:nvPr>
            <p:ph type="title"/>
          </p:nvPr>
        </p:nvSpPr>
        <p:spPr>
          <a:xfrm>
            <a:off x="762000" y="150975"/>
            <a:ext cx="10668000" cy="15240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GB">
                <a:solidFill>
                  <a:schemeClr val="dk1"/>
                </a:solidFill>
              </a:rPr>
              <a:t>Gradiva</a:t>
            </a:r>
            <a:endParaRPr>
              <a:solidFill>
                <a:schemeClr val="dk1"/>
              </a:solidFill>
            </a:endParaRPr>
          </a:p>
          <a:p>
            <a:pPr indent="0" lvl="0" marL="0" rtl="0" algn="l">
              <a:spcBef>
                <a:spcPts val="0"/>
              </a:spcBef>
              <a:spcAft>
                <a:spcPts val="0"/>
              </a:spcAft>
              <a:buNone/>
            </a:pPr>
            <a:r>
              <a:t/>
            </a:r>
            <a:endParaRPr>
              <a:solidFill>
                <a:schemeClr val="dk1"/>
              </a:solidFill>
            </a:endParaRPr>
          </a:p>
        </p:txBody>
      </p:sp>
      <p:sp>
        <p:nvSpPr>
          <p:cNvPr id="313" name="Google Shape;313;g256fd28f8b4_0_83"/>
          <p:cNvSpPr txBox="1"/>
          <p:nvPr/>
        </p:nvSpPr>
        <p:spPr>
          <a:xfrm>
            <a:off x="762000" y="1034050"/>
            <a:ext cx="86697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000" u="sng">
                <a:solidFill>
                  <a:schemeClr val="hlink"/>
                </a:solidFill>
                <a:latin typeface="Avenir"/>
                <a:ea typeface="Avenir"/>
                <a:cs typeface="Avenir"/>
                <a:sym typeface="Avenir"/>
                <a:hlinkClick action="ppaction://hlinksldjump" r:id="rId3"/>
              </a:rPr>
              <a:t>načrtova</a:t>
            </a:r>
            <a:r>
              <a:rPr lang="en-GB" sz="2000" u="sng">
                <a:solidFill>
                  <a:schemeClr val="hlink"/>
                </a:solidFill>
                <a:latin typeface="Avenir"/>
                <a:ea typeface="Avenir"/>
                <a:cs typeface="Avenir"/>
                <a:sym typeface="Avenir"/>
                <a:hlinkClick action="ppaction://hlinksldjump" r:id="rId4"/>
              </a:rPr>
              <a:t>na gradiva</a:t>
            </a:r>
            <a:endParaRPr sz="2000">
              <a:latin typeface="Avenir"/>
              <a:ea typeface="Avenir"/>
              <a:cs typeface="Avenir"/>
              <a:sym typeface="Avenir"/>
            </a:endParaRPr>
          </a:p>
        </p:txBody>
      </p:sp>
      <p:pic>
        <p:nvPicPr>
          <p:cNvPr id="314" name="Google Shape;314;g256fd28f8b4_0_83"/>
          <p:cNvPicPr preferRelativeResize="0"/>
          <p:nvPr/>
        </p:nvPicPr>
        <p:blipFill>
          <a:blip r:embed="rId5">
            <a:alphaModFix/>
          </a:blip>
          <a:stretch>
            <a:fillRect/>
          </a:stretch>
        </p:blipFill>
        <p:spPr>
          <a:xfrm>
            <a:off x="152400" y="1489001"/>
            <a:ext cx="11277600" cy="521659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9" name="Shape 319"/>
        <p:cNvGrpSpPr/>
        <p:nvPr/>
      </p:nvGrpSpPr>
      <p:grpSpPr>
        <a:xfrm>
          <a:off x="0" y="0"/>
          <a:ext cx="0" cy="0"/>
          <a:chOff x="0" y="0"/>
          <a:chExt cx="0" cy="0"/>
        </a:xfrm>
      </p:grpSpPr>
      <p:sp>
        <p:nvSpPr>
          <p:cNvPr id="320" name="Google Shape;320;g256fd28f8b4_0_108"/>
          <p:cNvSpPr txBox="1"/>
          <p:nvPr>
            <p:ph type="title"/>
          </p:nvPr>
        </p:nvSpPr>
        <p:spPr>
          <a:xfrm>
            <a:off x="762000" y="150975"/>
            <a:ext cx="10668000" cy="15240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GB">
                <a:solidFill>
                  <a:schemeClr val="dk1"/>
                </a:solidFill>
              </a:rPr>
              <a:t>Formativno spremljanje</a:t>
            </a:r>
            <a:endParaRPr>
              <a:solidFill>
                <a:schemeClr val="dk1"/>
              </a:solidFill>
            </a:endParaRPr>
          </a:p>
          <a:p>
            <a:pPr indent="0" lvl="0" marL="0" rtl="0" algn="l">
              <a:spcBef>
                <a:spcPts val="0"/>
              </a:spcBef>
              <a:spcAft>
                <a:spcPts val="0"/>
              </a:spcAft>
              <a:buNone/>
            </a:pPr>
            <a:r>
              <a:t/>
            </a:r>
            <a:endParaRPr>
              <a:solidFill>
                <a:schemeClr val="dk1"/>
              </a:solidFill>
            </a:endParaRPr>
          </a:p>
        </p:txBody>
      </p:sp>
      <p:sp>
        <p:nvSpPr>
          <p:cNvPr id="321" name="Google Shape;321;g256fd28f8b4_0_108"/>
          <p:cNvSpPr txBox="1"/>
          <p:nvPr/>
        </p:nvSpPr>
        <p:spPr>
          <a:xfrm>
            <a:off x="762000" y="1034050"/>
            <a:ext cx="86697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000" u="sng">
                <a:solidFill>
                  <a:schemeClr val="hlink"/>
                </a:solidFill>
                <a:latin typeface="Avenir"/>
                <a:ea typeface="Avenir"/>
                <a:cs typeface="Avenir"/>
                <a:sym typeface="Avenir"/>
                <a:hlinkClick action="ppaction://hlinksldjump" r:id="rId3"/>
              </a:rPr>
              <a:t>načrtova</a:t>
            </a:r>
            <a:r>
              <a:rPr lang="en-GB" sz="2000" u="sng">
                <a:solidFill>
                  <a:schemeClr val="hlink"/>
                </a:solidFill>
                <a:latin typeface="Avenir"/>
                <a:ea typeface="Avenir"/>
                <a:cs typeface="Avenir"/>
                <a:sym typeface="Avenir"/>
                <a:hlinkClick action="ppaction://hlinksldjump" r:id="rId4"/>
              </a:rPr>
              <a:t>no spremljanje in </a:t>
            </a:r>
            <a:endParaRPr/>
          </a:p>
          <a:p>
            <a:pPr indent="0" lvl="0" marL="0" rtl="0" algn="l">
              <a:spcBef>
                <a:spcPts val="0"/>
              </a:spcBef>
              <a:spcAft>
                <a:spcPts val="0"/>
              </a:spcAft>
              <a:buNone/>
            </a:pPr>
            <a:r>
              <a:rPr lang="en-GB" sz="2000" u="sng">
                <a:solidFill>
                  <a:schemeClr val="hlink"/>
                </a:solidFill>
                <a:latin typeface="Avenir"/>
                <a:ea typeface="Avenir"/>
                <a:cs typeface="Avenir"/>
                <a:sym typeface="Avenir"/>
                <a:hlinkClick action="ppaction://hlinksldjump" r:id="rId5"/>
              </a:rPr>
              <a:t>ocenjevanje</a:t>
            </a:r>
            <a:endParaRPr sz="2000">
              <a:latin typeface="Avenir"/>
              <a:ea typeface="Avenir"/>
              <a:cs typeface="Avenir"/>
              <a:sym typeface="Avenir"/>
            </a:endParaRPr>
          </a:p>
        </p:txBody>
      </p:sp>
      <p:pic>
        <p:nvPicPr>
          <p:cNvPr id="322" name="Google Shape;322;g256fd28f8b4_0_108"/>
          <p:cNvPicPr preferRelativeResize="0"/>
          <p:nvPr/>
        </p:nvPicPr>
        <p:blipFill rotWithShape="1">
          <a:blip r:embed="rId6">
            <a:alphaModFix/>
          </a:blip>
          <a:srcRect b="0" l="6820" r="0" t="0"/>
          <a:stretch/>
        </p:blipFill>
        <p:spPr>
          <a:xfrm>
            <a:off x="933450" y="1827375"/>
            <a:ext cx="10667999" cy="40195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7" name="Shape 327"/>
        <p:cNvGrpSpPr/>
        <p:nvPr/>
      </p:nvGrpSpPr>
      <p:grpSpPr>
        <a:xfrm>
          <a:off x="0" y="0"/>
          <a:ext cx="0" cy="0"/>
          <a:chOff x="0" y="0"/>
          <a:chExt cx="0" cy="0"/>
        </a:xfrm>
      </p:grpSpPr>
      <p:sp>
        <p:nvSpPr>
          <p:cNvPr id="328" name="Google Shape;328;g256fd28f8b4_0_122"/>
          <p:cNvSpPr txBox="1"/>
          <p:nvPr>
            <p:ph type="title"/>
          </p:nvPr>
        </p:nvSpPr>
        <p:spPr>
          <a:xfrm>
            <a:off x="762000" y="762000"/>
            <a:ext cx="10668000" cy="15240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GB">
                <a:solidFill>
                  <a:schemeClr val="dk1"/>
                </a:solidFill>
              </a:rPr>
              <a:t>Pri RIN predmetu</a:t>
            </a:r>
            <a:endParaRPr>
              <a:solidFill>
                <a:schemeClr val="dk1"/>
              </a:solidFill>
            </a:endParaRPr>
          </a:p>
        </p:txBody>
      </p:sp>
      <p:pic>
        <p:nvPicPr>
          <p:cNvPr id="329" name="Google Shape;329;g256fd28f8b4_0_122"/>
          <p:cNvPicPr preferRelativeResize="0"/>
          <p:nvPr/>
        </p:nvPicPr>
        <p:blipFill>
          <a:blip r:embed="rId3">
            <a:alphaModFix/>
          </a:blip>
          <a:stretch>
            <a:fillRect/>
          </a:stretch>
        </p:blipFill>
        <p:spPr>
          <a:xfrm>
            <a:off x="152400" y="2438400"/>
            <a:ext cx="10017919" cy="42672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4" name="Shape 334"/>
        <p:cNvGrpSpPr/>
        <p:nvPr/>
      </p:nvGrpSpPr>
      <p:grpSpPr>
        <a:xfrm>
          <a:off x="0" y="0"/>
          <a:ext cx="0" cy="0"/>
          <a:chOff x="0" y="0"/>
          <a:chExt cx="0" cy="0"/>
        </a:xfrm>
      </p:grpSpPr>
      <p:sp>
        <p:nvSpPr>
          <p:cNvPr id="335" name="Google Shape;335;g256fd28f8b4_0_116"/>
          <p:cNvSpPr txBox="1"/>
          <p:nvPr>
            <p:ph type="title"/>
          </p:nvPr>
        </p:nvSpPr>
        <p:spPr>
          <a:xfrm>
            <a:off x="1317475" y="206525"/>
            <a:ext cx="10668000" cy="15240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GB">
                <a:solidFill>
                  <a:schemeClr val="dk1"/>
                </a:solidFill>
              </a:rPr>
              <a:t>Pri drugemu predmetu</a:t>
            </a:r>
            <a:endParaRPr>
              <a:solidFill>
                <a:schemeClr val="dk1"/>
              </a:solidFill>
            </a:endParaRPr>
          </a:p>
        </p:txBody>
      </p:sp>
      <p:pic>
        <p:nvPicPr>
          <p:cNvPr id="336" name="Google Shape;336;g256fd28f8b4_0_116"/>
          <p:cNvPicPr preferRelativeResize="0"/>
          <p:nvPr/>
        </p:nvPicPr>
        <p:blipFill>
          <a:blip r:embed="rId3">
            <a:alphaModFix/>
          </a:blip>
          <a:stretch>
            <a:fillRect/>
          </a:stretch>
        </p:blipFill>
        <p:spPr>
          <a:xfrm>
            <a:off x="1412075" y="1455625"/>
            <a:ext cx="10017919" cy="42672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g256fd28f8b4_0_98"/>
          <p:cNvSpPr txBox="1"/>
          <p:nvPr>
            <p:ph type="title"/>
          </p:nvPr>
        </p:nvSpPr>
        <p:spPr>
          <a:xfrm>
            <a:off x="762000" y="1524000"/>
            <a:ext cx="10668000" cy="30384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6000"/>
              <a:buFont typeface="Arial"/>
              <a:buNone/>
            </a:pPr>
            <a:r>
              <a:rPr lang="en-GB"/>
              <a:t>PO</a:t>
            </a:r>
            <a:endParaRPr/>
          </a:p>
        </p:txBody>
      </p:sp>
      <p:sp>
        <p:nvSpPr>
          <p:cNvPr id="342" name="Google Shape;342;g256fd28f8b4_0_98"/>
          <p:cNvSpPr txBox="1"/>
          <p:nvPr>
            <p:ph idx="1" type="body"/>
          </p:nvPr>
        </p:nvSpPr>
        <p:spPr>
          <a:xfrm>
            <a:off x="762000" y="4589463"/>
            <a:ext cx="10668000" cy="1506600"/>
          </a:xfrm>
          <a:prstGeom prst="rect">
            <a:avLst/>
          </a:prstGeom>
          <a:noFill/>
          <a:ln>
            <a:noFill/>
          </a:ln>
        </p:spPr>
        <p:txBody>
          <a:bodyPr anchorCtr="0" anchor="t" bIns="45700" lIns="91425" spcFirstLastPara="1" rIns="91425" wrap="square" tIns="45700">
            <a:normAutofit/>
          </a:bodyPr>
          <a:lstStyle/>
          <a:p>
            <a:pPr indent="0" lvl="0" marL="0" rtl="0" algn="l">
              <a:lnSpc>
                <a:spcPct val="125000"/>
              </a:lnSpc>
              <a:spcBef>
                <a:spcPts val="0"/>
              </a:spcBef>
              <a:spcAft>
                <a:spcPts val="0"/>
              </a:spcAft>
              <a:buClr>
                <a:schemeClr val="lt1"/>
              </a:buClr>
              <a:buSzPts val="2400"/>
              <a:buNone/>
            </a:pPr>
            <a:r>
              <a:rPr lang="en-GB"/>
              <a:t>Učitelji RIN</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23"/>
          <p:cNvSpPr txBox="1"/>
          <p:nvPr>
            <p:ph type="title"/>
          </p:nvPr>
        </p:nvSpPr>
        <p:spPr>
          <a:xfrm>
            <a:off x="762000" y="762000"/>
            <a:ext cx="10668000" cy="1524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2800"/>
              <a:buFont typeface="Arial"/>
              <a:buNone/>
            </a:pPr>
            <a:r>
              <a:rPr lang="en-GB" sz="2800"/>
              <a:t>Katere so sedaj glavne prednosti, ki bi jih izpostavili pri aktivnosti v povezavi RIN in predmeta s področja MINT.   Kako (če sploh) se je to spremenilo tekom izvajanja te aktivnosti?</a:t>
            </a:r>
            <a:endParaRPr sz="2800"/>
          </a:p>
        </p:txBody>
      </p:sp>
      <p:sp>
        <p:nvSpPr>
          <p:cNvPr id="348" name="Google Shape;348;p23"/>
          <p:cNvSpPr txBox="1"/>
          <p:nvPr>
            <p:ph idx="1" type="body"/>
          </p:nvPr>
        </p:nvSpPr>
        <p:spPr>
          <a:xfrm>
            <a:off x="762000" y="2286000"/>
            <a:ext cx="10668000" cy="3818083"/>
          </a:xfrm>
          <a:prstGeom prst="rect">
            <a:avLst/>
          </a:prstGeom>
          <a:noFill/>
          <a:ln>
            <a:noFill/>
          </a:ln>
        </p:spPr>
        <p:txBody>
          <a:bodyPr anchorCtr="0" anchor="t" bIns="45700" lIns="91425" spcFirstLastPara="1" rIns="91425" wrap="square" tIns="45700">
            <a:normAutofit fontScale="70000" lnSpcReduction="20000"/>
          </a:bodyPr>
          <a:lstStyle/>
          <a:p>
            <a:pPr indent="-228600" lvl="0" marL="228600" rtl="0" algn="l">
              <a:lnSpc>
                <a:spcPct val="125000"/>
              </a:lnSpc>
              <a:spcBef>
                <a:spcPts val="0"/>
              </a:spcBef>
              <a:spcAft>
                <a:spcPts val="0"/>
              </a:spcAft>
              <a:buClr>
                <a:schemeClr val="lt1"/>
              </a:buClr>
              <a:buSzPct val="100000"/>
              <a:buChar char="•"/>
            </a:pPr>
            <a:r>
              <a:rPr lang="en-GB"/>
              <a:t>gotovo je tak način dela obogatitev in ta, sicer suhoparna snov (s stališča dijakov) postane bolj zanimiva, dejansko jo ponoviš in nadgradiš. Bo potrebno na</a:t>
            </a:r>
            <a:r>
              <a:rPr lang="en-GB"/>
              <a:t>načrtova</a:t>
            </a:r>
            <a:r>
              <a:rPr lang="en-GB"/>
              <a:t>t kakšno uro več v računalnici - že z dvema urama več bi lahko naredil veliko večji premik pri snovi (torej 4 namesto 2 uri na razred).</a:t>
            </a:r>
            <a:endParaRPr/>
          </a:p>
          <a:p>
            <a:pPr indent="-228600" lvl="0" marL="228600" rtl="0" algn="l">
              <a:lnSpc>
                <a:spcPct val="125000"/>
              </a:lnSpc>
              <a:spcBef>
                <a:spcPts val="1000"/>
              </a:spcBef>
              <a:spcAft>
                <a:spcPts val="0"/>
              </a:spcAft>
              <a:buClr>
                <a:schemeClr val="lt1"/>
              </a:buClr>
              <a:buSzPct val="100000"/>
              <a:buChar char="•"/>
            </a:pPr>
            <a:r>
              <a:rPr lang="en-GB"/>
              <a:t>dijaki vidijo povezavo med znanjem matematike in njeno uporabo pri reševanju problemov. spoznajo, da jim lahko programiranje služi kot orodje za boljše in lažje reševanje različnih problemov.</a:t>
            </a:r>
            <a:endParaRPr/>
          </a:p>
          <a:p>
            <a:pPr indent="-228600" lvl="0" marL="228600" rtl="0" algn="l">
              <a:lnSpc>
                <a:spcPct val="125000"/>
              </a:lnSpc>
              <a:spcBef>
                <a:spcPts val="1000"/>
              </a:spcBef>
              <a:spcAft>
                <a:spcPts val="0"/>
              </a:spcAft>
              <a:buClr>
                <a:schemeClr val="lt1"/>
              </a:buClr>
              <a:buSzPct val="100000"/>
              <a:buChar char="•"/>
            </a:pPr>
            <a:r>
              <a:rPr lang="en-GB"/>
              <a:t>prednost v povezavi informatike in kemije vidim v tem, da se rojevajo nove ideje, ki jih lahko uporabim pri pouku dijakom lahko predstavim predmet bolj \"uporaben\"</a:t>
            </a:r>
            <a:endParaRPr/>
          </a:p>
          <a:p>
            <a:pPr indent="-104140" lvl="0" marL="228600" rtl="0" algn="l">
              <a:lnSpc>
                <a:spcPct val="125000"/>
              </a:lnSpc>
              <a:spcBef>
                <a:spcPts val="1000"/>
              </a:spcBef>
              <a:spcAft>
                <a:spcPts val="0"/>
              </a:spcAft>
              <a:buClr>
                <a:schemeClr val="lt1"/>
              </a:buClr>
              <a:buSzPct val="100000"/>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24"/>
          <p:cNvSpPr txBox="1"/>
          <p:nvPr>
            <p:ph type="title"/>
          </p:nvPr>
        </p:nvSpPr>
        <p:spPr>
          <a:xfrm>
            <a:off x="762000" y="762000"/>
            <a:ext cx="10668000" cy="1524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2400"/>
              <a:buFont typeface="Arial"/>
              <a:buNone/>
            </a:pPr>
            <a:r>
              <a:rPr lang="en-GB" sz="2400"/>
              <a:t>Katere so sedaj, po izvedeni aktivnosti, glavne prednosti, ki jih vidite v splošnem glede povezovanja RIN in predmeta s področja MINT. Kako (če sploh) se je to spremenilo tekom izvajanja te aktivnosti? </a:t>
            </a:r>
            <a:endParaRPr sz="2400"/>
          </a:p>
        </p:txBody>
      </p:sp>
      <p:sp>
        <p:nvSpPr>
          <p:cNvPr id="354" name="Google Shape;354;p24"/>
          <p:cNvSpPr txBox="1"/>
          <p:nvPr>
            <p:ph idx="1" type="body"/>
          </p:nvPr>
        </p:nvSpPr>
        <p:spPr>
          <a:xfrm>
            <a:off x="762000" y="2286000"/>
            <a:ext cx="10668000" cy="3818083"/>
          </a:xfrm>
          <a:prstGeom prst="rect">
            <a:avLst/>
          </a:prstGeom>
          <a:noFill/>
          <a:ln>
            <a:noFill/>
          </a:ln>
        </p:spPr>
        <p:txBody>
          <a:bodyPr anchorCtr="0" anchor="t" bIns="45700" lIns="91425" spcFirstLastPara="1" rIns="91425" wrap="square" tIns="45700">
            <a:normAutofit fontScale="85000" lnSpcReduction="20000"/>
          </a:bodyPr>
          <a:lstStyle/>
          <a:p>
            <a:pPr indent="-228600" lvl="0" marL="228600" rtl="0" algn="l">
              <a:lnSpc>
                <a:spcPct val="125000"/>
              </a:lnSpc>
              <a:spcBef>
                <a:spcPts val="0"/>
              </a:spcBef>
              <a:spcAft>
                <a:spcPts val="0"/>
              </a:spcAft>
              <a:buClr>
                <a:schemeClr val="lt1"/>
              </a:buClr>
              <a:buSzPct val="100000"/>
              <a:buChar char="•"/>
            </a:pPr>
            <a:r>
              <a:rPr lang="en-GB"/>
              <a:t>pišek jim odpira svet programiranja, predvsem pa logičnega in algoritmičnega razmišljanja, ki jim bo koristil. in kar mi je bilo sploh všeč je to, da se pokaže, da stvari ležijo tudi dijakom, ki jim sicer matematika ne gre, pa so tu dobili nek \"aha moment razumevanja\", samozavest... nimam pa točnega podatka o tem, koliko so imeli računalništva prej - oš. </a:t>
            </a:r>
            <a:endParaRPr/>
          </a:p>
          <a:p>
            <a:pPr indent="-228600" lvl="0" marL="228600" rtl="0" algn="l">
              <a:lnSpc>
                <a:spcPct val="125000"/>
              </a:lnSpc>
              <a:spcBef>
                <a:spcPts val="1000"/>
              </a:spcBef>
              <a:spcAft>
                <a:spcPts val="0"/>
              </a:spcAft>
              <a:buClr>
                <a:schemeClr val="lt1"/>
              </a:buClr>
              <a:buSzPct val="100000"/>
              <a:buChar char="•"/>
            </a:pPr>
            <a:r>
              <a:rPr lang="en-GB"/>
              <a:t>dijaki si pri praktičnem (realnem) primeru lažje predstavljajo koncepte</a:t>
            </a:r>
            <a:endParaRPr/>
          </a:p>
          <a:p>
            <a:pPr indent="-228600" lvl="0" marL="228600" rtl="0" algn="l">
              <a:lnSpc>
                <a:spcPct val="125000"/>
              </a:lnSpc>
              <a:spcBef>
                <a:spcPts val="1000"/>
              </a:spcBef>
              <a:spcAft>
                <a:spcPts val="0"/>
              </a:spcAft>
              <a:buClr>
                <a:schemeClr val="lt1"/>
              </a:buClr>
              <a:buSzPct val="100000"/>
              <a:buChar char="•"/>
            </a:pPr>
            <a:r>
              <a:rPr lang="en-GB"/>
              <a:t>spoznajo, da so znanja rin lahko kot osnovno orodje (abeceda razreševanja problemov), ki ga lahko uporabimo pri reševanju najrazličnejših problemov na različnih področjih minta</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9" name="Shape 359"/>
        <p:cNvGrpSpPr/>
        <p:nvPr/>
      </p:nvGrpSpPr>
      <p:grpSpPr>
        <a:xfrm>
          <a:off x="0" y="0"/>
          <a:ext cx="0" cy="0"/>
          <a:chOff x="0" y="0"/>
          <a:chExt cx="0" cy="0"/>
        </a:xfrm>
      </p:grpSpPr>
      <p:sp>
        <p:nvSpPr>
          <p:cNvPr id="360" name="Google Shape;360;g256fd28f8b4_0_128"/>
          <p:cNvSpPr txBox="1"/>
          <p:nvPr>
            <p:ph type="title"/>
          </p:nvPr>
        </p:nvSpPr>
        <p:spPr>
          <a:xfrm>
            <a:off x="762000" y="762000"/>
            <a:ext cx="10668000" cy="15240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GB">
                <a:solidFill>
                  <a:schemeClr val="dk1"/>
                </a:solidFill>
              </a:rPr>
              <a:t>Sprememeba mnenja/odnosa do MINUT</a:t>
            </a:r>
            <a:endParaRPr>
              <a:solidFill>
                <a:schemeClr val="dk1"/>
              </a:solidFill>
            </a:endParaRPr>
          </a:p>
        </p:txBody>
      </p:sp>
      <p:sp>
        <p:nvSpPr>
          <p:cNvPr id="361" name="Google Shape;361;g256fd28f8b4_0_128"/>
          <p:cNvSpPr txBox="1"/>
          <p:nvPr>
            <p:ph idx="1" type="body"/>
          </p:nvPr>
        </p:nvSpPr>
        <p:spPr>
          <a:xfrm>
            <a:off x="762000" y="2286000"/>
            <a:ext cx="10668000" cy="38181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362" name="Google Shape;362;g256fd28f8b4_0_128"/>
          <p:cNvPicPr preferRelativeResize="0"/>
          <p:nvPr/>
        </p:nvPicPr>
        <p:blipFill>
          <a:blip r:embed="rId3">
            <a:alphaModFix/>
          </a:blip>
          <a:stretch>
            <a:fillRect/>
          </a:stretch>
        </p:blipFill>
        <p:spPr>
          <a:xfrm>
            <a:off x="523875" y="1790700"/>
            <a:ext cx="11449050" cy="35814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25"/>
          <p:cNvSpPr txBox="1"/>
          <p:nvPr>
            <p:ph type="title"/>
          </p:nvPr>
        </p:nvSpPr>
        <p:spPr>
          <a:xfrm>
            <a:off x="762000" y="1524000"/>
            <a:ext cx="10668000" cy="303847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6000"/>
              <a:buFont typeface="Arial"/>
              <a:buNone/>
            </a:pPr>
            <a:r>
              <a:rPr lang="en-GB"/>
              <a:t>PO</a:t>
            </a:r>
            <a:endParaRPr/>
          </a:p>
        </p:txBody>
      </p:sp>
      <p:sp>
        <p:nvSpPr>
          <p:cNvPr id="368" name="Google Shape;368;p25"/>
          <p:cNvSpPr txBox="1"/>
          <p:nvPr>
            <p:ph idx="1" type="body"/>
          </p:nvPr>
        </p:nvSpPr>
        <p:spPr>
          <a:xfrm>
            <a:off x="762000" y="4589463"/>
            <a:ext cx="10668000" cy="1506537"/>
          </a:xfrm>
          <a:prstGeom prst="rect">
            <a:avLst/>
          </a:prstGeom>
          <a:noFill/>
          <a:ln>
            <a:noFill/>
          </a:ln>
        </p:spPr>
        <p:txBody>
          <a:bodyPr anchorCtr="0" anchor="t" bIns="45700" lIns="91425" spcFirstLastPara="1" rIns="91425" wrap="square" tIns="45700">
            <a:normAutofit/>
          </a:bodyPr>
          <a:lstStyle/>
          <a:p>
            <a:pPr indent="0" lvl="0" marL="0" rtl="0" algn="l">
              <a:lnSpc>
                <a:spcPct val="125000"/>
              </a:lnSpc>
              <a:spcBef>
                <a:spcPts val="0"/>
              </a:spcBef>
              <a:spcAft>
                <a:spcPts val="0"/>
              </a:spcAft>
              <a:buClr>
                <a:schemeClr val="lt1"/>
              </a:buClr>
              <a:buSzPts val="2400"/>
              <a:buNone/>
            </a:pPr>
            <a:r>
              <a:rPr lang="en-GB"/>
              <a:t>Učitelji MINUT</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4"/>
          <p:cNvSpPr txBox="1"/>
          <p:nvPr>
            <p:ph type="title"/>
          </p:nvPr>
        </p:nvSpPr>
        <p:spPr>
          <a:xfrm>
            <a:off x="762000" y="762000"/>
            <a:ext cx="10668000" cy="1524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en-GB"/>
              <a:t>Pregled</a:t>
            </a:r>
            <a:endParaRPr/>
          </a:p>
        </p:txBody>
      </p:sp>
      <p:sp>
        <p:nvSpPr>
          <p:cNvPr id="119" name="Google Shape;119;p4"/>
          <p:cNvSpPr txBox="1"/>
          <p:nvPr>
            <p:ph idx="1" type="body"/>
          </p:nvPr>
        </p:nvSpPr>
        <p:spPr>
          <a:xfrm>
            <a:off x="762000" y="2286000"/>
            <a:ext cx="10668000" cy="3818083"/>
          </a:xfrm>
          <a:prstGeom prst="rect">
            <a:avLst/>
          </a:prstGeom>
          <a:noFill/>
          <a:ln>
            <a:noFill/>
          </a:ln>
        </p:spPr>
        <p:txBody>
          <a:bodyPr anchorCtr="0" anchor="t" bIns="45700" lIns="91425" spcFirstLastPara="1" rIns="91425" wrap="square" tIns="45700">
            <a:normAutofit/>
          </a:bodyPr>
          <a:lstStyle/>
          <a:p>
            <a:pPr indent="0" lvl="0" marL="0" rtl="0" algn="l">
              <a:lnSpc>
                <a:spcPct val="125000"/>
              </a:lnSpc>
              <a:spcBef>
                <a:spcPts val="0"/>
              </a:spcBef>
              <a:spcAft>
                <a:spcPts val="0"/>
              </a:spcAft>
              <a:buClr>
                <a:schemeClr val="lt1"/>
              </a:buClr>
              <a:buSzPts val="2800"/>
              <a:buNone/>
            </a:pPr>
            <a:r>
              <a:rPr lang="en-GB"/>
              <a:t>Glavne aktivnosti</a:t>
            </a:r>
            <a:endParaRPr/>
          </a:p>
          <a:p>
            <a:pPr indent="-228600" lvl="1" marL="685800" rtl="0" algn="l">
              <a:lnSpc>
                <a:spcPct val="125000"/>
              </a:lnSpc>
              <a:spcBef>
                <a:spcPts val="500"/>
              </a:spcBef>
              <a:spcAft>
                <a:spcPts val="0"/>
              </a:spcAft>
              <a:buClr>
                <a:schemeClr val="lt1"/>
              </a:buClr>
              <a:buSzPts val="2400"/>
              <a:buChar char="•"/>
            </a:pPr>
            <a:r>
              <a:rPr lang="en-GB"/>
              <a:t>MINUT NAPOJ</a:t>
            </a:r>
            <a:endParaRPr/>
          </a:p>
          <a:p>
            <a:pPr indent="-228600" lvl="1" marL="685800" rtl="0" algn="l">
              <a:lnSpc>
                <a:spcPct val="125000"/>
              </a:lnSpc>
              <a:spcBef>
                <a:spcPts val="500"/>
              </a:spcBef>
              <a:spcAft>
                <a:spcPts val="0"/>
              </a:spcAft>
              <a:buClr>
                <a:schemeClr val="lt1"/>
              </a:buClr>
              <a:buSzPts val="2400"/>
              <a:buChar char="•"/>
            </a:pPr>
            <a:r>
              <a:rPr lang="en-GB"/>
              <a:t>IZZIVI POUČEVANJA RAČUNALNIŠKIH VSEBIN V OŠ IN SŠ</a:t>
            </a:r>
            <a:endParaRPr/>
          </a:p>
          <a:p>
            <a:pPr indent="-228600" lvl="1" marL="685800" rtl="0" algn="l">
              <a:lnSpc>
                <a:spcPct val="125000"/>
              </a:lnSpc>
              <a:spcBef>
                <a:spcPts val="500"/>
              </a:spcBef>
              <a:spcAft>
                <a:spcPts val="0"/>
              </a:spcAft>
              <a:buClr>
                <a:schemeClr val="lt1"/>
              </a:buClr>
              <a:buSzPts val="2400"/>
              <a:buChar char="•"/>
            </a:pPr>
            <a:r>
              <a:rPr lang="en-GB"/>
              <a:t>Tekmovanja</a:t>
            </a:r>
            <a:endParaRPr/>
          </a:p>
          <a:p>
            <a:pPr indent="-228600" lvl="1" marL="685800" rtl="0" algn="l">
              <a:lnSpc>
                <a:spcPct val="125000"/>
              </a:lnSpc>
              <a:spcBef>
                <a:spcPts val="500"/>
              </a:spcBef>
              <a:spcAft>
                <a:spcPts val="0"/>
              </a:spcAft>
              <a:buClr>
                <a:schemeClr val="lt1"/>
              </a:buClr>
              <a:buSzPts val="2400"/>
              <a:buChar char="•"/>
            </a:pPr>
            <a:r>
              <a:rPr lang="en-GB"/>
              <a:t>Seminarji</a:t>
            </a:r>
            <a:endParaRPr/>
          </a:p>
          <a:p>
            <a:pPr indent="-228600" lvl="1" marL="685800" rtl="0" algn="l">
              <a:lnSpc>
                <a:spcPct val="125000"/>
              </a:lnSpc>
              <a:spcBef>
                <a:spcPts val="500"/>
              </a:spcBef>
              <a:spcAft>
                <a:spcPts val="0"/>
              </a:spcAft>
              <a:buClr>
                <a:schemeClr val="lt1"/>
              </a:buClr>
              <a:buSzPts val="2400"/>
              <a:buChar char="•"/>
            </a:pPr>
            <a:r>
              <a:rPr lang="en-GB"/>
              <a:t>…</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26"/>
          <p:cNvSpPr txBox="1"/>
          <p:nvPr>
            <p:ph type="title"/>
          </p:nvPr>
        </p:nvSpPr>
        <p:spPr>
          <a:xfrm>
            <a:off x="762000" y="762000"/>
            <a:ext cx="10668000" cy="1524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2800"/>
              <a:buFont typeface="Arial"/>
              <a:buNone/>
            </a:pPr>
            <a:r>
              <a:rPr lang="en-GB" sz="2800"/>
              <a:t>Katere so glavne prednosti povezovanja vašega predmeta in RIN, ki ste opazili pri konkretni izvedbi te aktivnosti?  Kako (če sploh) se je to spremenilo tekom izvajanja te aktivnosti? </a:t>
            </a:r>
            <a:endParaRPr sz="2800"/>
          </a:p>
        </p:txBody>
      </p:sp>
      <p:sp>
        <p:nvSpPr>
          <p:cNvPr id="374" name="Google Shape;374;p26"/>
          <p:cNvSpPr txBox="1"/>
          <p:nvPr>
            <p:ph idx="1" type="body"/>
          </p:nvPr>
        </p:nvSpPr>
        <p:spPr>
          <a:xfrm>
            <a:off x="762000" y="2277917"/>
            <a:ext cx="10668000" cy="3818083"/>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125000"/>
              </a:lnSpc>
              <a:spcBef>
                <a:spcPts val="0"/>
              </a:spcBef>
              <a:spcAft>
                <a:spcPts val="0"/>
              </a:spcAft>
              <a:buClr>
                <a:schemeClr val="lt1"/>
              </a:buClr>
              <a:buSzPct val="100000"/>
              <a:buChar char="•"/>
            </a:pPr>
            <a:r>
              <a:rPr lang="en-GB" sz="1800"/>
              <a:t>glavne prednosti so hitrejše dojemanje matematičnih vsebin, bolj razgibane in zanimive ure. največja prednost pa je, da dijaki razumejo kako se predmeti in vsebine med sabo prepletajo in jih prepoznajo tudi pri drugih predmetih. tekom izvajanja so dijaki ugotovili, kje vse te vsebine že uporabljajo, ne da bi na to prej pomislili in kakšna je njihova povezava.</a:t>
            </a:r>
            <a:endParaRPr/>
          </a:p>
          <a:p>
            <a:pPr indent="-228600" lvl="0" marL="228600" rtl="0" algn="l">
              <a:lnSpc>
                <a:spcPct val="125000"/>
              </a:lnSpc>
              <a:spcBef>
                <a:spcPts val="1000"/>
              </a:spcBef>
              <a:spcAft>
                <a:spcPts val="0"/>
              </a:spcAft>
              <a:buClr>
                <a:schemeClr val="lt1"/>
              </a:buClr>
              <a:buSzPct val="100000"/>
              <a:buChar char="•"/>
            </a:pPr>
            <a:r>
              <a:rPr lang="en-GB" sz="1800"/>
              <a:t>zdi se mi, da nam projekt lahko ponudi veliko izboljšav oziroma lahko v naslednjem letu projekt zelo nadrgadimo in izboljšamo saj smo letos to izvedli samo v enem razredu in samo za eno učno temo</a:t>
            </a:r>
            <a:endParaRPr sz="1800"/>
          </a:p>
          <a:p>
            <a:pPr indent="-228600" lvl="0" marL="228600" rtl="0" algn="l">
              <a:lnSpc>
                <a:spcPct val="125000"/>
              </a:lnSpc>
              <a:spcBef>
                <a:spcPts val="1000"/>
              </a:spcBef>
              <a:spcAft>
                <a:spcPts val="0"/>
              </a:spcAft>
              <a:buClr>
                <a:schemeClr val="lt1"/>
              </a:buClr>
              <a:buSzPct val="100000"/>
              <a:buChar char="•"/>
            </a:pPr>
            <a:r>
              <a:rPr lang="en-GB" sz="1800"/>
              <a:t>dijaki so začutili, da ni matematika zgolj zaradi matematike, ampak je uporabna pri programiranju.</a:t>
            </a:r>
            <a:endParaRPr/>
          </a:p>
          <a:p>
            <a:pPr indent="-228600" lvl="0" marL="228600" rtl="0" algn="l">
              <a:lnSpc>
                <a:spcPct val="125000"/>
              </a:lnSpc>
              <a:spcBef>
                <a:spcPts val="1000"/>
              </a:spcBef>
              <a:spcAft>
                <a:spcPts val="0"/>
              </a:spcAft>
              <a:buClr>
                <a:schemeClr val="lt1"/>
              </a:buClr>
              <a:buSzPct val="100000"/>
              <a:buChar char="•"/>
            </a:pPr>
            <a:r>
              <a:rPr lang="en-GB" sz="1800"/>
              <a:t>zdi se mi, da je aktivnost omogočila prenos znanj in uporabo v drugačni situaciji in drugačni aktivnosti. dijaki šolske predmete še vedno dojemajo kot med seboj ločene vrtičke. hkrati so dijaki imeli priložnost preveriti razumevanje temeljnih pojmov (večkratnik, delitelj, ostanek) in vaditi splošne zapise (tu je bilo veliko težav).</a:t>
            </a:r>
            <a:endParaRPr sz="180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27"/>
          <p:cNvSpPr txBox="1"/>
          <p:nvPr>
            <p:ph type="title"/>
          </p:nvPr>
        </p:nvSpPr>
        <p:spPr>
          <a:xfrm>
            <a:off x="762000" y="762000"/>
            <a:ext cx="10668000" cy="1524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2800"/>
              <a:buFont typeface="Arial"/>
              <a:buNone/>
            </a:pPr>
            <a:r>
              <a:rPr lang="en-GB" sz="2800"/>
              <a:t>Kaj sedaj (po izvedeni aktivnosti) mislite o tem, katere so v splošnem glavne prednosti povezovanja vašega predmeta in RIN?  Kako (če sploh) se je to spremenilo tekom izvajanja te aktivnosti? </a:t>
            </a:r>
            <a:endParaRPr sz="2800"/>
          </a:p>
        </p:txBody>
      </p:sp>
      <p:sp>
        <p:nvSpPr>
          <p:cNvPr id="380" name="Google Shape;380;p27"/>
          <p:cNvSpPr txBox="1"/>
          <p:nvPr>
            <p:ph idx="1" type="body"/>
          </p:nvPr>
        </p:nvSpPr>
        <p:spPr>
          <a:xfrm>
            <a:off x="762000" y="2286000"/>
            <a:ext cx="10668000" cy="3818083"/>
          </a:xfrm>
          <a:prstGeom prst="rect">
            <a:avLst/>
          </a:prstGeom>
          <a:noFill/>
          <a:ln>
            <a:noFill/>
          </a:ln>
        </p:spPr>
        <p:txBody>
          <a:bodyPr anchorCtr="0" anchor="t" bIns="45700" lIns="91425" spcFirstLastPara="1" rIns="91425" wrap="square" tIns="45700">
            <a:normAutofit fontScale="62500" lnSpcReduction="20000"/>
          </a:bodyPr>
          <a:lstStyle/>
          <a:p>
            <a:pPr indent="-228600" lvl="0" marL="228600" rtl="0" algn="l">
              <a:lnSpc>
                <a:spcPct val="125000"/>
              </a:lnSpc>
              <a:spcBef>
                <a:spcPts val="0"/>
              </a:spcBef>
              <a:spcAft>
                <a:spcPts val="0"/>
              </a:spcAft>
              <a:buClr>
                <a:schemeClr val="lt1"/>
              </a:buClr>
              <a:buSzPct val="100000"/>
              <a:buChar char="•"/>
            </a:pPr>
            <a:r>
              <a:rPr lang="en-GB"/>
              <a:t>med tekom dela se moje mnenje ni spremenilo, kvečjemu se je potrdilo, da je povezovanje minut obvezno in zaželeno. dijaki dobijo boljši vpogled v osnove dela in razumevanja hkrati pa tudi sami bolj aktivno delajo in sodelujejo. glede na to, da od 28 dijakov pozna neke osnove le 5 dijakov in so bili vsi navdušeni in \"bi delali še več takega\" menim, da je rin v povezavi z ostalimi predmeti nujnost. tudi neprogramerji so se ogreli za delo, kolegica rin je že naslednji dan imela kandidate za projekt (okrasitev božične jelke z micro:biti).</a:t>
            </a:r>
            <a:endParaRPr/>
          </a:p>
          <a:p>
            <a:pPr indent="-228600" lvl="0" marL="228600" rtl="0" algn="l">
              <a:lnSpc>
                <a:spcPct val="125000"/>
              </a:lnSpc>
              <a:spcBef>
                <a:spcPts val="1000"/>
              </a:spcBef>
              <a:spcAft>
                <a:spcPts val="0"/>
              </a:spcAft>
              <a:buClr>
                <a:schemeClr val="lt1"/>
              </a:buClr>
              <a:buSzPct val="100000"/>
              <a:buChar char="•"/>
            </a:pPr>
            <a:r>
              <a:rPr lang="en-GB"/>
              <a:t>povezava definitivno je prednost, saj se iz tega lahko naučijo veliko učenci in hkrati tudi učitelji.</a:t>
            </a:r>
            <a:endParaRPr/>
          </a:p>
          <a:p>
            <a:pPr indent="-228600" lvl="0" marL="228600" rtl="0" algn="l">
              <a:lnSpc>
                <a:spcPct val="125000"/>
              </a:lnSpc>
              <a:spcBef>
                <a:spcPts val="1000"/>
              </a:spcBef>
              <a:spcAft>
                <a:spcPts val="0"/>
              </a:spcAft>
              <a:buClr>
                <a:schemeClr val="lt1"/>
              </a:buClr>
              <a:buSzPct val="100000"/>
              <a:buChar char="•"/>
            </a:pPr>
            <a:r>
              <a:rPr lang="en-GB"/>
              <a:t>glavna prednost je prenos znanja v novo situacijo in zaradi drugačnih aktivnosti hitrejši vpogled v splošno rešitev.</a:t>
            </a:r>
            <a:endParaRPr/>
          </a:p>
          <a:p>
            <a:pPr indent="-228600" lvl="0" marL="228600" rtl="0" algn="l">
              <a:lnSpc>
                <a:spcPct val="125000"/>
              </a:lnSpc>
              <a:spcBef>
                <a:spcPts val="1000"/>
              </a:spcBef>
              <a:spcAft>
                <a:spcPts val="0"/>
              </a:spcAft>
              <a:buClr>
                <a:schemeClr val="lt1"/>
              </a:buClr>
              <a:buSzPct val="100000"/>
              <a:buChar char="•"/>
            </a:pPr>
            <a:r>
              <a:rPr lang="en-GB"/>
              <a:t>tisto, kar je uporabno, se jim zdi bolj smiselno, da se učijo.</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5" name="Shape 385"/>
        <p:cNvGrpSpPr/>
        <p:nvPr/>
      </p:nvGrpSpPr>
      <p:grpSpPr>
        <a:xfrm>
          <a:off x="0" y="0"/>
          <a:ext cx="0" cy="0"/>
          <a:chOff x="0" y="0"/>
          <a:chExt cx="0" cy="0"/>
        </a:xfrm>
      </p:grpSpPr>
      <p:sp>
        <p:nvSpPr>
          <p:cNvPr id="386" name="Google Shape;386;g256fd28f8b4_0_135"/>
          <p:cNvSpPr txBox="1"/>
          <p:nvPr>
            <p:ph type="title"/>
          </p:nvPr>
        </p:nvSpPr>
        <p:spPr>
          <a:xfrm>
            <a:off x="762000" y="762000"/>
            <a:ext cx="10668000" cy="15240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GB">
                <a:solidFill>
                  <a:schemeClr val="dk1"/>
                </a:solidFill>
              </a:rPr>
              <a:t>Sprememba mnenja/odnosa</a:t>
            </a:r>
            <a:r>
              <a:rPr lang="en-GB"/>
              <a:t>a</a:t>
            </a:r>
            <a:endParaRPr/>
          </a:p>
        </p:txBody>
      </p:sp>
      <p:pic>
        <p:nvPicPr>
          <p:cNvPr id="387" name="Google Shape;387;g256fd28f8b4_0_135"/>
          <p:cNvPicPr preferRelativeResize="0"/>
          <p:nvPr/>
        </p:nvPicPr>
        <p:blipFill>
          <a:blip r:embed="rId3">
            <a:alphaModFix/>
          </a:blip>
          <a:stretch>
            <a:fillRect/>
          </a:stretch>
        </p:blipFill>
        <p:spPr>
          <a:xfrm>
            <a:off x="152400" y="2438400"/>
            <a:ext cx="11449050" cy="35814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391" name="Shape 391"/>
        <p:cNvGrpSpPr/>
        <p:nvPr/>
      </p:nvGrpSpPr>
      <p:grpSpPr>
        <a:xfrm>
          <a:off x="0" y="0"/>
          <a:ext cx="0" cy="0"/>
          <a:chOff x="0" y="0"/>
          <a:chExt cx="0" cy="0"/>
        </a:xfrm>
      </p:grpSpPr>
      <p:sp>
        <p:nvSpPr>
          <p:cNvPr id="392" name="Google Shape;392;p28"/>
          <p:cNvSpPr/>
          <p:nvPr/>
        </p:nvSpPr>
        <p:spPr>
          <a:xfrm>
            <a:off x="0" y="0"/>
            <a:ext cx="12192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sp>
        <p:nvSpPr>
          <p:cNvPr id="393" name="Google Shape;393;p28"/>
          <p:cNvSpPr txBox="1"/>
          <p:nvPr>
            <p:ph type="title"/>
          </p:nvPr>
        </p:nvSpPr>
        <p:spPr>
          <a:xfrm>
            <a:off x="227162" y="523336"/>
            <a:ext cx="3018325" cy="4572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Arial"/>
              <a:buNone/>
            </a:pPr>
            <a:r>
              <a:rPr lang="en-GB" sz="3200"/>
              <a:t>Redna srečanja</a:t>
            </a:r>
            <a:endParaRPr sz="3200"/>
          </a:p>
        </p:txBody>
      </p:sp>
      <p:pic>
        <p:nvPicPr>
          <p:cNvPr descr="Metal tic-tac-toe game pieces" id="394" name="Google Shape;394;p28"/>
          <p:cNvPicPr preferRelativeResize="0"/>
          <p:nvPr/>
        </p:nvPicPr>
        <p:blipFill rotWithShape="1">
          <a:blip r:embed="rId3">
            <a:alphaModFix/>
          </a:blip>
          <a:srcRect b="1" l="15196" r="28733" t="0"/>
          <a:stretch/>
        </p:blipFill>
        <p:spPr>
          <a:xfrm>
            <a:off x="7608055" y="10"/>
            <a:ext cx="4583947" cy="6131661"/>
          </a:xfrm>
          <a:custGeom>
            <a:rect b="b" l="l" r="r" t="t"/>
            <a:pathLst>
              <a:path extrusionOk="0" h="6131671" w="4583947">
                <a:moveTo>
                  <a:pt x="1303111" y="0"/>
                </a:moveTo>
                <a:lnTo>
                  <a:pt x="4583947" y="0"/>
                </a:lnTo>
                <a:lnTo>
                  <a:pt x="4583947" y="4228311"/>
                </a:lnTo>
                <a:lnTo>
                  <a:pt x="4541880" y="4258857"/>
                </a:lnTo>
                <a:cubicBezTo>
                  <a:pt x="4395640" y="4361102"/>
                  <a:pt x="4254236" y="4453840"/>
                  <a:pt x="4128523" y="4540543"/>
                </a:cubicBezTo>
                <a:cubicBezTo>
                  <a:pt x="3416510" y="5032410"/>
                  <a:pt x="2702940" y="5523262"/>
                  <a:pt x="1946719" y="5933430"/>
                </a:cubicBezTo>
                <a:cubicBezTo>
                  <a:pt x="1506382" y="6172525"/>
                  <a:pt x="872113" y="6310628"/>
                  <a:pt x="393090" y="5653230"/>
                </a:cubicBezTo>
                <a:cubicBezTo>
                  <a:pt x="73281" y="5214029"/>
                  <a:pt x="-2478" y="4628756"/>
                  <a:pt x="62" y="4146595"/>
                </a:cubicBezTo>
                <a:cubicBezTo>
                  <a:pt x="8670" y="2518973"/>
                  <a:pt x="544344" y="1015353"/>
                  <a:pt x="1277882" y="32051"/>
                </a:cubicBezTo>
                <a:close/>
              </a:path>
            </a:pathLst>
          </a:custGeom>
          <a:noFill/>
          <a:ln>
            <a:noFill/>
          </a:ln>
        </p:spPr>
      </p:pic>
      <p:sp>
        <p:nvSpPr>
          <p:cNvPr id="395" name="Google Shape;395;p28"/>
          <p:cNvSpPr/>
          <p:nvPr/>
        </p:nvSpPr>
        <p:spPr>
          <a:xfrm>
            <a:off x="7839075" y="16663"/>
            <a:ext cx="4352924" cy="6092804"/>
          </a:xfrm>
          <a:custGeom>
            <a:rect b="b" l="l" r="r" t="t"/>
            <a:pathLst>
              <a:path extrusionOk="0" h="4705670" w="3578025">
                <a:moveTo>
                  <a:pt x="3578025" y="3466740"/>
                </a:moveTo>
                <a:cubicBezTo>
                  <a:pt x="3034256" y="3810169"/>
                  <a:pt x="2520630" y="4206761"/>
                  <a:pt x="1946719" y="4497028"/>
                </a:cubicBezTo>
                <a:cubicBezTo>
                  <a:pt x="1423184" y="4761816"/>
                  <a:pt x="872113" y="4874226"/>
                  <a:pt x="393090" y="4216828"/>
                </a:cubicBezTo>
                <a:cubicBezTo>
                  <a:pt x="73281" y="3777627"/>
                  <a:pt x="-2478" y="3192354"/>
                  <a:pt x="62" y="2710193"/>
                </a:cubicBezTo>
                <a:cubicBezTo>
                  <a:pt x="5227" y="1733619"/>
                  <a:pt x="200135" y="801687"/>
                  <a:pt x="513680" y="0"/>
                </a:cubicBezTo>
              </a:path>
            </a:pathLst>
          </a:custGeom>
          <a:noFill/>
          <a:ln cap="flat" cmpd="sng" w="19050">
            <a:solidFill>
              <a:srgbClr val="E8BC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venir"/>
              <a:ea typeface="Avenir"/>
              <a:cs typeface="Avenir"/>
              <a:sym typeface="Avenir"/>
            </a:endParaRPr>
          </a:p>
        </p:txBody>
      </p:sp>
      <p:sp>
        <p:nvSpPr>
          <p:cNvPr id="396" name="Google Shape;396;p28"/>
          <p:cNvSpPr txBox="1"/>
          <p:nvPr>
            <p:ph idx="1" type="body"/>
          </p:nvPr>
        </p:nvSpPr>
        <p:spPr>
          <a:xfrm>
            <a:off x="405442" y="2302212"/>
            <a:ext cx="6745856" cy="4572001"/>
          </a:xfrm>
          <a:prstGeom prst="rect">
            <a:avLst/>
          </a:prstGeom>
          <a:noFill/>
          <a:ln>
            <a:noFill/>
          </a:ln>
        </p:spPr>
        <p:txBody>
          <a:bodyPr anchorCtr="0" anchor="t" bIns="45700" lIns="91425" spcFirstLastPara="1" rIns="91425" wrap="square" tIns="45700">
            <a:normAutofit/>
          </a:bodyPr>
          <a:lstStyle/>
          <a:p>
            <a:pPr indent="-228600" lvl="0" marL="228600" rtl="0" algn="l">
              <a:lnSpc>
                <a:spcPct val="125000"/>
              </a:lnSpc>
              <a:spcBef>
                <a:spcPts val="0"/>
              </a:spcBef>
              <a:spcAft>
                <a:spcPts val="0"/>
              </a:spcAft>
              <a:buClr>
                <a:schemeClr val="lt1"/>
              </a:buClr>
              <a:buSzPts val="2400"/>
              <a:buChar char="•"/>
            </a:pPr>
            <a:r>
              <a:rPr lang="en-GB" sz="2400"/>
              <a:t> vsak drugi in četrti ponedeljek v mesecu smo se dobili  na </a:t>
            </a:r>
            <a:r>
              <a:rPr lang="en-GB" sz="2400" u="sng">
                <a:solidFill>
                  <a:schemeClr val="hlink"/>
                </a:solidFill>
                <a:hlinkClick r:id="rId4"/>
              </a:rPr>
              <a:t>https://uni-lj-si.zoom.us/my/matijalokar</a:t>
            </a:r>
            <a:r>
              <a:rPr lang="en-GB" sz="2400"/>
              <a:t>  </a:t>
            </a:r>
            <a:endParaRPr/>
          </a:p>
          <a:p>
            <a:pPr indent="-228600" lvl="1" marL="685800" rtl="0" algn="l">
              <a:lnSpc>
                <a:spcPct val="125000"/>
              </a:lnSpc>
              <a:spcBef>
                <a:spcPts val="500"/>
              </a:spcBef>
              <a:spcAft>
                <a:spcPts val="0"/>
              </a:spcAft>
              <a:buClr>
                <a:schemeClr val="lt1"/>
              </a:buClr>
              <a:buSzPts val="2000"/>
              <a:buChar char="•"/>
            </a:pPr>
            <a:r>
              <a:rPr lang="en-GB" sz="2000"/>
              <a:t>Za pol ure, a vedno …</a:t>
            </a:r>
            <a:endParaRPr/>
          </a:p>
          <a:p>
            <a:pPr indent="-228600" lvl="0" marL="228600" rtl="0" algn="l">
              <a:lnSpc>
                <a:spcPct val="125000"/>
              </a:lnSpc>
              <a:spcBef>
                <a:spcPts val="1000"/>
              </a:spcBef>
              <a:spcAft>
                <a:spcPts val="0"/>
              </a:spcAft>
              <a:buClr>
                <a:schemeClr val="lt1"/>
              </a:buClr>
              <a:buSzPts val="2400"/>
              <a:buChar char="•"/>
            </a:pPr>
            <a:r>
              <a:rPr b="1" lang="en-GB" sz="2400"/>
              <a:t>V petek se moramo domeniti </a:t>
            </a:r>
            <a:r>
              <a:rPr lang="en-GB" sz="2400"/>
              <a:t>za dan in čas </a:t>
            </a:r>
            <a:endParaRPr/>
          </a:p>
          <a:p>
            <a:pPr indent="-228600" lvl="1" marL="685800" rtl="0" algn="l">
              <a:lnSpc>
                <a:spcPct val="125000"/>
              </a:lnSpc>
              <a:spcBef>
                <a:spcPts val="500"/>
              </a:spcBef>
              <a:spcAft>
                <a:spcPts val="0"/>
              </a:spcAft>
              <a:buClr>
                <a:schemeClr val="lt1"/>
              </a:buClr>
              <a:buSzPts val="2400"/>
              <a:buChar char="•"/>
            </a:pPr>
            <a:r>
              <a:rPr lang="en-GB"/>
              <a:t>(v petek) da boste imeli dovolj časa za lobiranje za vaš termin </a:t>
            </a:r>
            <a:endParaRPr/>
          </a:p>
        </p:txBody>
      </p:sp>
      <p:pic>
        <p:nvPicPr>
          <p:cNvPr descr="Conductor female with solid fill" id="397" name="Google Shape;397;p28"/>
          <p:cNvPicPr preferRelativeResize="0"/>
          <p:nvPr/>
        </p:nvPicPr>
        <p:blipFill rotWithShape="1">
          <a:blip r:embed="rId5">
            <a:alphaModFix/>
          </a:blip>
          <a:srcRect b="0" l="0" r="0" t="0"/>
          <a:stretch/>
        </p:blipFill>
        <p:spPr>
          <a:xfrm>
            <a:off x="5638800" y="5217271"/>
            <a:ext cx="914400" cy="9144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29"/>
          <p:cNvSpPr txBox="1"/>
          <p:nvPr>
            <p:ph type="title"/>
          </p:nvPr>
        </p:nvSpPr>
        <p:spPr>
          <a:xfrm>
            <a:off x="762000" y="762000"/>
            <a:ext cx="10668000" cy="1524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en-GB"/>
              <a:t>Konference</a:t>
            </a:r>
            <a:endParaRPr/>
          </a:p>
        </p:txBody>
      </p:sp>
      <p:sp>
        <p:nvSpPr>
          <p:cNvPr id="403" name="Google Shape;403;p29"/>
          <p:cNvSpPr txBox="1"/>
          <p:nvPr>
            <p:ph idx="1" type="body"/>
          </p:nvPr>
        </p:nvSpPr>
        <p:spPr>
          <a:xfrm>
            <a:off x="762000" y="2286000"/>
            <a:ext cx="10668000" cy="3818083"/>
          </a:xfrm>
          <a:prstGeom prst="rect">
            <a:avLst/>
          </a:prstGeom>
          <a:noFill/>
          <a:ln>
            <a:noFill/>
          </a:ln>
        </p:spPr>
        <p:txBody>
          <a:bodyPr anchorCtr="0" anchor="t" bIns="45700" lIns="91425" spcFirstLastPara="1" rIns="91425" wrap="square" tIns="45700">
            <a:normAutofit/>
          </a:bodyPr>
          <a:lstStyle/>
          <a:p>
            <a:pPr indent="-228600" lvl="0" marL="228600" rtl="0" algn="l">
              <a:lnSpc>
                <a:spcPct val="125000"/>
              </a:lnSpc>
              <a:spcBef>
                <a:spcPts val="0"/>
              </a:spcBef>
              <a:spcAft>
                <a:spcPts val="0"/>
              </a:spcAft>
              <a:buClr>
                <a:schemeClr val="lt1"/>
              </a:buClr>
              <a:buSzPts val="2800"/>
              <a:buChar char="•"/>
            </a:pPr>
            <a:r>
              <a:rPr lang="en-GB" u="sng">
                <a:solidFill>
                  <a:schemeClr val="hlink"/>
                </a:solidFill>
                <a:hlinkClick r:id="rId3"/>
              </a:rPr>
              <a:t>NAK 2023</a:t>
            </a:r>
            <a:endParaRPr/>
          </a:p>
          <a:p>
            <a:pPr indent="-228600" lvl="0" marL="228600" rtl="0" algn="l">
              <a:lnSpc>
                <a:spcPct val="125000"/>
              </a:lnSpc>
              <a:spcBef>
                <a:spcPts val="1000"/>
              </a:spcBef>
              <a:spcAft>
                <a:spcPts val="0"/>
              </a:spcAft>
              <a:buClr>
                <a:schemeClr val="lt1"/>
              </a:buClr>
              <a:buSzPts val="2800"/>
              <a:buChar char="•"/>
            </a:pPr>
            <a:r>
              <a:rPr lang="en-GB" u="sng">
                <a:solidFill>
                  <a:schemeClr val="hlink"/>
                </a:solidFill>
                <a:hlinkClick r:id="rId4"/>
              </a:rPr>
              <a:t>DigDaktika 2023</a:t>
            </a:r>
            <a:endParaRPr u="sng">
              <a:solidFill>
                <a:schemeClr val="hlink"/>
              </a:solidFill>
              <a:hlinkClick r:id="rId5"/>
            </a:endParaRPr>
          </a:p>
          <a:p>
            <a:pPr indent="-228600" lvl="0" marL="228600" rtl="0" algn="l">
              <a:lnSpc>
                <a:spcPct val="125000"/>
              </a:lnSpc>
              <a:spcBef>
                <a:spcPts val="1000"/>
              </a:spcBef>
              <a:spcAft>
                <a:spcPts val="0"/>
              </a:spcAft>
              <a:buClr>
                <a:schemeClr val="lt1"/>
              </a:buClr>
              <a:buSzPts val="2800"/>
              <a:buChar char="•"/>
            </a:pPr>
            <a:r>
              <a:rPr lang="en-GB" u="sng">
                <a:solidFill>
                  <a:schemeClr val="hlink"/>
                </a:solidFill>
                <a:hlinkClick r:id="rId6"/>
              </a:rPr>
              <a:t>STEMcolab23 </a:t>
            </a:r>
            <a:endParaRPr/>
          </a:p>
          <a:p>
            <a:pPr indent="-50800" lvl="0" marL="228600" rtl="0" algn="l">
              <a:lnSpc>
                <a:spcPct val="125000"/>
              </a:lnSpc>
              <a:spcBef>
                <a:spcPts val="1000"/>
              </a:spcBef>
              <a:spcAft>
                <a:spcPts val="0"/>
              </a:spcAft>
              <a:buClr>
                <a:schemeClr val="lt1"/>
              </a:buClr>
              <a:buSzPts val="2800"/>
              <a:buNone/>
            </a:pPr>
            <a:r>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pic>
        <p:nvPicPr>
          <p:cNvPr descr="A picture containing text, screenshot, logo, font&#10;&#10;Description automatically generated" id="408" name="Google Shape;408;p30"/>
          <p:cNvPicPr preferRelativeResize="0"/>
          <p:nvPr/>
        </p:nvPicPr>
        <p:blipFill rotWithShape="1">
          <a:blip r:embed="rId3">
            <a:alphaModFix/>
          </a:blip>
          <a:srcRect b="0" l="0" r="0" t="0"/>
          <a:stretch/>
        </p:blipFill>
        <p:spPr>
          <a:xfrm>
            <a:off x="957230" y="293016"/>
            <a:ext cx="7272370" cy="2256717"/>
          </a:xfrm>
          <a:prstGeom prst="rect">
            <a:avLst/>
          </a:prstGeom>
          <a:noFill/>
          <a:ln>
            <a:noFill/>
          </a:ln>
        </p:spPr>
      </p:pic>
      <p:pic>
        <p:nvPicPr>
          <p:cNvPr id="409" name="Google Shape;409;p30"/>
          <p:cNvPicPr preferRelativeResize="0"/>
          <p:nvPr/>
        </p:nvPicPr>
        <p:blipFill rotWithShape="1">
          <a:blip r:embed="rId4">
            <a:alphaModFix/>
          </a:blip>
          <a:srcRect b="0" l="0" r="0" t="0"/>
          <a:stretch/>
        </p:blipFill>
        <p:spPr>
          <a:xfrm>
            <a:off x="819979" y="4637933"/>
            <a:ext cx="6477000" cy="561975"/>
          </a:xfrm>
          <a:prstGeom prst="rect">
            <a:avLst/>
          </a:prstGeom>
          <a:noFill/>
          <a:ln>
            <a:noFill/>
          </a:ln>
        </p:spPr>
      </p:pic>
      <p:pic>
        <p:nvPicPr>
          <p:cNvPr id="410" name="Google Shape;410;p30"/>
          <p:cNvPicPr preferRelativeResize="0"/>
          <p:nvPr/>
        </p:nvPicPr>
        <p:blipFill rotWithShape="1">
          <a:blip r:embed="rId5">
            <a:alphaModFix/>
          </a:blip>
          <a:srcRect b="0" l="0" r="0" t="0"/>
          <a:stretch/>
        </p:blipFill>
        <p:spPr>
          <a:xfrm>
            <a:off x="3471830" y="5514975"/>
            <a:ext cx="6524625" cy="295275"/>
          </a:xfrm>
          <a:prstGeom prst="rect">
            <a:avLst/>
          </a:prstGeom>
          <a:noFill/>
          <a:ln>
            <a:noFill/>
          </a:ln>
        </p:spPr>
      </p:pic>
      <p:pic>
        <p:nvPicPr>
          <p:cNvPr id="411" name="Google Shape;411;p30"/>
          <p:cNvPicPr preferRelativeResize="0"/>
          <p:nvPr/>
        </p:nvPicPr>
        <p:blipFill rotWithShape="1">
          <a:blip r:embed="rId6">
            <a:alphaModFix/>
          </a:blip>
          <a:srcRect b="0" l="0" r="0" t="0"/>
          <a:stretch/>
        </p:blipFill>
        <p:spPr>
          <a:xfrm>
            <a:off x="4309442" y="2798866"/>
            <a:ext cx="6591300" cy="15240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pic>
        <p:nvPicPr>
          <p:cNvPr id="416" name="Google Shape;416;p31"/>
          <p:cNvPicPr preferRelativeResize="0"/>
          <p:nvPr/>
        </p:nvPicPr>
        <p:blipFill rotWithShape="1">
          <a:blip r:embed="rId3">
            <a:alphaModFix/>
          </a:blip>
          <a:srcRect b="0" l="0" r="0" t="0"/>
          <a:stretch/>
        </p:blipFill>
        <p:spPr>
          <a:xfrm>
            <a:off x="762000" y="665300"/>
            <a:ext cx="10658475" cy="1114425"/>
          </a:xfrm>
          <a:prstGeom prst="rect">
            <a:avLst/>
          </a:prstGeom>
          <a:noFill/>
          <a:ln>
            <a:noFill/>
          </a:ln>
        </p:spPr>
      </p:pic>
      <p:pic>
        <p:nvPicPr>
          <p:cNvPr id="417" name="Google Shape;417;p31"/>
          <p:cNvPicPr preferRelativeResize="0"/>
          <p:nvPr/>
        </p:nvPicPr>
        <p:blipFill rotWithShape="1">
          <a:blip r:embed="rId4">
            <a:alphaModFix/>
          </a:blip>
          <a:srcRect b="0" l="0" r="0" t="0"/>
          <a:stretch/>
        </p:blipFill>
        <p:spPr>
          <a:xfrm>
            <a:off x="2222770" y="2025690"/>
            <a:ext cx="6974732" cy="4529632"/>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pic>
        <p:nvPicPr>
          <p:cNvPr id="422" name="Google Shape;422;p32"/>
          <p:cNvPicPr preferRelativeResize="0"/>
          <p:nvPr/>
        </p:nvPicPr>
        <p:blipFill rotWithShape="1">
          <a:blip r:embed="rId3">
            <a:alphaModFix/>
          </a:blip>
          <a:srcRect b="0" l="0" r="0" t="0"/>
          <a:stretch/>
        </p:blipFill>
        <p:spPr>
          <a:xfrm>
            <a:off x="623786" y="3206011"/>
            <a:ext cx="7275074" cy="3357726"/>
          </a:xfrm>
          <a:prstGeom prst="rect">
            <a:avLst/>
          </a:prstGeom>
          <a:noFill/>
          <a:ln>
            <a:noFill/>
          </a:ln>
        </p:spPr>
      </p:pic>
      <p:pic>
        <p:nvPicPr>
          <p:cNvPr id="423" name="Google Shape;423;p32"/>
          <p:cNvPicPr preferRelativeResize="0"/>
          <p:nvPr/>
        </p:nvPicPr>
        <p:blipFill rotWithShape="1">
          <a:blip r:embed="rId4">
            <a:alphaModFix/>
          </a:blip>
          <a:srcRect b="0" l="0" r="0" t="0"/>
          <a:stretch/>
        </p:blipFill>
        <p:spPr>
          <a:xfrm>
            <a:off x="486382" y="186385"/>
            <a:ext cx="9599680" cy="1444415"/>
          </a:xfrm>
          <a:prstGeom prst="rect">
            <a:avLst/>
          </a:prstGeom>
          <a:noFill/>
          <a:ln>
            <a:noFill/>
          </a:ln>
        </p:spPr>
      </p:pic>
      <p:pic>
        <p:nvPicPr>
          <p:cNvPr id="424" name="Google Shape;424;p32"/>
          <p:cNvPicPr preferRelativeResize="0"/>
          <p:nvPr/>
        </p:nvPicPr>
        <p:blipFill rotWithShape="1">
          <a:blip r:embed="rId5">
            <a:alphaModFix/>
          </a:blip>
          <a:srcRect b="17158" l="4339" r="874" t="27462"/>
          <a:stretch/>
        </p:blipFill>
        <p:spPr>
          <a:xfrm>
            <a:off x="1449421" y="2155455"/>
            <a:ext cx="3891064" cy="646112"/>
          </a:xfrm>
          <a:prstGeom prst="rect">
            <a:avLst/>
          </a:prstGeom>
          <a:noFill/>
          <a:ln>
            <a:noFill/>
          </a:ln>
        </p:spPr>
      </p:pic>
      <p:pic>
        <p:nvPicPr>
          <p:cNvPr id="425" name="Google Shape;425;p32"/>
          <p:cNvPicPr preferRelativeResize="0"/>
          <p:nvPr/>
        </p:nvPicPr>
        <p:blipFill rotWithShape="1">
          <a:blip r:embed="rId6">
            <a:alphaModFix/>
          </a:blip>
          <a:srcRect b="7986" l="3199" r="546" t="19475"/>
          <a:stretch/>
        </p:blipFill>
        <p:spPr>
          <a:xfrm>
            <a:off x="5963054" y="2134897"/>
            <a:ext cx="3891063" cy="685269"/>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33"/>
          <p:cNvSpPr txBox="1"/>
          <p:nvPr>
            <p:ph type="title"/>
          </p:nvPr>
        </p:nvSpPr>
        <p:spPr>
          <a:xfrm>
            <a:off x="762000" y="762000"/>
            <a:ext cx="10668000" cy="1524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en-GB"/>
              <a:t>Strokovna ekskurzija na Dunaj</a:t>
            </a:r>
            <a:endParaRPr/>
          </a:p>
        </p:txBody>
      </p:sp>
      <p:sp>
        <p:nvSpPr>
          <p:cNvPr id="431" name="Google Shape;431;p33"/>
          <p:cNvSpPr txBox="1"/>
          <p:nvPr>
            <p:ph idx="1" type="body"/>
          </p:nvPr>
        </p:nvSpPr>
        <p:spPr>
          <a:xfrm>
            <a:off x="762000" y="2286000"/>
            <a:ext cx="10668000" cy="3818083"/>
          </a:xfrm>
          <a:prstGeom prst="rect">
            <a:avLst/>
          </a:prstGeom>
          <a:noFill/>
          <a:ln>
            <a:noFill/>
          </a:ln>
        </p:spPr>
        <p:txBody>
          <a:bodyPr anchorCtr="0" anchor="t" bIns="45700" lIns="91425" spcFirstLastPara="1" rIns="91425" wrap="square" tIns="45700">
            <a:normAutofit/>
          </a:bodyPr>
          <a:lstStyle/>
          <a:p>
            <a:pPr indent="0" lvl="0" marL="0" rtl="0" algn="l">
              <a:lnSpc>
                <a:spcPct val="125000"/>
              </a:lnSpc>
              <a:spcBef>
                <a:spcPts val="0"/>
              </a:spcBef>
              <a:spcAft>
                <a:spcPts val="0"/>
              </a:spcAft>
              <a:buClr>
                <a:schemeClr val="lt1"/>
              </a:buClr>
              <a:buSzPts val="2800"/>
              <a:buNone/>
            </a:pPr>
            <a:r>
              <a:rPr lang="en-GB"/>
              <a:t>V okviru projekta MINUT - NAPOJ se je 5. in 6. junija 2023 šest učiteljev skupaj z dr. Andrejem Brodnikom in mag. Matijo Lokarjem udeležilo strokovne ekskurzije na Dunaj. Na dunajski tehniški fakulteti (Technische Universität Wien) nas je dva dni prijazno gostil dr. Gerald Futschek.</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34"/>
          <p:cNvSpPr txBox="1"/>
          <p:nvPr>
            <p:ph type="title"/>
          </p:nvPr>
        </p:nvSpPr>
        <p:spPr>
          <a:xfrm>
            <a:off x="762000" y="762000"/>
            <a:ext cx="10668000" cy="1524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en-GB"/>
              <a:t>Vtisi</a:t>
            </a:r>
            <a:endParaRPr/>
          </a:p>
        </p:txBody>
      </p:sp>
      <p:sp>
        <p:nvSpPr>
          <p:cNvPr id="437" name="Google Shape;437;p34"/>
          <p:cNvSpPr txBox="1"/>
          <p:nvPr>
            <p:ph idx="1" type="body"/>
          </p:nvPr>
        </p:nvSpPr>
        <p:spPr>
          <a:xfrm>
            <a:off x="762000" y="2286000"/>
            <a:ext cx="10668000" cy="3818083"/>
          </a:xfrm>
          <a:prstGeom prst="rect">
            <a:avLst/>
          </a:prstGeom>
          <a:noFill/>
          <a:ln>
            <a:noFill/>
          </a:ln>
        </p:spPr>
        <p:txBody>
          <a:bodyPr anchorCtr="0" anchor="t" bIns="45700" lIns="91425" spcFirstLastPara="1" rIns="91425" wrap="square" tIns="45700">
            <a:normAutofit fontScale="77500" lnSpcReduction="20000"/>
          </a:bodyPr>
          <a:lstStyle/>
          <a:p>
            <a:pPr indent="-228600" lvl="0" marL="228600" rtl="0" algn="l">
              <a:lnSpc>
                <a:spcPct val="125000"/>
              </a:lnSpc>
              <a:spcBef>
                <a:spcPts val="0"/>
              </a:spcBef>
              <a:spcAft>
                <a:spcPts val="0"/>
              </a:spcAft>
              <a:buClr>
                <a:schemeClr val="lt1"/>
              </a:buClr>
              <a:buSzPct val="100000"/>
              <a:buChar char="•"/>
            </a:pPr>
            <a:r>
              <a:rPr lang="en-GB"/>
              <a:t>V ponedeljek, 5. junija, smo se skupaj z avstrijskimi učitelji udeležili naravoslovnih delavnic (informatika, kemija, matematika). Delavnice so bile primerne za učence osnovne šole. Popoldan smo se udeležili strokovnega predavanja o umetni inteligenci (predavala je Carla P. Gomes iz Cornell University; naslov predavanja je bil “AI &amp; Sustainability”).</a:t>
            </a:r>
            <a:endParaRPr/>
          </a:p>
          <a:p>
            <a:pPr indent="-228600" lvl="0" marL="228600" rtl="0" algn="l">
              <a:lnSpc>
                <a:spcPct val="125000"/>
              </a:lnSpc>
              <a:spcBef>
                <a:spcPts val="1000"/>
              </a:spcBef>
              <a:spcAft>
                <a:spcPts val="0"/>
              </a:spcAft>
              <a:buClr>
                <a:schemeClr val="lt1"/>
              </a:buClr>
              <a:buSzPct val="100000"/>
              <a:buChar char="•"/>
            </a:pPr>
            <a:r>
              <a:rPr lang="en-GB"/>
              <a:t>V torek, 6. junija, smo obiskali Tehnično srednjo šolo (TGM), kjer so nam predstavili njihov način izvajanja pouka. Presenetila nas je motivacija njihovih dijakov. </a:t>
            </a:r>
            <a:br>
              <a:rPr lang="en-GB"/>
            </a:br>
            <a:r>
              <a:rPr lang="en-GB"/>
              <a:t>Popoldne smo si ogledali razstavo “Adventure Informatics”, vse razstavljeno smo preizkusili in bili zelo navdušeni.</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23" name="Shape 123"/>
        <p:cNvGrpSpPr/>
        <p:nvPr/>
      </p:nvGrpSpPr>
      <p:grpSpPr>
        <a:xfrm>
          <a:off x="0" y="0"/>
          <a:ext cx="0" cy="0"/>
          <a:chOff x="0" y="0"/>
          <a:chExt cx="0" cy="0"/>
        </a:xfrm>
      </p:grpSpPr>
      <p:sp>
        <p:nvSpPr>
          <p:cNvPr id="124" name="Google Shape;124;p5"/>
          <p:cNvSpPr/>
          <p:nvPr/>
        </p:nvSpPr>
        <p:spPr>
          <a:xfrm>
            <a:off x="8157843" y="6244836"/>
            <a:ext cx="4034156" cy="613164"/>
          </a:xfrm>
          <a:custGeom>
            <a:rect b="b" l="l" r="r" t="t"/>
            <a:pathLst>
              <a:path extrusionOk="0" h="613164" w="4034156">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500"/>
              <a:buFont typeface="Avenir"/>
              <a:buNone/>
            </a:pPr>
            <a:r>
              <a:t/>
            </a:r>
            <a:endParaRPr b="0" i="0" sz="1500" u="none" cap="none" strike="noStrike">
              <a:solidFill>
                <a:srgbClr val="FFFFFF"/>
              </a:solidFill>
              <a:latin typeface="Avenir"/>
              <a:ea typeface="Avenir"/>
              <a:cs typeface="Avenir"/>
              <a:sym typeface="Avenir"/>
            </a:endParaRPr>
          </a:p>
        </p:txBody>
      </p:sp>
      <p:sp>
        <p:nvSpPr>
          <p:cNvPr id="125" name="Google Shape;125;p5"/>
          <p:cNvSpPr/>
          <p:nvPr/>
        </p:nvSpPr>
        <p:spPr>
          <a:xfrm>
            <a:off x="1" y="688126"/>
            <a:ext cx="448491" cy="1634252"/>
          </a:xfrm>
          <a:custGeom>
            <a:rect b="b" l="l" r="r" t="t"/>
            <a:pathLst>
              <a:path extrusionOk="0" h="1634252" w="448491">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rgbClr val="FFFFFF"/>
              </a:solidFill>
              <a:latin typeface="Avenir"/>
              <a:ea typeface="Avenir"/>
              <a:cs typeface="Avenir"/>
              <a:sym typeface="Avenir"/>
            </a:endParaRPr>
          </a:p>
        </p:txBody>
      </p:sp>
      <p:sp>
        <p:nvSpPr>
          <p:cNvPr id="126" name="Google Shape;126;p5"/>
          <p:cNvSpPr/>
          <p:nvPr/>
        </p:nvSpPr>
        <p:spPr>
          <a:xfrm>
            <a:off x="7309459" y="6144069"/>
            <a:ext cx="4418271" cy="718159"/>
          </a:xfrm>
          <a:custGeom>
            <a:rect b="b" l="l" r="r" t="t"/>
            <a:pathLst>
              <a:path extrusionOk="0" h="718159" w="4418271">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cap="flat" cmpd="sng" w="12700">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Avenir"/>
              <a:ea typeface="Avenir"/>
              <a:cs typeface="Avenir"/>
              <a:sym typeface="Avenir"/>
            </a:endParaRPr>
          </a:p>
        </p:txBody>
      </p:sp>
      <p:sp>
        <p:nvSpPr>
          <p:cNvPr id="127" name="Google Shape;127;p5"/>
          <p:cNvSpPr/>
          <p:nvPr/>
        </p:nvSpPr>
        <p:spPr>
          <a:xfrm>
            <a:off x="0" y="0"/>
            <a:ext cx="12192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venir"/>
              <a:ea typeface="Avenir"/>
              <a:cs typeface="Avenir"/>
              <a:sym typeface="Avenir"/>
            </a:endParaRPr>
          </a:p>
        </p:txBody>
      </p:sp>
      <p:pic>
        <p:nvPicPr>
          <p:cNvPr id="128" name="Google Shape;128;p5"/>
          <p:cNvPicPr preferRelativeResize="0"/>
          <p:nvPr/>
        </p:nvPicPr>
        <p:blipFill rotWithShape="1">
          <a:blip r:embed="rId3">
            <a:alphaModFix/>
          </a:blip>
          <a:srcRect b="0" l="0" r="0" t="125"/>
          <a:stretch/>
        </p:blipFill>
        <p:spPr>
          <a:xfrm>
            <a:off x="20" y="10"/>
            <a:ext cx="12207220" cy="6857990"/>
          </a:xfrm>
          <a:prstGeom prst="rect">
            <a:avLst/>
          </a:prstGeom>
          <a:noFill/>
          <a:ln>
            <a:noFill/>
          </a:ln>
        </p:spPr>
      </p:pic>
      <p:sp>
        <p:nvSpPr>
          <p:cNvPr id="129" name="Google Shape;129;p5"/>
          <p:cNvSpPr/>
          <p:nvPr/>
        </p:nvSpPr>
        <p:spPr>
          <a:xfrm>
            <a:off x="3" y="0"/>
            <a:ext cx="9339206" cy="6858000"/>
          </a:xfrm>
          <a:prstGeom prst="rect">
            <a:avLst/>
          </a:prstGeom>
          <a:gradFill>
            <a:gsLst>
              <a:gs pos="0">
                <a:srgbClr val="000000">
                  <a:alpha val="0"/>
                </a:srgbClr>
              </a:gs>
              <a:gs pos="33000">
                <a:srgbClr val="000000">
                  <a:alpha val="20000"/>
                </a:srgbClr>
              </a:gs>
              <a:gs pos="58000">
                <a:srgbClr val="000000">
                  <a:alpha val="29803"/>
                </a:srgbClr>
              </a:gs>
              <a:gs pos="100000">
                <a:srgbClr val="000000">
                  <a:alpha val="29803"/>
                </a:srgbClr>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sp>
        <p:nvSpPr>
          <p:cNvPr id="130" name="Google Shape;130;p5"/>
          <p:cNvSpPr txBox="1"/>
          <p:nvPr>
            <p:ph type="title"/>
          </p:nvPr>
        </p:nvSpPr>
        <p:spPr>
          <a:xfrm>
            <a:off x="762000" y="762000"/>
            <a:ext cx="7202557" cy="3048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en-GB" sz="4400">
                <a:solidFill>
                  <a:schemeClr val="lt1"/>
                </a:solidFill>
                <a:latin typeface="Arial"/>
                <a:ea typeface="Arial"/>
                <a:cs typeface="Arial"/>
                <a:sym typeface="Arial"/>
              </a:rPr>
              <a:t>IZZIVI POUČEVANJA RAČUNALNIŠKIH VSEBIN V OŠ IN SŠ</a:t>
            </a:r>
            <a:endParaRPr/>
          </a:p>
        </p:txBody>
      </p:sp>
      <p:sp>
        <p:nvSpPr>
          <p:cNvPr id="131" name="Google Shape;131;p5"/>
          <p:cNvSpPr txBox="1"/>
          <p:nvPr>
            <p:ph idx="1" type="body"/>
          </p:nvPr>
        </p:nvSpPr>
        <p:spPr>
          <a:xfrm>
            <a:off x="3329796" y="4083733"/>
            <a:ext cx="7401464" cy="1524000"/>
          </a:xfrm>
          <a:prstGeom prst="rect">
            <a:avLst/>
          </a:prstGeom>
          <a:noFill/>
          <a:ln>
            <a:noFill/>
          </a:ln>
        </p:spPr>
        <p:txBody>
          <a:bodyPr anchorCtr="0" anchor="t" bIns="45700" lIns="91425" spcFirstLastPara="1" rIns="91425" wrap="square" tIns="45700">
            <a:normAutofit/>
          </a:bodyPr>
          <a:lstStyle/>
          <a:p>
            <a:pPr indent="0" lvl="0" marL="0" rtl="0" algn="l">
              <a:lnSpc>
                <a:spcPct val="125000"/>
              </a:lnSpc>
              <a:spcBef>
                <a:spcPts val="0"/>
              </a:spcBef>
              <a:spcAft>
                <a:spcPts val="0"/>
              </a:spcAft>
              <a:buClr>
                <a:schemeClr val="lt1"/>
              </a:buClr>
              <a:buSzPts val="2400"/>
              <a:buNone/>
            </a:pPr>
            <a:r>
              <a:rPr lang="en-GB" sz="2400">
                <a:solidFill>
                  <a:schemeClr val="lt1"/>
                </a:solidFill>
                <a:latin typeface="Avenir"/>
                <a:ea typeface="Avenir"/>
                <a:cs typeface="Avenir"/>
                <a:sym typeface="Avenir"/>
              </a:rPr>
              <a:t>Redna 2x mesečna srečanja, prvenstveno namenjena izmenjavi izkušenj</a:t>
            </a:r>
            <a:r>
              <a:rPr lang="en-GB">
                <a:solidFill>
                  <a:schemeClr val="lt1"/>
                </a:solidFill>
              </a:rPr>
              <a:t> pri poučevanju RIN</a:t>
            </a:r>
            <a:endParaRPr sz="2400">
              <a:solidFill>
                <a:schemeClr val="lt1"/>
              </a:solidFill>
              <a:latin typeface="Avenir"/>
              <a:ea typeface="Avenir"/>
              <a:cs typeface="Avenir"/>
              <a:sym typeface="Aveni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pic>
        <p:nvPicPr>
          <p:cNvPr descr="A group of people standing in front of a building&#10;&#10;Description automatically generated" id="442" name="Google Shape;442;p35"/>
          <p:cNvPicPr preferRelativeResize="0"/>
          <p:nvPr/>
        </p:nvPicPr>
        <p:blipFill rotWithShape="1">
          <a:blip r:embed="rId3">
            <a:alphaModFix/>
          </a:blip>
          <a:srcRect b="0" l="0" r="0" t="0"/>
          <a:stretch/>
        </p:blipFill>
        <p:spPr>
          <a:xfrm>
            <a:off x="-145243" y="129871"/>
            <a:ext cx="10025832" cy="4873668"/>
          </a:xfrm>
          <a:prstGeom prst="rect">
            <a:avLst/>
          </a:prstGeom>
          <a:noFill/>
          <a:ln>
            <a:noFill/>
          </a:ln>
        </p:spPr>
      </p:pic>
      <p:pic>
        <p:nvPicPr>
          <p:cNvPr descr="A group of people sitting around a table playing cards&#10;&#10;Description automatically generated" id="443" name="Google Shape;443;p35"/>
          <p:cNvPicPr preferRelativeResize="0"/>
          <p:nvPr/>
        </p:nvPicPr>
        <p:blipFill rotWithShape="1">
          <a:blip r:embed="rId4">
            <a:alphaModFix/>
          </a:blip>
          <a:srcRect b="0" l="0" r="0" t="0"/>
          <a:stretch/>
        </p:blipFill>
        <p:spPr>
          <a:xfrm>
            <a:off x="6657940" y="3669042"/>
            <a:ext cx="5119991" cy="287999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pic>
        <p:nvPicPr>
          <p:cNvPr descr="A group of people looking at a board&#10;&#10;Description automatically generated" id="448" name="Google Shape;448;p36"/>
          <p:cNvPicPr preferRelativeResize="0"/>
          <p:nvPr/>
        </p:nvPicPr>
        <p:blipFill rotWithShape="1">
          <a:blip r:embed="rId3">
            <a:alphaModFix/>
          </a:blip>
          <a:srcRect b="0" l="0" r="0" t="0"/>
          <a:stretch/>
        </p:blipFill>
        <p:spPr>
          <a:xfrm>
            <a:off x="6893976" y="40195"/>
            <a:ext cx="5158596" cy="3868948"/>
          </a:xfrm>
          <a:prstGeom prst="rect">
            <a:avLst/>
          </a:prstGeom>
          <a:noFill/>
          <a:ln>
            <a:noFill/>
          </a:ln>
        </p:spPr>
      </p:pic>
      <p:pic>
        <p:nvPicPr>
          <p:cNvPr descr="A group of people standing in a room&#10;&#10;Description automatically generated" id="449" name="Google Shape;449;p36"/>
          <p:cNvPicPr preferRelativeResize="0"/>
          <p:nvPr/>
        </p:nvPicPr>
        <p:blipFill rotWithShape="1">
          <a:blip r:embed="rId4">
            <a:alphaModFix/>
          </a:blip>
          <a:srcRect b="0" l="0" r="0" t="0"/>
          <a:stretch/>
        </p:blipFill>
        <p:spPr>
          <a:xfrm>
            <a:off x="631134" y="290361"/>
            <a:ext cx="5743102" cy="3230495"/>
          </a:xfrm>
          <a:prstGeom prst="rect">
            <a:avLst/>
          </a:prstGeom>
          <a:noFill/>
          <a:ln>
            <a:noFill/>
          </a:ln>
        </p:spPr>
      </p:pic>
      <p:pic>
        <p:nvPicPr>
          <p:cNvPr descr="A group of people looking at a whiteboard&#10;&#10;Description automatically generated with medium confidence" id="450" name="Google Shape;450;p36"/>
          <p:cNvPicPr preferRelativeResize="0"/>
          <p:nvPr/>
        </p:nvPicPr>
        <p:blipFill rotWithShape="1">
          <a:blip r:embed="rId5">
            <a:alphaModFix/>
          </a:blip>
          <a:srcRect b="0" l="22791" r="0" t="0"/>
          <a:stretch/>
        </p:blipFill>
        <p:spPr>
          <a:xfrm>
            <a:off x="3269411" y="3375335"/>
            <a:ext cx="4725132" cy="344247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pic>
        <p:nvPicPr>
          <p:cNvPr descr="A group of people standing in a room&#10;&#10;Description automatically generated" id="455" name="Google Shape;455;p37"/>
          <p:cNvPicPr preferRelativeResize="0"/>
          <p:nvPr/>
        </p:nvPicPr>
        <p:blipFill rotWithShape="1">
          <a:blip r:embed="rId3">
            <a:alphaModFix/>
          </a:blip>
          <a:srcRect b="0" l="0" r="0" t="0"/>
          <a:stretch/>
        </p:blipFill>
        <p:spPr>
          <a:xfrm>
            <a:off x="603849" y="257367"/>
            <a:ext cx="11084943" cy="623528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6"/>
          <p:cNvSpPr txBox="1"/>
          <p:nvPr>
            <p:ph type="title"/>
          </p:nvPr>
        </p:nvSpPr>
        <p:spPr>
          <a:xfrm>
            <a:off x="762000" y="762000"/>
            <a:ext cx="10668000" cy="1524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en-GB"/>
              <a:t>Video posnetki seminarjev</a:t>
            </a:r>
            <a:endParaRPr/>
          </a:p>
        </p:txBody>
      </p:sp>
      <p:pic>
        <p:nvPicPr>
          <p:cNvPr id="137" name="Google Shape;137;p6"/>
          <p:cNvPicPr preferRelativeResize="0"/>
          <p:nvPr>
            <p:ph idx="1" type="body"/>
          </p:nvPr>
        </p:nvPicPr>
        <p:blipFill rotWithShape="1">
          <a:blip r:embed="rId3">
            <a:alphaModFix/>
          </a:blip>
          <a:srcRect b="0" l="0" r="0" t="0"/>
          <a:stretch/>
        </p:blipFill>
        <p:spPr>
          <a:xfrm>
            <a:off x="1003967" y="2107184"/>
            <a:ext cx="10184066" cy="3817938"/>
          </a:xfrm>
          <a:prstGeom prst="rect">
            <a:avLst/>
          </a:prstGeom>
          <a:noFill/>
          <a:ln>
            <a:noFill/>
          </a:ln>
        </p:spPr>
      </p:pic>
      <p:sp>
        <p:nvSpPr>
          <p:cNvPr id="138" name="Google Shape;138;p6"/>
          <p:cNvSpPr txBox="1"/>
          <p:nvPr/>
        </p:nvSpPr>
        <p:spPr>
          <a:xfrm>
            <a:off x="333248" y="6262547"/>
            <a:ext cx="7989665" cy="369332"/>
          </a:xfrm>
          <a:prstGeom prst="rect">
            <a:avLst/>
          </a:prstGeom>
          <a:gradFill>
            <a:gsLst>
              <a:gs pos="0">
                <a:srgbClr val="CF71E1"/>
              </a:gs>
              <a:gs pos="50000">
                <a:srgbClr val="CD55E3"/>
              </a:gs>
              <a:gs pos="100000">
                <a:srgbClr val="BA42D0"/>
              </a:gs>
            </a:gsLst>
            <a:lin ang="5400000" scaled="0"/>
          </a:gradFill>
          <a:ln cap="flat" cmpd="sng" w="9525">
            <a:solidFill>
              <a:schemeClr val="accent6"/>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GB" sz="1800">
                <a:solidFill>
                  <a:schemeClr val="lt1"/>
                </a:solidFill>
                <a:latin typeface="Avenir"/>
                <a:ea typeface="Avenir"/>
                <a:cs typeface="Avenir"/>
                <a:sym typeface="Avenir"/>
              </a:rPr>
              <a:t>https://www.youtube.com/@webinarji-izzivipoucevanja3720/playlists</a:t>
            </a:r>
            <a:endParaRPr/>
          </a:p>
        </p:txBody>
      </p:sp>
      <p:pic>
        <p:nvPicPr>
          <p:cNvPr id="139" name="Google Shape;139;p6"/>
          <p:cNvPicPr preferRelativeResize="0"/>
          <p:nvPr/>
        </p:nvPicPr>
        <p:blipFill rotWithShape="1">
          <a:blip r:embed="rId4">
            <a:alphaModFix/>
          </a:blip>
          <a:srcRect b="0" l="0" r="0" t="0"/>
          <a:stretch/>
        </p:blipFill>
        <p:spPr>
          <a:xfrm>
            <a:off x="9166606" y="4094861"/>
            <a:ext cx="2628900" cy="26574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7"/>
          <p:cNvSpPr txBox="1"/>
          <p:nvPr>
            <p:ph type="title"/>
          </p:nvPr>
        </p:nvSpPr>
        <p:spPr>
          <a:xfrm>
            <a:off x="762000" y="762000"/>
            <a:ext cx="10668000" cy="1524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en-GB"/>
              <a:t>Spisek predavanj</a:t>
            </a:r>
            <a:endParaRPr/>
          </a:p>
        </p:txBody>
      </p:sp>
      <p:sp>
        <p:nvSpPr>
          <p:cNvPr id="145" name="Google Shape;145;p7"/>
          <p:cNvSpPr txBox="1"/>
          <p:nvPr>
            <p:ph idx="1" type="body"/>
          </p:nvPr>
        </p:nvSpPr>
        <p:spPr>
          <a:xfrm>
            <a:off x="762000" y="2286000"/>
            <a:ext cx="10668000" cy="3818083"/>
          </a:xfrm>
          <a:prstGeom prst="rect">
            <a:avLst/>
          </a:prstGeom>
          <a:noFill/>
          <a:ln>
            <a:noFill/>
          </a:ln>
        </p:spPr>
        <p:txBody>
          <a:bodyPr anchorCtr="0" anchor="t" bIns="45700" lIns="91425" spcFirstLastPara="1" rIns="91425" wrap="square" tIns="45700">
            <a:normAutofit fontScale="62500" lnSpcReduction="20000"/>
          </a:bodyPr>
          <a:lstStyle/>
          <a:p>
            <a:pPr indent="-228600" lvl="0" marL="228600" rtl="0" algn="l">
              <a:lnSpc>
                <a:spcPct val="125000"/>
              </a:lnSpc>
              <a:spcBef>
                <a:spcPts val="0"/>
              </a:spcBef>
              <a:spcAft>
                <a:spcPts val="0"/>
              </a:spcAft>
              <a:buClr>
                <a:schemeClr val="lt1"/>
              </a:buClr>
              <a:buSzPct val="100000"/>
              <a:buChar char="•"/>
            </a:pPr>
            <a:r>
              <a:rPr lang="en-GB"/>
              <a:t> Gregor Anželj: Digitalizacija rokopisa</a:t>
            </a:r>
            <a:endParaRPr/>
          </a:p>
          <a:p>
            <a:pPr indent="-228600" lvl="0" marL="228600" rtl="0" algn="l">
              <a:lnSpc>
                <a:spcPct val="125000"/>
              </a:lnSpc>
              <a:spcBef>
                <a:spcPts val="1000"/>
              </a:spcBef>
              <a:spcAft>
                <a:spcPts val="0"/>
              </a:spcAft>
              <a:buClr>
                <a:schemeClr val="lt1"/>
              </a:buClr>
              <a:buSzPct val="100000"/>
              <a:buChar char="•"/>
            </a:pPr>
            <a:r>
              <a:rPr lang="en-GB"/>
              <a:t> Michael Caspersen (Danska): Educating novices in the skills of programming</a:t>
            </a:r>
            <a:endParaRPr/>
          </a:p>
          <a:p>
            <a:pPr indent="-228600" lvl="0" marL="228600" rtl="0" algn="l">
              <a:lnSpc>
                <a:spcPct val="125000"/>
              </a:lnSpc>
              <a:spcBef>
                <a:spcPts val="1000"/>
              </a:spcBef>
              <a:spcAft>
                <a:spcPts val="0"/>
              </a:spcAft>
              <a:buClr>
                <a:schemeClr val="lt1"/>
              </a:buClr>
              <a:buSzPct val="100000"/>
              <a:buChar char="•"/>
            </a:pPr>
            <a:r>
              <a:rPr lang="en-GB"/>
              <a:t>Snežana Rajaković: Začetno računalniško opismenjevanje - Office, 3. razred</a:t>
            </a:r>
            <a:endParaRPr/>
          </a:p>
          <a:p>
            <a:pPr indent="-228600" lvl="0" marL="228600" rtl="0" algn="l">
              <a:lnSpc>
                <a:spcPct val="125000"/>
              </a:lnSpc>
              <a:spcBef>
                <a:spcPts val="1000"/>
              </a:spcBef>
              <a:spcAft>
                <a:spcPts val="0"/>
              </a:spcAft>
              <a:buClr>
                <a:schemeClr val="lt1"/>
              </a:buClr>
              <a:buSzPct val="100000"/>
              <a:buChar char="•"/>
            </a:pPr>
            <a:r>
              <a:rPr lang="en-GB"/>
              <a:t>Roman Bobnarič: Kako računalniško opismenjevati v 1.VIO</a:t>
            </a:r>
            <a:endParaRPr/>
          </a:p>
          <a:p>
            <a:pPr indent="-228600" lvl="0" marL="228600" rtl="0" algn="l">
              <a:lnSpc>
                <a:spcPct val="125000"/>
              </a:lnSpc>
              <a:spcBef>
                <a:spcPts val="1000"/>
              </a:spcBef>
              <a:spcAft>
                <a:spcPts val="0"/>
              </a:spcAft>
              <a:buClr>
                <a:schemeClr val="lt1"/>
              </a:buClr>
              <a:buSzPct val="100000"/>
              <a:buChar char="•"/>
            </a:pPr>
            <a:r>
              <a:rPr lang="en-GB"/>
              <a:t>Tea Sušnik: Naloge iz Bobra za učenje kriptiranja sporočil</a:t>
            </a:r>
            <a:endParaRPr/>
          </a:p>
          <a:p>
            <a:pPr indent="-228600" lvl="0" marL="228600" rtl="0" algn="l">
              <a:lnSpc>
                <a:spcPct val="125000"/>
              </a:lnSpc>
              <a:spcBef>
                <a:spcPts val="1000"/>
              </a:spcBef>
              <a:spcAft>
                <a:spcPts val="0"/>
              </a:spcAft>
              <a:buClr>
                <a:schemeClr val="lt1"/>
              </a:buClr>
              <a:buSzPct val="100000"/>
              <a:buChar char="•"/>
            </a:pPr>
            <a:r>
              <a:rPr lang="en-GB"/>
              <a:t>Matija Lokar: Osnove objektnega programiranja</a:t>
            </a:r>
            <a:endParaRPr/>
          </a:p>
          <a:p>
            <a:pPr indent="-228600" lvl="0" marL="228600" rtl="0" algn="l">
              <a:lnSpc>
                <a:spcPct val="125000"/>
              </a:lnSpc>
              <a:spcBef>
                <a:spcPts val="1000"/>
              </a:spcBef>
              <a:spcAft>
                <a:spcPts val="0"/>
              </a:spcAft>
              <a:buClr>
                <a:schemeClr val="lt1"/>
              </a:buClr>
              <a:buSzPct val="100000"/>
              <a:buChar char="•"/>
            </a:pPr>
            <a:r>
              <a:rPr lang="en-GB"/>
              <a:t>Igor Pesek: KID</a:t>
            </a:r>
            <a:endParaRPr/>
          </a:p>
          <a:p>
            <a:pPr indent="-228600" lvl="0" marL="228600" rtl="0" algn="l">
              <a:lnSpc>
                <a:spcPct val="125000"/>
              </a:lnSpc>
              <a:spcBef>
                <a:spcPts val="1000"/>
              </a:spcBef>
              <a:spcAft>
                <a:spcPts val="0"/>
              </a:spcAft>
              <a:buClr>
                <a:schemeClr val="lt1"/>
              </a:buClr>
              <a:buSzPct val="100000"/>
              <a:buChar char="•"/>
            </a:pPr>
            <a:r>
              <a:rPr lang="en-GB"/>
              <a:t>Edi Kuklec, Uporaba DEXi lupine in maturitetna naloga</a:t>
            </a:r>
            <a:endParaRPr/>
          </a:p>
          <a:p>
            <a:pPr indent="-228600" lvl="0" marL="228600" rtl="0" algn="l">
              <a:lnSpc>
                <a:spcPct val="125000"/>
              </a:lnSpc>
              <a:spcBef>
                <a:spcPts val="1000"/>
              </a:spcBef>
              <a:spcAft>
                <a:spcPts val="0"/>
              </a:spcAft>
              <a:buClr>
                <a:schemeClr val="lt1"/>
              </a:buClr>
              <a:buSzPct val="100000"/>
              <a:buChar char="•"/>
            </a:pPr>
            <a:r>
              <a:rPr lang="en-GB"/>
              <a:t>Helena Ferjančič: Dvojiški sistem zapisovanja različnih podatkov ter računalništvo brez računalnika</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8"/>
          <p:cNvSpPr txBox="1"/>
          <p:nvPr>
            <p:ph type="title"/>
          </p:nvPr>
        </p:nvSpPr>
        <p:spPr>
          <a:xfrm>
            <a:off x="762000" y="762000"/>
            <a:ext cx="10668000" cy="1524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en-GB"/>
              <a:t>Spisek predavanj nad. …</a:t>
            </a:r>
            <a:endParaRPr/>
          </a:p>
        </p:txBody>
      </p:sp>
      <p:sp>
        <p:nvSpPr>
          <p:cNvPr id="151" name="Google Shape;151;p8"/>
          <p:cNvSpPr txBox="1"/>
          <p:nvPr>
            <p:ph idx="1" type="body"/>
          </p:nvPr>
        </p:nvSpPr>
        <p:spPr>
          <a:xfrm>
            <a:off x="762000" y="2286000"/>
            <a:ext cx="10668000" cy="3818083"/>
          </a:xfrm>
          <a:prstGeom prst="rect">
            <a:avLst/>
          </a:prstGeom>
          <a:noFill/>
          <a:ln>
            <a:noFill/>
          </a:ln>
        </p:spPr>
        <p:txBody>
          <a:bodyPr anchorCtr="0" anchor="t" bIns="45700" lIns="91425" spcFirstLastPara="1" rIns="91425" wrap="square" tIns="45700">
            <a:normAutofit fontScale="55000" lnSpcReduction="20000"/>
          </a:bodyPr>
          <a:lstStyle/>
          <a:p>
            <a:pPr indent="-228600" lvl="0" marL="228600" rtl="0" algn="l">
              <a:lnSpc>
                <a:spcPct val="125000"/>
              </a:lnSpc>
              <a:spcBef>
                <a:spcPts val="0"/>
              </a:spcBef>
              <a:spcAft>
                <a:spcPts val="0"/>
              </a:spcAft>
              <a:buClr>
                <a:schemeClr val="lt1"/>
              </a:buClr>
              <a:buSzPct val="100000"/>
              <a:buChar char="•"/>
            </a:pPr>
            <a:r>
              <a:rPr lang="en-GB"/>
              <a:t>David Francesconi: Izkušnje pri poučevanju 3D modeliranja s programom Fusion 360</a:t>
            </a:r>
            <a:endParaRPr/>
          </a:p>
          <a:p>
            <a:pPr indent="-228600" lvl="0" marL="228600" rtl="0" algn="l">
              <a:lnSpc>
                <a:spcPct val="125000"/>
              </a:lnSpc>
              <a:spcBef>
                <a:spcPts val="1000"/>
              </a:spcBef>
              <a:spcAft>
                <a:spcPts val="0"/>
              </a:spcAft>
              <a:buClr>
                <a:schemeClr val="lt1"/>
              </a:buClr>
              <a:buSzPct val="100000"/>
              <a:buChar char="•"/>
            </a:pPr>
            <a:r>
              <a:rPr lang="en-GB"/>
              <a:t>Snežana Rajaković: Prvi koraki v programiranje - Scratch, 3. razred</a:t>
            </a:r>
            <a:endParaRPr/>
          </a:p>
          <a:p>
            <a:pPr indent="-228600" lvl="0" marL="228600" rtl="0" algn="l">
              <a:lnSpc>
                <a:spcPct val="125000"/>
              </a:lnSpc>
              <a:spcBef>
                <a:spcPts val="1000"/>
              </a:spcBef>
              <a:spcAft>
                <a:spcPts val="0"/>
              </a:spcAft>
              <a:buClr>
                <a:schemeClr val="lt1"/>
              </a:buClr>
              <a:buSzPct val="100000"/>
              <a:buChar char="•"/>
            </a:pPr>
            <a:r>
              <a:rPr lang="en-GB"/>
              <a:t>Uroš Bijelič: Uporaba spletnih anket</a:t>
            </a:r>
            <a:endParaRPr/>
          </a:p>
          <a:p>
            <a:pPr indent="-228600" lvl="0" marL="228600" rtl="0" algn="l">
              <a:lnSpc>
                <a:spcPct val="125000"/>
              </a:lnSpc>
              <a:spcBef>
                <a:spcPts val="1000"/>
              </a:spcBef>
              <a:spcAft>
                <a:spcPts val="0"/>
              </a:spcAft>
              <a:buClr>
                <a:schemeClr val="lt1"/>
              </a:buClr>
              <a:buSzPct val="100000"/>
              <a:buChar char="•"/>
            </a:pPr>
            <a:r>
              <a:rPr lang="en-GB"/>
              <a:t>Matija Lokar: OOP 2. del</a:t>
            </a:r>
            <a:endParaRPr/>
          </a:p>
          <a:p>
            <a:pPr indent="-228600" lvl="0" marL="228600" rtl="0" algn="l">
              <a:lnSpc>
                <a:spcPct val="125000"/>
              </a:lnSpc>
              <a:spcBef>
                <a:spcPts val="1000"/>
              </a:spcBef>
              <a:spcAft>
                <a:spcPts val="0"/>
              </a:spcAft>
              <a:buClr>
                <a:schemeClr val="lt1"/>
              </a:buClr>
              <a:buSzPct val="100000"/>
              <a:buChar char="•"/>
            </a:pPr>
            <a:r>
              <a:rPr lang="en-GB"/>
              <a:t>Alenka Gros: Kako vpeljujemo osnove rač. v prvo in drugo triado</a:t>
            </a:r>
            <a:endParaRPr/>
          </a:p>
          <a:p>
            <a:pPr indent="-228600" lvl="0" marL="228600" rtl="0" algn="l">
              <a:lnSpc>
                <a:spcPct val="125000"/>
              </a:lnSpc>
              <a:spcBef>
                <a:spcPts val="1000"/>
              </a:spcBef>
              <a:spcAft>
                <a:spcPts val="0"/>
              </a:spcAft>
              <a:buClr>
                <a:schemeClr val="lt1"/>
              </a:buClr>
              <a:buSzPct val="100000"/>
              <a:buChar char="•"/>
            </a:pPr>
            <a:r>
              <a:rPr lang="en-GB"/>
              <a:t>Tea Sušnik: Spletišče W3Schools pri spoznavanju jezika HTML</a:t>
            </a:r>
            <a:endParaRPr/>
          </a:p>
          <a:p>
            <a:pPr indent="-228600" lvl="0" marL="228600" rtl="0" algn="l">
              <a:lnSpc>
                <a:spcPct val="125000"/>
              </a:lnSpc>
              <a:spcBef>
                <a:spcPts val="1000"/>
              </a:spcBef>
              <a:spcAft>
                <a:spcPts val="0"/>
              </a:spcAft>
              <a:buClr>
                <a:schemeClr val="lt1"/>
              </a:buClr>
              <a:buSzPct val="100000"/>
              <a:buChar char="•"/>
            </a:pPr>
            <a:r>
              <a:rPr lang="en-GB"/>
              <a:t>Renato Lukač: Zakaj Linux in Odprtokodna programska oprema pri pouku RIN.</a:t>
            </a:r>
            <a:endParaRPr/>
          </a:p>
          <a:p>
            <a:pPr indent="-228600" lvl="0" marL="228600" rtl="0" algn="l">
              <a:lnSpc>
                <a:spcPct val="125000"/>
              </a:lnSpc>
              <a:spcBef>
                <a:spcPts val="1000"/>
              </a:spcBef>
              <a:spcAft>
                <a:spcPts val="0"/>
              </a:spcAft>
              <a:buClr>
                <a:schemeClr val="lt1"/>
              </a:buClr>
              <a:buSzPct val="100000"/>
              <a:buChar char="•"/>
            </a:pPr>
            <a:r>
              <a:rPr lang="en-GB"/>
              <a:t>Romana Zver: Vaje na računalniku pri pouku informatike na OS Linux.</a:t>
            </a:r>
            <a:endParaRPr/>
          </a:p>
          <a:p>
            <a:pPr indent="-228600" lvl="0" marL="228600" rtl="0" algn="l">
              <a:lnSpc>
                <a:spcPct val="125000"/>
              </a:lnSpc>
              <a:spcBef>
                <a:spcPts val="1000"/>
              </a:spcBef>
              <a:spcAft>
                <a:spcPts val="0"/>
              </a:spcAft>
              <a:buClr>
                <a:schemeClr val="lt1"/>
              </a:buClr>
              <a:buSzPct val="100000"/>
              <a:buChar char="•"/>
            </a:pPr>
            <a:r>
              <a:rPr lang="en-GB"/>
              <a:t>Matija Lokar: Hello World - o reviji in dveh uporabnih knjigah: The Big Book of Computing Pedagogy in The Big Book of Computing Content </a:t>
            </a:r>
            <a:endParaRPr/>
          </a:p>
          <a:p>
            <a:pPr indent="-130810" lvl="0" marL="228600" rtl="0" algn="l">
              <a:lnSpc>
                <a:spcPct val="125000"/>
              </a:lnSpc>
              <a:spcBef>
                <a:spcPts val="1000"/>
              </a:spcBef>
              <a:spcAft>
                <a:spcPts val="0"/>
              </a:spcAft>
              <a:buClr>
                <a:schemeClr val="lt1"/>
              </a:buClr>
              <a:buSzPct val="100000"/>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55" name="Shape 155"/>
        <p:cNvGrpSpPr/>
        <p:nvPr/>
      </p:nvGrpSpPr>
      <p:grpSpPr>
        <a:xfrm>
          <a:off x="0" y="0"/>
          <a:ext cx="0" cy="0"/>
          <a:chOff x="0" y="0"/>
          <a:chExt cx="0" cy="0"/>
        </a:xfrm>
      </p:grpSpPr>
      <p:sp>
        <p:nvSpPr>
          <p:cNvPr id="156" name="Google Shape;156;p9"/>
          <p:cNvSpPr/>
          <p:nvPr/>
        </p:nvSpPr>
        <p:spPr>
          <a:xfrm>
            <a:off x="8157843" y="6244836"/>
            <a:ext cx="4034156" cy="613164"/>
          </a:xfrm>
          <a:custGeom>
            <a:rect b="b" l="l" r="r" t="t"/>
            <a:pathLst>
              <a:path extrusionOk="0" h="613164" w="4034156">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500"/>
              <a:buFont typeface="Avenir"/>
              <a:buNone/>
            </a:pPr>
            <a:r>
              <a:t/>
            </a:r>
            <a:endParaRPr b="0" i="0" sz="1500" u="none" cap="none" strike="noStrike">
              <a:solidFill>
                <a:srgbClr val="FFFFFF"/>
              </a:solidFill>
              <a:latin typeface="Avenir"/>
              <a:ea typeface="Avenir"/>
              <a:cs typeface="Avenir"/>
              <a:sym typeface="Avenir"/>
            </a:endParaRPr>
          </a:p>
        </p:txBody>
      </p:sp>
      <p:sp>
        <p:nvSpPr>
          <p:cNvPr id="157" name="Google Shape;157;p9"/>
          <p:cNvSpPr/>
          <p:nvPr/>
        </p:nvSpPr>
        <p:spPr>
          <a:xfrm>
            <a:off x="1" y="688126"/>
            <a:ext cx="448491" cy="1634252"/>
          </a:xfrm>
          <a:custGeom>
            <a:rect b="b" l="l" r="r" t="t"/>
            <a:pathLst>
              <a:path extrusionOk="0" h="1634252" w="448491">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rgbClr val="FFFFFF"/>
              </a:solidFill>
              <a:latin typeface="Avenir"/>
              <a:ea typeface="Avenir"/>
              <a:cs typeface="Avenir"/>
              <a:sym typeface="Avenir"/>
            </a:endParaRPr>
          </a:p>
        </p:txBody>
      </p:sp>
      <p:sp>
        <p:nvSpPr>
          <p:cNvPr id="158" name="Google Shape;158;p9"/>
          <p:cNvSpPr/>
          <p:nvPr/>
        </p:nvSpPr>
        <p:spPr>
          <a:xfrm>
            <a:off x="7309459" y="6144069"/>
            <a:ext cx="4418271" cy="718159"/>
          </a:xfrm>
          <a:custGeom>
            <a:rect b="b" l="l" r="r" t="t"/>
            <a:pathLst>
              <a:path extrusionOk="0" h="718159" w="4418271">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cap="flat" cmpd="sng" w="12700">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Avenir"/>
              <a:ea typeface="Avenir"/>
              <a:cs typeface="Avenir"/>
              <a:sym typeface="Avenir"/>
            </a:endParaRPr>
          </a:p>
        </p:txBody>
      </p:sp>
      <p:sp>
        <p:nvSpPr>
          <p:cNvPr id="159" name="Google Shape;159;p9"/>
          <p:cNvSpPr/>
          <p:nvPr/>
        </p:nvSpPr>
        <p:spPr>
          <a:xfrm>
            <a:off x="0" y="0"/>
            <a:ext cx="12192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venir"/>
              <a:ea typeface="Avenir"/>
              <a:cs typeface="Avenir"/>
              <a:sym typeface="Avenir"/>
            </a:endParaRPr>
          </a:p>
        </p:txBody>
      </p:sp>
      <p:sp>
        <p:nvSpPr>
          <p:cNvPr id="160" name="Google Shape;160;p9"/>
          <p:cNvSpPr txBox="1"/>
          <p:nvPr>
            <p:ph type="title"/>
          </p:nvPr>
        </p:nvSpPr>
        <p:spPr>
          <a:xfrm>
            <a:off x="6096000" y="1524000"/>
            <a:ext cx="5334000" cy="2286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en-GB" sz="4400">
                <a:solidFill>
                  <a:schemeClr val="lt1"/>
                </a:solidFill>
                <a:latin typeface="Arial"/>
                <a:ea typeface="Arial"/>
                <a:cs typeface="Arial"/>
                <a:sym typeface="Arial"/>
              </a:rPr>
              <a:t>NAPOJ MINUT</a:t>
            </a:r>
            <a:endParaRPr/>
          </a:p>
        </p:txBody>
      </p:sp>
      <p:sp>
        <p:nvSpPr>
          <p:cNvPr id="161" name="Google Shape;161;p9"/>
          <p:cNvSpPr txBox="1"/>
          <p:nvPr>
            <p:ph idx="1" type="body"/>
          </p:nvPr>
        </p:nvSpPr>
        <p:spPr>
          <a:xfrm>
            <a:off x="6096000" y="4571999"/>
            <a:ext cx="5334000" cy="1524000"/>
          </a:xfrm>
          <a:prstGeom prst="rect">
            <a:avLst/>
          </a:prstGeom>
          <a:noFill/>
          <a:ln>
            <a:noFill/>
          </a:ln>
        </p:spPr>
        <p:txBody>
          <a:bodyPr anchorCtr="0" anchor="t" bIns="45700" lIns="91425" spcFirstLastPara="1" rIns="91425" wrap="square" tIns="45700">
            <a:normAutofit/>
          </a:bodyPr>
          <a:lstStyle/>
          <a:p>
            <a:pPr indent="0" lvl="0" marL="0" rtl="0" algn="l">
              <a:lnSpc>
                <a:spcPct val="125000"/>
              </a:lnSpc>
              <a:spcBef>
                <a:spcPts val="0"/>
              </a:spcBef>
              <a:spcAft>
                <a:spcPts val="0"/>
              </a:spcAft>
              <a:buClr>
                <a:schemeClr val="lt1"/>
              </a:buClr>
              <a:buSzPts val="2400"/>
              <a:buNone/>
            </a:pPr>
            <a:r>
              <a:rPr lang="en-GB" sz="2400">
                <a:solidFill>
                  <a:schemeClr val="lt1"/>
                </a:solidFill>
                <a:latin typeface="Avenir"/>
                <a:ea typeface="Avenir"/>
                <a:cs typeface="Avenir"/>
                <a:sym typeface="Avenir"/>
              </a:rPr>
              <a:t>"glavna" aktivnost</a:t>
            </a:r>
            <a:endParaRPr sz="2400">
              <a:solidFill>
                <a:schemeClr val="lt1"/>
              </a:solidFill>
              <a:latin typeface="Avenir"/>
              <a:ea typeface="Avenir"/>
              <a:cs typeface="Avenir"/>
              <a:sym typeface="Avenir"/>
            </a:endParaRPr>
          </a:p>
        </p:txBody>
      </p:sp>
      <p:pic>
        <p:nvPicPr>
          <p:cNvPr id="162" name="Google Shape;162;p9"/>
          <p:cNvPicPr preferRelativeResize="0"/>
          <p:nvPr/>
        </p:nvPicPr>
        <p:blipFill rotWithShape="1">
          <a:blip r:embed="rId3">
            <a:alphaModFix/>
          </a:blip>
          <a:srcRect b="-1" l="15180" r="25604" t="0"/>
          <a:stretch/>
        </p:blipFill>
        <p:spPr>
          <a:xfrm>
            <a:off x="2" y="732510"/>
            <a:ext cx="5333999" cy="6125491"/>
          </a:xfrm>
          <a:custGeom>
            <a:rect b="b" l="l" r="r" t="t"/>
            <a:pathLst>
              <a:path extrusionOk="0" h="6125491" w="5333999">
                <a:moveTo>
                  <a:pt x="0" y="0"/>
                </a:moveTo>
                <a:lnTo>
                  <a:pt x="201347" y="12133"/>
                </a:lnTo>
                <a:cubicBezTo>
                  <a:pt x="834520" y="59989"/>
                  <a:pt x="1489622" y="165274"/>
                  <a:pt x="2149412" y="288819"/>
                </a:cubicBezTo>
                <a:cubicBezTo>
                  <a:pt x="4194087" y="671477"/>
                  <a:pt x="4738431" y="1884930"/>
                  <a:pt x="5125148" y="3309606"/>
                </a:cubicBezTo>
                <a:cubicBezTo>
                  <a:pt x="5383961" y="4263563"/>
                  <a:pt x="5599841" y="5130569"/>
                  <a:pt x="4496734" y="5829050"/>
                </a:cubicBezTo>
                <a:cubicBezTo>
                  <a:pt x="4342061" y="5927011"/>
                  <a:pt x="4177261" y="6012425"/>
                  <a:pt x="4005032" y="6088102"/>
                </a:cubicBezTo>
                <a:lnTo>
                  <a:pt x="3915032" y="6125491"/>
                </a:lnTo>
                <a:lnTo>
                  <a:pt x="0" y="6125491"/>
                </a:lnTo>
                <a:close/>
              </a:path>
            </a:pathLst>
          </a:custGeom>
          <a:noFill/>
          <a:ln>
            <a:noFill/>
          </a:ln>
        </p:spPr>
      </p:pic>
      <p:sp>
        <p:nvSpPr>
          <p:cNvPr id="163" name="Google Shape;163;p9"/>
          <p:cNvSpPr/>
          <p:nvPr/>
        </p:nvSpPr>
        <p:spPr>
          <a:xfrm>
            <a:off x="1" y="352425"/>
            <a:ext cx="5185830" cy="6505576"/>
          </a:xfrm>
          <a:custGeom>
            <a:rect b="b" l="l" r="r" t="t"/>
            <a:pathLst>
              <a:path extrusionOk="0" h="6858000" w="2154655">
                <a:moveTo>
                  <a:pt x="0" y="0"/>
                </a:moveTo>
                <a:lnTo>
                  <a:pt x="3379" y="2021"/>
                </a:lnTo>
                <a:cubicBezTo>
                  <a:pt x="667061" y="423753"/>
                  <a:pt x="1239365" y="963389"/>
                  <a:pt x="1596437" y="1517967"/>
                </a:cubicBezTo>
                <a:cubicBezTo>
                  <a:pt x="2133142" y="2350886"/>
                  <a:pt x="2239839" y="3395752"/>
                  <a:pt x="2097043" y="4379386"/>
                </a:cubicBezTo>
                <a:cubicBezTo>
                  <a:pt x="2032295" y="4824358"/>
                  <a:pt x="1812506" y="5869368"/>
                  <a:pt x="1433930" y="6852362"/>
                </a:cubicBezTo>
                <a:lnTo>
                  <a:pt x="1431659" y="6858000"/>
                </a:lnTo>
              </a:path>
            </a:pathLst>
          </a:custGeom>
          <a:noFill/>
          <a:ln cap="flat" cmpd="sng" w="19050">
            <a:solidFill>
              <a:srgbClr val="E8BC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venir"/>
              <a:ea typeface="Avenir"/>
              <a:cs typeface="Avenir"/>
              <a:sym typeface="Aveni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ova tema">
  <a:themeElements>
    <a:clrScheme name="Pisarna">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ebbleVTI">
  <a:themeElements>
    <a:clrScheme name="AnalogousFromLightSeedLeftStep">
      <a:dk1>
        <a:srgbClr val="000000"/>
      </a:dk1>
      <a:lt1>
        <a:srgbClr val="FFFFFF"/>
      </a:lt1>
      <a:dk2>
        <a:srgbClr val="1B2F2C"/>
      </a:dk2>
      <a:lt2>
        <a:srgbClr val="F0F0F3"/>
      </a:lt2>
      <a:accent1>
        <a:srgbClr val="A7A259"/>
      </a:accent1>
      <a:accent2>
        <a:srgbClr val="D99147"/>
      </a:accent2>
      <a:accent3>
        <a:srgbClr val="E38379"/>
      </a:accent3>
      <a:accent4>
        <a:srgbClr val="DD5C85"/>
      </a:accent4>
      <a:accent5>
        <a:srgbClr val="E379C8"/>
      </a:accent5>
      <a:accent6>
        <a:srgbClr val="C95CDD"/>
      </a:accent6>
      <a:hlink>
        <a:srgbClr val="6C71B0"/>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2023-01-06T14:19:56Z</dcterms:created>
  <dc:creator>Matija Lokar</dc:creator>
</cp:coreProperties>
</file>