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197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193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96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56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Kliknite za urejanje slogov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8796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201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 za urejanje slogov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 za urejanje slogov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775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</a:bodyPr>
          <a:lstStyle>
            <a:lvl1pPr algn="l" rtl="0">
              <a:spcBef>
                <a:spcPct val="0"/>
              </a:spcBef>
              <a:buNone/>
              <a:defRPr sz="50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724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007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600"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Kliknite za urejanje slogov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 za urejanje slogov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41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Kliknite za urejanje slogov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94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kumimoji="0" lang="sl-SI" dirty="0"/>
              <a:t>Kliknite, če želite urediti slog naslova matrice</a:t>
            </a:r>
            <a:endParaRPr kumimoji="0" lang="en-US" dirty="0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DC22EF-41C5-4AE6-8015-B4F84666E097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9556781" y="6357959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C08B21-C868-4722-AF92-A5798C964F19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  <p:pic>
        <p:nvPicPr>
          <p:cNvPr id="14" name="Slika 13" descr="88x31_a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68032" y="6429397"/>
            <a:ext cx="1489947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0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1" kern="1200" cap="none" spc="150">
          <a:ln w="11430"/>
          <a:solidFill>
            <a:srgbClr val="F8F8F8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>
            <a:extLst>
              <a:ext uri="{FF2B5EF4-FFF2-40B4-BE49-F238E27FC236}">
                <a16:creationId xmlns:a16="http://schemas.microsoft.com/office/drawing/2014/main" id="{421A3D2A-0DE8-46FE-8FA0-221D841BA23E}"/>
              </a:ext>
            </a:extLst>
          </p:cNvPr>
          <p:cNvSpPr/>
          <p:nvPr/>
        </p:nvSpPr>
        <p:spPr>
          <a:xfrm>
            <a:off x="0" y="414505"/>
            <a:ext cx="12192000" cy="16925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6DB621-B4FC-6DF3-55AC-1722B1FF4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2514600"/>
            <a:ext cx="10871200" cy="1828800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/>
              <a:t>Fizično računalništvo			</a:t>
            </a:r>
            <a:br>
              <a:rPr lang="sl-SI" dirty="0"/>
            </a:br>
            <a:r>
              <a:rPr lang="sl-SI" dirty="0"/>
              <a:t>pri pouku fizike			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1EB2B5-6AFB-F5D7-CD7B-EFFA200FA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6080" y="4923989"/>
            <a:ext cx="4795520" cy="1012817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18288" bIns="0" anchor="b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sl-SI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Roman Bobnarič</a:t>
            </a:r>
          </a:p>
          <a:p>
            <a:pPr>
              <a:spcBef>
                <a:spcPct val="0"/>
              </a:spcBef>
            </a:pPr>
            <a:r>
              <a:rPr lang="sl-SI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Lenka Keček Vaupotič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4E9D3E00-8FF2-44D9-97F2-100D46C993EC}"/>
              </a:ext>
            </a:extLst>
          </p:cNvPr>
          <p:cNvSpPr/>
          <p:nvPr/>
        </p:nvSpPr>
        <p:spPr>
          <a:xfrm>
            <a:off x="8495650" y="1174935"/>
            <a:ext cx="1747616" cy="3458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spcBef>
                <a:spcPct val="0"/>
              </a:spcBef>
            </a:pPr>
            <a:r>
              <a:rPr lang="sl-SI" sz="15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43803AE-9B24-4CF9-A6E1-452C95DEC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482" y="427474"/>
            <a:ext cx="2381195" cy="1618514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47ABE167-F9B1-4AF1-A055-0D543B5675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02"/>
          <a:stretch/>
        </p:blipFill>
        <p:spPr>
          <a:xfrm>
            <a:off x="6882100" y="451573"/>
            <a:ext cx="3227100" cy="1594416"/>
          </a:xfrm>
          <a:prstGeom prst="rect">
            <a:avLst/>
          </a:prstGeom>
        </p:spPr>
      </p:pic>
      <p:sp>
        <p:nvSpPr>
          <p:cNvPr id="8" name="Pravokotnik 7">
            <a:extLst>
              <a:ext uri="{FF2B5EF4-FFF2-40B4-BE49-F238E27FC236}">
                <a16:creationId xmlns:a16="http://schemas.microsoft.com/office/drawing/2014/main" id="{B10C8FEB-6975-4DAA-B1D9-D5D2221E3144}"/>
              </a:ext>
            </a:extLst>
          </p:cNvPr>
          <p:cNvSpPr/>
          <p:nvPr/>
        </p:nvSpPr>
        <p:spPr>
          <a:xfrm>
            <a:off x="2064156" y="2058957"/>
            <a:ext cx="2059357" cy="3458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>
              <a:spcBef>
                <a:spcPct val="0"/>
              </a:spcBef>
            </a:pPr>
            <a:r>
              <a:rPr lang="sl-SI" sz="15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SŠ</a:t>
            </a:r>
          </a:p>
        </p:txBody>
      </p:sp>
    </p:spTree>
    <p:extLst>
      <p:ext uri="{BB962C8B-B14F-4D97-AF65-F5344CB8AC3E}">
        <p14:creationId xmlns:p14="http://schemas.microsoft.com/office/powerpoint/2010/main" val="22880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D8959C-00AE-4107-A884-2057346D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Projekti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CA83942-27FF-48F5-A075-7E50EC6C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000" b="1" dirty="0">
                <a:solidFill>
                  <a:schemeClr val="bg1"/>
                </a:solidFill>
              </a:rPr>
              <a:t>enaka ideja z razširitvijo na več poskusov</a:t>
            </a:r>
          </a:p>
          <a:p>
            <a:r>
              <a:rPr lang="sl-SI" sz="4000" b="1" dirty="0">
                <a:solidFill>
                  <a:schemeClr val="bg1"/>
                </a:solidFill>
              </a:rPr>
              <a:t>zbirka gradiv za laboratorijske vaje</a:t>
            </a:r>
          </a:p>
        </p:txBody>
      </p:sp>
    </p:spTree>
    <p:extLst>
      <p:ext uri="{BB962C8B-B14F-4D97-AF65-F5344CB8AC3E}">
        <p14:creationId xmlns:p14="http://schemas.microsoft.com/office/powerpoint/2010/main" val="8423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534F43-61FD-433C-9596-AC14AD6C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Merjenje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94ED44B-7C2B-43E8-9E70-AEF76578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magnetno polje (trajnega magneta, tuljave, različnih kovin …)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naklon klanca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seizmometer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gravitacijski pospešek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hitrost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temperaturno raztezanje teles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svetlobni tok (trajanje dneva - {od t1 do t2}, optična vrata …)</a:t>
            </a:r>
          </a:p>
          <a:p>
            <a:r>
              <a:rPr lang="sl-SI" sz="2800" b="1" dirty="0">
                <a:solidFill>
                  <a:schemeClr val="bg1"/>
                </a:solidFill>
                <a:latin typeface="+mj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149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293602-0729-42FF-B019-80B0E46F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Želeni rezultat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7365A6D-7ABC-4DD5-8524-AE1C53EC1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492240" cy="4389120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chemeClr val="bg1"/>
                </a:solidFill>
                <a:latin typeface="+mj-lt"/>
              </a:rPr>
              <a:t>delovni listi</a:t>
            </a:r>
          </a:p>
          <a:p>
            <a:r>
              <a:rPr lang="sl-SI" sz="3200" b="1" dirty="0">
                <a:solidFill>
                  <a:schemeClr val="bg1"/>
                </a:solidFill>
                <a:latin typeface="+mj-lt"/>
              </a:rPr>
              <a:t>koda</a:t>
            </a:r>
          </a:p>
          <a:p>
            <a:r>
              <a:rPr lang="sl-SI" sz="3200" b="1" dirty="0">
                <a:solidFill>
                  <a:schemeClr val="bg1"/>
                </a:solidFill>
                <a:latin typeface="+mj-lt"/>
              </a:rPr>
              <a:t>zbirka gradiv za </a:t>
            </a:r>
            <a:r>
              <a:rPr lang="sl-SI" sz="3200" b="1" dirty="0" err="1">
                <a:solidFill>
                  <a:schemeClr val="bg1"/>
                </a:solidFill>
                <a:latin typeface="+mj-lt"/>
              </a:rPr>
              <a:t>micro:bit</a:t>
            </a:r>
            <a:endParaRPr lang="sl-SI" sz="3200" b="1" dirty="0">
              <a:solidFill>
                <a:schemeClr val="bg1"/>
              </a:solidFill>
              <a:latin typeface="+mj-lt"/>
            </a:endParaRPr>
          </a:p>
          <a:p>
            <a:endParaRPr lang="sl-SI" sz="3200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sl-SI" sz="3200" b="1" dirty="0">
                <a:solidFill>
                  <a:schemeClr val="bg1"/>
                </a:solidFill>
                <a:latin typeface="+mj-lt"/>
              </a:rPr>
              <a:t>VELIKO RAZISKOVANJA,</a:t>
            </a:r>
            <a:br>
              <a:rPr lang="sl-SI" sz="3200" b="1" dirty="0">
                <a:solidFill>
                  <a:schemeClr val="bg1"/>
                </a:solidFill>
                <a:latin typeface="+mj-lt"/>
              </a:rPr>
            </a:br>
            <a:r>
              <a:rPr lang="sl-SI" sz="3200" b="1" dirty="0">
                <a:solidFill>
                  <a:schemeClr val="bg1"/>
                </a:solidFill>
                <a:latin typeface="+mj-lt"/>
              </a:rPr>
              <a:t>NIČ SLABE VOLJE, </a:t>
            </a:r>
            <a:br>
              <a:rPr lang="sl-SI" sz="3200" b="1" dirty="0">
                <a:solidFill>
                  <a:schemeClr val="bg1"/>
                </a:solidFill>
                <a:latin typeface="+mj-lt"/>
              </a:rPr>
            </a:br>
            <a:r>
              <a:rPr lang="sl-SI" sz="3200" b="1" dirty="0">
                <a:solidFill>
                  <a:schemeClr val="bg1"/>
                </a:solidFill>
                <a:latin typeface="+mj-lt"/>
              </a:rPr>
              <a:t>NAVDUŠENI DIJAKI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BF72B02-F03A-4EB3-A9A5-56B504572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319087"/>
            <a:ext cx="419100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x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x" id="{1E68EFA8-71D0-45B1-AE82-6F5D818F1F18}" vid="{A6753E61-A4D1-4BF3-A963-BE290FC86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osx</Template>
  <TotalTime>78</TotalTime>
  <Words>91</Words>
  <Application>Microsoft Office PowerPoint</Application>
  <PresentationFormat>Širokozaslonsko</PresentationFormat>
  <Paragraphs>23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osx</vt:lpstr>
      <vt:lpstr>Fizično računalništvo    pri pouku fizike   </vt:lpstr>
      <vt:lpstr>Projekti</vt:lpstr>
      <vt:lpstr>Merjenje</vt:lpstr>
      <vt:lpstr>Želeni rezultat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Fizično računalništvo pri pouku fizike</dc:title>
  <dc:creator>Roman Bobnarič</dc:creator>
  <cp:lastModifiedBy>Roman Bobnaric</cp:lastModifiedBy>
  <cp:revision>12</cp:revision>
  <dcterms:created xsi:type="dcterms:W3CDTF">2022-12-25T20:46:29Z</dcterms:created>
  <dcterms:modified xsi:type="dcterms:W3CDTF">2023-07-06T13:14:37Z</dcterms:modified>
</cp:coreProperties>
</file>