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0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5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44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30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88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15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50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56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011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9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7109-8131-4E1E-BB71-523D0B5AD04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73AA18-D8C1-4DCC-BA9F-F1D0F3A3C507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37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8762FDA7-FA07-40D2-83C3-FE33E40DA136}"/>
              </a:ext>
            </a:extLst>
          </p:cNvPr>
          <p:cNvSpPr/>
          <p:nvPr/>
        </p:nvSpPr>
        <p:spPr>
          <a:xfrm>
            <a:off x="-1" y="0"/>
            <a:ext cx="5002637" cy="6115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602171-9B19-47B6-93D1-A9F2199F8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1174" y="887569"/>
            <a:ext cx="4452716" cy="2541431"/>
          </a:xfrm>
        </p:spPr>
        <p:txBody>
          <a:bodyPr>
            <a:normAutofit fontScale="90000"/>
          </a:bodyPr>
          <a:lstStyle/>
          <a:p>
            <a:pPr algn="r"/>
            <a:r>
              <a:rPr lang="sl-SI" dirty="0"/>
              <a:t>Merjenje fizikalnih količin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0BA94B0-BCB5-4EF7-B6CC-0ACE9CE3D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193" y="3793501"/>
            <a:ext cx="4343659" cy="1843901"/>
          </a:xfrm>
        </p:spPr>
        <p:txBody>
          <a:bodyPr>
            <a:normAutofit/>
          </a:bodyPr>
          <a:lstStyle/>
          <a:p>
            <a:r>
              <a:rPr lang="sl-SI" sz="1600" dirty="0">
                <a:latin typeface="Ink Free" panose="03080402000500000000" pitchFamily="66" charset="0"/>
              </a:rPr>
              <a:t>Pavel Fičur, Polona Fritz Tomšič</a:t>
            </a:r>
          </a:p>
          <a:p>
            <a:r>
              <a:rPr lang="sl-SI" sz="1600" dirty="0">
                <a:latin typeface="Ink Free" panose="03080402000500000000" pitchFamily="66" charset="0"/>
              </a:rPr>
              <a:t>OŠ Elvire Vatovec Prade, Koper</a:t>
            </a:r>
          </a:p>
          <a:p>
            <a:endParaRPr lang="sl-SI" sz="1600" dirty="0">
              <a:latin typeface="Ink Free" panose="03080402000500000000" pitchFamily="66" charset="0"/>
            </a:endParaRPr>
          </a:p>
          <a:p>
            <a:r>
              <a:rPr lang="sl-SI" sz="1600" dirty="0">
                <a:latin typeface="Ink Free" panose="03080402000500000000" pitchFamily="66" charset="0"/>
              </a:rPr>
              <a:t>Povezava področij Fizika ter RIN</a:t>
            </a:r>
            <a:endParaRPr lang="sl-SI" sz="2000" dirty="0">
              <a:latin typeface="Ink Free" panose="03080402000500000000" pitchFamily="66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154A69-F637-4ABC-9600-19294E10D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" y="460566"/>
            <a:ext cx="3761763" cy="254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4CDDD51-0B42-4FAB-AE73-BAB6C223C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65" y="3313101"/>
            <a:ext cx="3574090" cy="2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5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38C82B-94A0-440B-A0A3-3A3E6B9E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Merjenje hrupa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A078E6-7442-4BA8-8B32-FF5142FD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Izvedba z uporabo </a:t>
            </a:r>
            <a:r>
              <a:rPr lang="sl-SI" dirty="0" err="1"/>
              <a:t>Micro:bit</a:t>
            </a:r>
            <a:r>
              <a:rPr lang="sl-SI" dirty="0"/>
              <a:t> in/ali </a:t>
            </a:r>
            <a:r>
              <a:rPr lang="sl-SI" dirty="0" err="1"/>
              <a:t>Arduino</a:t>
            </a:r>
            <a:endParaRPr lang="sl-SI" dirty="0"/>
          </a:p>
          <a:p>
            <a:r>
              <a:rPr lang="sl-SI" dirty="0" err="1"/>
              <a:t>Micro:bit</a:t>
            </a:r>
            <a:r>
              <a:rPr lang="sl-SI" dirty="0"/>
              <a:t> ima vgrajen mikrofon</a:t>
            </a:r>
          </a:p>
          <a:p>
            <a:r>
              <a:rPr lang="sl-SI" dirty="0" err="1"/>
              <a:t>Arduino</a:t>
            </a:r>
            <a:r>
              <a:rPr lang="sl-SI" dirty="0"/>
              <a:t> potrebuje zunanji senzor – mikrofon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149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814724-A7EF-439E-96EA-0593977A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Merjenje temperature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3D278BB-6CC9-441B-9650-713348D3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Izvedba z uporabo </a:t>
            </a:r>
            <a:r>
              <a:rPr lang="sl-SI" dirty="0" err="1"/>
              <a:t>Micro:bit</a:t>
            </a:r>
            <a:r>
              <a:rPr lang="sl-SI" dirty="0"/>
              <a:t> in/ali </a:t>
            </a:r>
            <a:r>
              <a:rPr lang="sl-SI" dirty="0" err="1"/>
              <a:t>Arduino</a:t>
            </a:r>
            <a:endParaRPr lang="sl-SI" dirty="0"/>
          </a:p>
          <a:p>
            <a:r>
              <a:rPr lang="sl-SI" dirty="0" err="1"/>
              <a:t>Micro:bit</a:t>
            </a:r>
            <a:r>
              <a:rPr lang="sl-SI" dirty="0"/>
              <a:t> sicer meri temperaturo ampak bo priključen zunanji senzor zaradi merjenja temperatur, ki bi sam krmilnik lahko uničile.</a:t>
            </a:r>
          </a:p>
          <a:p>
            <a:r>
              <a:rPr lang="sl-SI" dirty="0" err="1"/>
              <a:t>Arduino</a:t>
            </a:r>
            <a:r>
              <a:rPr lang="sl-SI" dirty="0"/>
              <a:t> potrebuje zunanji senzor temperature.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056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621C24-21B0-47CF-BC58-F744AF11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MERJENJE TLAKA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EC4F29-F28E-4D5F-8B47-F092E767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Izvedba z uporabo </a:t>
            </a:r>
            <a:r>
              <a:rPr lang="sl-SI" dirty="0" err="1"/>
              <a:t>Micro:bit</a:t>
            </a:r>
            <a:r>
              <a:rPr lang="sl-SI" dirty="0"/>
              <a:t> in/ali </a:t>
            </a:r>
            <a:r>
              <a:rPr lang="sl-SI" dirty="0" err="1"/>
              <a:t>Arduino</a:t>
            </a:r>
            <a:endParaRPr lang="sl-SI" dirty="0"/>
          </a:p>
          <a:p>
            <a:r>
              <a:rPr lang="sl-SI" dirty="0" err="1"/>
              <a:t>Micro:bit</a:t>
            </a:r>
            <a:r>
              <a:rPr lang="sl-SI" dirty="0"/>
              <a:t> – priključimo senzor za tlak.</a:t>
            </a:r>
          </a:p>
          <a:p>
            <a:r>
              <a:rPr lang="sl-SI" dirty="0" err="1"/>
              <a:t>Arduino</a:t>
            </a:r>
            <a:r>
              <a:rPr lang="sl-SI" dirty="0"/>
              <a:t> potrebuje zunanji senzor tlaka.</a:t>
            </a:r>
          </a:p>
        </p:txBody>
      </p:sp>
    </p:spTree>
    <p:extLst>
      <p:ext uri="{BB962C8B-B14F-4D97-AF65-F5344CB8AC3E}">
        <p14:creationId xmlns:p14="http://schemas.microsoft.com/office/powerpoint/2010/main" val="173039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1379D9-5D85-40B8-89D1-53FEC45A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MERJENJE HITROSTI IN POSPEŠKA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3C018A-5136-41D6-B2B3-D835FF1B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Izvedba z uporabo </a:t>
            </a:r>
            <a:r>
              <a:rPr lang="sl-SI" dirty="0" err="1"/>
              <a:t>Micro:bit</a:t>
            </a:r>
            <a:r>
              <a:rPr lang="sl-SI" dirty="0"/>
              <a:t> in/ali </a:t>
            </a:r>
            <a:r>
              <a:rPr lang="sl-SI" dirty="0" err="1"/>
              <a:t>Arduino</a:t>
            </a:r>
            <a:endParaRPr lang="sl-SI" dirty="0"/>
          </a:p>
          <a:p>
            <a:r>
              <a:rPr lang="sl-SI" dirty="0"/>
              <a:t>Meritve izvedemo s pomočjo merjenja časov prehoda skozi svetlobno bariero.</a:t>
            </a:r>
          </a:p>
        </p:txBody>
      </p:sp>
    </p:spTree>
    <p:extLst>
      <p:ext uri="{BB962C8B-B14F-4D97-AF65-F5344CB8AC3E}">
        <p14:creationId xmlns:p14="http://schemas.microsoft.com/office/powerpoint/2010/main" val="383682695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</TotalTime>
  <Words>136</Words>
  <Application>Microsoft Office PowerPoint</Application>
  <PresentationFormat>Širokozaslonsko</PresentationFormat>
  <Paragraphs>20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Ink Free</vt:lpstr>
      <vt:lpstr>Galerija</vt:lpstr>
      <vt:lpstr>Merjenje fizikalnih količin</vt:lpstr>
      <vt:lpstr>Merjenje hrupa</vt:lpstr>
      <vt:lpstr>Merjenje temperature</vt:lpstr>
      <vt:lpstr>MERJENJE TLAKA</vt:lpstr>
      <vt:lpstr>MERJENJE HITROSTI IN POSPEŠKA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Merjenje fizikalnih količin</dc:title>
  <dc:creator>Raziskovalec</dc:creator>
  <cp:lastModifiedBy>Raziskovalec</cp:lastModifiedBy>
  <cp:revision>5</cp:revision>
  <dcterms:created xsi:type="dcterms:W3CDTF">2023-07-06T12:34:05Z</dcterms:created>
  <dcterms:modified xsi:type="dcterms:W3CDTF">2023-07-06T13:08:32Z</dcterms:modified>
</cp:coreProperties>
</file>