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5"/>
  </p:notesMasterIdLst>
  <p:sldIdLst>
    <p:sldId id="295" r:id="rId2"/>
    <p:sldId id="296" r:id="rId3"/>
    <p:sldId id="29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6197"/>
  </p:normalViewPr>
  <p:slideViewPr>
    <p:cSldViewPr snapToGrid="0">
      <p:cViewPr varScale="1">
        <p:scale>
          <a:sx n="81" d="100"/>
          <a:sy n="81" d="100"/>
        </p:scale>
        <p:origin x="72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11240B-79C9-6D4C-B302-DE542E266361}" type="datetimeFigureOut">
              <a:rPr lang="sl-SI" smtClean="0"/>
              <a:t>6. 07. 2023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13757C-BCC7-104B-86F5-E1240988AC6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28087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4. - 7. mali srpan 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NAPOJ MINUT - predstavitev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4. - 7. mali srpan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NAPOJ MINUT - predstavitev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4. - 7. mali srpan 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NAPOJ MINUT - predstavitev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4. - 7. mali srpan 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NAPOJ MINUT - predstavitev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4. - 7. mali srpan 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NAPOJ MINUT - predstavitev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4. - 7. mali srpan 2023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NAPOJ MINUT - predstavitev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4. - 7. mali srpan 2023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NAPOJ MINUT - predstavitev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4. - 7. mali srpan 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NAPOJ MINUT - predstavitev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4. - 7. mali srpan 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NAPOJ MINUT - predstavitev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9556795" y="2389543"/>
            <a:ext cx="2188284" cy="304799"/>
          </a:xfrm>
        </p:spPr>
        <p:txBody>
          <a:bodyPr/>
          <a:lstStyle/>
          <a:p>
            <a:r>
              <a:rPr lang="en-US" dirty="0"/>
              <a:t>4. - 7. </a:t>
            </a:r>
            <a:r>
              <a:rPr lang="en-US" dirty="0" err="1"/>
              <a:t>mali</a:t>
            </a:r>
            <a:r>
              <a:rPr lang="en-US" dirty="0"/>
              <a:t> </a:t>
            </a:r>
            <a:r>
              <a:rPr lang="en-US" dirty="0" err="1"/>
              <a:t>srpan</a:t>
            </a:r>
            <a:r>
              <a:rPr lang="en-US" dirty="0"/>
              <a:t>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NAPOJ MINUT - predstavitev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4. - 7. mali srpan 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NAPOJ MINUT - predstavitev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4. - 7. mali srpan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NAPOJ MINUT - predstavitev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4. - 7. mali srpan 2023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NAPOJ MINUT - predstavitev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4. - 7. mali srpan 2023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NAPOJ MINUT - predstavitev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4. - 7. mali srpan 2023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NAPOJ MINUT - predstavitev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4. - 7. mali srpan 2023</a:t>
            </a:r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NAPOJ MINUT - predstavitev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4. - 7. mali srpan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NAPOJ MINUT - predstavitev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US"/>
              <a:t>4. - 7. mali srpan 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US"/>
              <a:t>NAPOJ MINUT - predstavitev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cratch.mit.edu/projects/872461059" TargetMode="External"/><Relationship Id="rId2" Type="http://schemas.openxmlformats.org/officeDocument/2006/relationships/hyperlink" Target="https://scratch.mit.edu/projects/87241208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00AC1-C51A-3CA7-FC72-7D45BED41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958" y="1589898"/>
            <a:ext cx="11077525" cy="446406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l-SI" dirty="0"/>
          </a:p>
          <a:p>
            <a:pPr marL="0" indent="0" algn="ctr">
              <a:buNone/>
            </a:pPr>
            <a:r>
              <a:rPr lang="sl-SI" sz="4000" b="1" dirty="0">
                <a:solidFill>
                  <a:srgbClr val="FFC000"/>
                </a:solidFill>
              </a:rPr>
              <a:t>Gibanje</a:t>
            </a:r>
          </a:p>
          <a:p>
            <a:pPr marL="0" indent="0" algn="ctr">
              <a:buNone/>
            </a:pPr>
            <a:r>
              <a:rPr lang="sl-SI" sz="28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fizika, OŠ</a:t>
            </a:r>
          </a:p>
          <a:p>
            <a:pPr marL="0" indent="0" algn="ctr">
              <a:buNone/>
            </a:pPr>
            <a:endParaRPr lang="sl-SI" sz="28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0" indent="0" algn="ctr">
              <a:buNone/>
            </a:pPr>
            <a:r>
              <a:rPr lang="sl-SI" sz="2600" b="1" i="1" dirty="0">
                <a:solidFill>
                  <a:srgbClr val="FFFF00"/>
                </a:solidFill>
              </a:rPr>
              <a:t>Zdenka </a:t>
            </a:r>
            <a:r>
              <a:rPr lang="sl-SI" sz="2600" b="1" i="1" dirty="0" err="1">
                <a:solidFill>
                  <a:srgbClr val="FFFF00"/>
                </a:solidFill>
              </a:rPr>
              <a:t>Candellari</a:t>
            </a:r>
            <a:endParaRPr lang="sl-SI" sz="2600" b="1" i="1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sl-SI" sz="2600" b="1" i="1" dirty="0">
                <a:solidFill>
                  <a:srgbClr val="FFFF00"/>
                </a:solidFill>
              </a:rPr>
              <a:t>Mia Zala Smrečnik</a:t>
            </a:r>
            <a:endParaRPr lang="sl-SI" sz="2800" b="1" i="1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sl-SI" sz="2800" b="1" i="1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sl-SI" sz="2800" dirty="0"/>
          </a:p>
          <a:p>
            <a:pPr marL="0" indent="0" algn="ctr">
              <a:buNone/>
            </a:pPr>
            <a:endParaRPr lang="sl-SI" sz="2800" b="1" i="1" dirty="0">
              <a:solidFill>
                <a:srgbClr val="FFFF00"/>
              </a:solidFill>
            </a:endParaRPr>
          </a:p>
        </p:txBody>
      </p:sp>
      <p:pic>
        <p:nvPicPr>
          <p:cNvPr id="2" name="Picture 1" descr="A picture containing circle, screenshot, graphics, graphic design&#10;&#10;Description automatically generated">
            <a:extLst>
              <a:ext uri="{FF2B5EF4-FFF2-40B4-BE49-F238E27FC236}">
                <a16:creationId xmlns:a16="http://schemas.microsoft.com/office/drawing/2014/main" id="{9BCB9F9F-5FD8-CF19-E7E8-5D13A73E7D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9489" y="333489"/>
            <a:ext cx="1789475" cy="1217310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FF457C-808C-4ED1-0074-EB341EDDA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4. - 7. mali srpan 2023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D6DE8A-04E5-CC25-E645-C4354D4B9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NAPOJ MINUT - predstavitev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727F94-827E-FD42-5350-3181D1750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353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00AC1-C51A-3CA7-FC72-7D45BED41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958" y="1589898"/>
            <a:ext cx="11077525" cy="4464061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sl-SI" sz="2800" b="1" i="1" dirty="0">
                <a:solidFill>
                  <a:srgbClr val="FFFF00"/>
                </a:solidFill>
              </a:rPr>
              <a:t>FIZIKA</a:t>
            </a:r>
          </a:p>
          <a:p>
            <a:r>
              <a:rPr lang="sl-SI" sz="2800" b="1" i="1" dirty="0">
                <a:solidFill>
                  <a:srgbClr val="FFFF00"/>
                </a:solidFill>
              </a:rPr>
              <a:t>Prepoznavanje fizikalnih količin</a:t>
            </a:r>
          </a:p>
          <a:p>
            <a:r>
              <a:rPr lang="sl-SI" sz="2800" b="1" i="1" dirty="0">
                <a:solidFill>
                  <a:srgbClr val="FFFF00"/>
                </a:solidFill>
              </a:rPr>
              <a:t>Uporaba formule za izračun hitrosti</a:t>
            </a:r>
          </a:p>
          <a:p>
            <a:r>
              <a:rPr lang="sl-SI" sz="2800" b="1" i="1" dirty="0">
                <a:solidFill>
                  <a:srgbClr val="FFFF00"/>
                </a:solidFill>
              </a:rPr>
              <a:t>Določanje enot na grafu</a:t>
            </a:r>
          </a:p>
          <a:p>
            <a:r>
              <a:rPr lang="sl-SI" sz="2800" b="1" i="1" dirty="0">
                <a:solidFill>
                  <a:srgbClr val="FFFF00"/>
                </a:solidFill>
              </a:rPr>
              <a:t>Risanje grafa s(t) in v(t)</a:t>
            </a:r>
          </a:p>
          <a:p>
            <a:pPr marL="0" indent="0">
              <a:buNone/>
            </a:pPr>
            <a:endParaRPr lang="sl-SI" sz="2800" b="1" i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sl-SI" sz="2800" b="1" i="1" dirty="0">
                <a:solidFill>
                  <a:srgbClr val="FFFF00"/>
                </a:solidFill>
              </a:rPr>
              <a:t>RAČUNALNIŠTVO</a:t>
            </a:r>
          </a:p>
          <a:p>
            <a:r>
              <a:rPr lang="sl-SI" sz="2800" b="1" i="1" dirty="0">
                <a:solidFill>
                  <a:srgbClr val="FFFF00"/>
                </a:solidFill>
              </a:rPr>
              <a:t>Uporaba okolja </a:t>
            </a:r>
            <a:r>
              <a:rPr lang="sl-SI" sz="2800" b="1" i="1" dirty="0" err="1">
                <a:solidFill>
                  <a:srgbClr val="FFFF00"/>
                </a:solidFill>
              </a:rPr>
              <a:t>Scratch</a:t>
            </a:r>
            <a:endParaRPr lang="sl-SI" sz="2800" b="1" i="1" dirty="0">
              <a:solidFill>
                <a:srgbClr val="FFFF00"/>
              </a:solidFill>
            </a:endParaRPr>
          </a:p>
          <a:p>
            <a:r>
              <a:rPr lang="sl-SI" sz="2800" b="1" i="1" dirty="0">
                <a:solidFill>
                  <a:srgbClr val="FFFF00"/>
                </a:solidFill>
              </a:rPr>
              <a:t>Sinhronizacija elementov  </a:t>
            </a:r>
          </a:p>
          <a:p>
            <a:r>
              <a:rPr lang="sl-SI" sz="2800" b="1" i="1" dirty="0">
                <a:solidFill>
                  <a:srgbClr val="FFFF00"/>
                </a:solidFill>
              </a:rPr>
              <a:t>Raba zank</a:t>
            </a:r>
          </a:p>
          <a:p>
            <a:r>
              <a:rPr lang="sl-SI" sz="2800" b="1" i="1" dirty="0">
                <a:solidFill>
                  <a:srgbClr val="FFFF00"/>
                </a:solidFill>
              </a:rPr>
              <a:t>Raba vejitev </a:t>
            </a:r>
          </a:p>
          <a:p>
            <a:r>
              <a:rPr lang="sl-SI" sz="2800" b="1" i="1" dirty="0">
                <a:solidFill>
                  <a:srgbClr val="FFFF00"/>
                </a:solidFill>
              </a:rPr>
              <a:t>Risanje v programu </a:t>
            </a:r>
            <a:r>
              <a:rPr lang="sl-SI" sz="2800" b="1" i="1" dirty="0" err="1">
                <a:solidFill>
                  <a:srgbClr val="FFFF00"/>
                </a:solidFill>
              </a:rPr>
              <a:t>Scratch</a:t>
            </a:r>
            <a:endParaRPr lang="sl-SI" sz="2800" b="1" i="1" dirty="0">
              <a:solidFill>
                <a:srgbClr val="FFFF00"/>
              </a:solidFill>
            </a:endParaRPr>
          </a:p>
        </p:txBody>
      </p:sp>
      <p:pic>
        <p:nvPicPr>
          <p:cNvPr id="2" name="Picture 1" descr="A picture containing circle, screenshot, graphics, graphic design&#10;&#10;Description automatically generated">
            <a:extLst>
              <a:ext uri="{FF2B5EF4-FFF2-40B4-BE49-F238E27FC236}">
                <a16:creationId xmlns:a16="http://schemas.microsoft.com/office/drawing/2014/main" id="{9BCB9F9F-5FD8-CF19-E7E8-5D13A73E7D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9489" y="333489"/>
            <a:ext cx="1789475" cy="1217310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FF457C-808C-4ED1-0074-EB341EDDA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4. - 7. </a:t>
            </a:r>
            <a:r>
              <a:rPr lang="en-US" dirty="0" err="1"/>
              <a:t>mali</a:t>
            </a:r>
            <a:r>
              <a:rPr lang="en-US" dirty="0"/>
              <a:t> </a:t>
            </a:r>
            <a:r>
              <a:rPr lang="en-US" dirty="0" err="1"/>
              <a:t>srpan</a:t>
            </a:r>
            <a:r>
              <a:rPr lang="en-US" dirty="0"/>
              <a:t>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D6DE8A-04E5-CC25-E645-C4354D4B9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NAPOJ MINUT - </a:t>
            </a:r>
            <a:r>
              <a:rPr lang="en-US" dirty="0" err="1"/>
              <a:t>predstavitev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727F94-827E-FD42-5350-3181D1750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472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83AA814-55F3-FF1E-4B54-0C07E3D4B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Testni programi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0B5F78D-01E4-5FDB-1095-611485211E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/>
              <a:t>Glavna naloga</a:t>
            </a:r>
          </a:p>
          <a:p>
            <a:r>
              <a:rPr lang="sl-SI" dirty="0">
                <a:solidFill>
                  <a:srgbClr val="9DFFCB"/>
                </a:solidFill>
                <a:hlinkClick r:id="rId2"/>
              </a:rPr>
              <a:t>https://scratch.mit.edu/projects/872412080</a:t>
            </a:r>
            <a:r>
              <a:rPr lang="sl-SI" dirty="0">
                <a:solidFill>
                  <a:srgbClr val="9DFFCB"/>
                </a:solidFill>
              </a:rPr>
              <a:t> </a:t>
            </a:r>
            <a:endParaRPr lang="sl-SI" dirty="0"/>
          </a:p>
          <a:p>
            <a:endParaRPr lang="sl-SI" dirty="0"/>
          </a:p>
          <a:p>
            <a:pPr marL="0" indent="0">
              <a:buNone/>
            </a:pPr>
            <a:r>
              <a:rPr lang="sl-SI" dirty="0"/>
              <a:t>Potencialna nadgradnja</a:t>
            </a:r>
          </a:p>
          <a:p>
            <a:r>
              <a:rPr lang="sl-SI" dirty="0">
                <a:hlinkClick r:id="rId3"/>
              </a:rPr>
              <a:t>https://scratch.mit.edu/projects/872461059</a:t>
            </a:r>
            <a:r>
              <a:rPr lang="sl-SI" dirty="0"/>
              <a:t> </a:t>
            </a:r>
          </a:p>
          <a:p>
            <a:endParaRPr lang="sl-SI" dirty="0"/>
          </a:p>
          <a:p>
            <a:endParaRPr lang="sl-SI" dirty="0"/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EE79939C-AB90-6049-BC15-B1ACE012F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4. - 7. mali srpan 2023</a:t>
            </a:r>
            <a:endParaRPr lang="en-US" dirty="0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5A331DAD-EB06-11EB-6510-6C54B1847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NAPOJ MINUT - predstavitev</a:t>
            </a:r>
            <a:endParaRPr lang="en-US" dirty="0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584B4293-32B9-772A-6910-85084A7AC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</a:t>
            </a:fld>
            <a:endParaRPr lang="en-US" dirty="0"/>
          </a:p>
        </p:txBody>
      </p:sp>
      <p:pic>
        <p:nvPicPr>
          <p:cNvPr id="7" name="Picture 1" descr="A picture containing circle, screenshot, graphics, graphic design&#10;&#10;Description automatically generated">
            <a:extLst>
              <a:ext uri="{FF2B5EF4-FFF2-40B4-BE49-F238E27FC236}">
                <a16:creationId xmlns:a16="http://schemas.microsoft.com/office/drawing/2014/main" id="{6DA2BF84-EFB3-6BBC-39C5-118B41E77A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89489" y="333489"/>
            <a:ext cx="1789475" cy="1217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4242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177</TotalTime>
  <Words>114</Words>
  <Application>Microsoft Office PowerPoint</Application>
  <PresentationFormat>Širokozaslonsko</PresentationFormat>
  <Paragraphs>34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Gothic</vt:lpstr>
      <vt:lpstr>Wingdings 3</vt:lpstr>
      <vt:lpstr>Ion</vt:lpstr>
      <vt:lpstr>PowerPointova predstavitev</vt:lpstr>
      <vt:lpstr>PowerPointova predstavitev</vt:lpstr>
      <vt:lpstr>Testni programi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PREDSTAVITEV</dc:title>
  <dc:creator>Brodnik, Andrej</dc:creator>
  <cp:lastModifiedBy>Smrečnik, Mia Zala</cp:lastModifiedBy>
  <cp:revision>77</cp:revision>
  <dcterms:created xsi:type="dcterms:W3CDTF">2022-08-22T22:19:53Z</dcterms:created>
  <dcterms:modified xsi:type="dcterms:W3CDTF">2023-07-06T13:45:53Z</dcterms:modified>
</cp:coreProperties>
</file>