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6DFA7-6D33-A766-8925-08B9621896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61EA23-2B2B-48EB-51B4-D73F0B254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13C10-15DE-D75B-F2CA-B30524D74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F83C-A7C7-475C-A54F-0A2D54C9B40D}" type="datetimeFigureOut">
              <a:rPr lang="en-SI" smtClean="0"/>
              <a:t>06/07/2023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9A0E1-F140-ECEA-3E03-AF5D4A99D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A8103-91AB-AAD2-41FA-3BB0D62A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7597-8529-4A38-8EBB-D542897A82C4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4986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9530A-A93C-C8BD-CA40-D6D7F965C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A60699-2D97-C8D3-0308-C7301E507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8B83B-6260-39F7-89F1-29527902D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F83C-A7C7-475C-A54F-0A2D54C9B40D}" type="datetimeFigureOut">
              <a:rPr lang="en-SI" smtClean="0"/>
              <a:t>06/07/2023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F8740-E403-3C3E-B7E0-EC45C7259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D0762-4A46-B31E-42D7-878E13A7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7597-8529-4A38-8EBB-D542897A82C4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09514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7155F1-48BF-72A5-DCE6-453773C5B0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CC40E3-8F33-766A-1A01-F3F40124D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B758B-2CF4-5A7E-A8E5-72EC81241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F83C-A7C7-475C-A54F-0A2D54C9B40D}" type="datetimeFigureOut">
              <a:rPr lang="en-SI" smtClean="0"/>
              <a:t>06/07/2023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985B8-30D7-AB93-CCB2-5513FCE22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D2AC5-B496-B0CB-826A-153E42FF6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7597-8529-4A38-8EBB-D542897A82C4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51456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E3DC-CA28-863B-F673-C16E7DAB8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794EC-2B63-8C94-3CAF-BD51693E0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FB204-AE51-C3C1-D64D-9744D27FF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F83C-A7C7-475C-A54F-0A2D54C9B40D}" type="datetimeFigureOut">
              <a:rPr lang="en-SI" smtClean="0"/>
              <a:t>06/07/2023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2FC74-F7C5-275F-06DE-8FDCB1C39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3CE48-CB8D-9CA3-51ED-0825AA17C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7597-8529-4A38-8EBB-D542897A82C4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23647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E8527-221D-4732-794E-CB5542D59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B91E5E-7222-D002-4F78-0F25C9F5C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21463-151F-2B54-D171-9855F79A9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F83C-A7C7-475C-A54F-0A2D54C9B40D}" type="datetimeFigureOut">
              <a:rPr lang="en-SI" smtClean="0"/>
              <a:t>06/07/2023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80322-9289-2ADB-3D3A-D7F513E14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40E2F-7C4E-9F8E-5F18-0A98B5745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7597-8529-4A38-8EBB-D542897A82C4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965632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5453A-23E9-4512-8A93-4E8510DAF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D28A3-A4B7-6557-9F1E-EE0137589E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2E788-8612-ADFB-603C-AB3D60145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D911F8-91FD-9946-FB45-E140BEB6A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F83C-A7C7-475C-A54F-0A2D54C9B40D}" type="datetimeFigureOut">
              <a:rPr lang="en-SI" smtClean="0"/>
              <a:t>06/07/2023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A3B9F-AC88-0028-7F41-E404F72F5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9D94D9-D374-FD16-EA62-4A2ABFFF7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7597-8529-4A38-8EBB-D542897A82C4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955269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2A471-2BD8-A703-F82B-435BB8B9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FE490-814F-6B88-D70F-689BB336E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0D2711-BE24-12A0-F71D-CF1673C3F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1C1F84-4444-CA2D-3C93-E6657211E8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C64371-9BF7-9896-4857-BCB97B3A7E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B5ABBF-058B-F20C-E9EF-A0196E6EA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F83C-A7C7-475C-A54F-0A2D54C9B40D}" type="datetimeFigureOut">
              <a:rPr lang="en-SI" smtClean="0"/>
              <a:t>06/07/2023</a:t>
            </a:fld>
            <a:endParaRPr lang="en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3F8113-F97E-0B78-6314-C3C1E671A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E0A7F6-2F1D-5DDB-0739-370598471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7597-8529-4A38-8EBB-D542897A82C4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684432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368B1-6A04-9C24-F084-40D54C12A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405258-6FD5-34D9-450D-113EB16C0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F83C-A7C7-475C-A54F-0A2D54C9B40D}" type="datetimeFigureOut">
              <a:rPr lang="en-SI" smtClean="0"/>
              <a:t>06/07/2023</a:t>
            </a:fld>
            <a:endParaRPr lang="en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5D4353-A3D8-B014-D41A-9E5915D13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8A50B-4E35-848F-DEDD-CC40981FA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7597-8529-4A38-8EBB-D542897A82C4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37650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4A22AC-0E65-E68F-11EE-028D25F9C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F83C-A7C7-475C-A54F-0A2D54C9B40D}" type="datetimeFigureOut">
              <a:rPr lang="en-SI" smtClean="0"/>
              <a:t>06/07/2023</a:t>
            </a:fld>
            <a:endParaRPr lang="en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19AE24-3D5E-E98E-3CDE-9F6823D9B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1A72C-8697-7969-63C0-3AB308CB9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7597-8529-4A38-8EBB-D542897A82C4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407706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14DE5-BD86-ACDD-33DF-1A4AE1174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96BED-851A-0DD0-5EA9-75A4A4612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42CAA7-289D-6208-2699-B7A67C8F6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F44C8-E320-7B1E-C3B2-FC7844B6C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F83C-A7C7-475C-A54F-0A2D54C9B40D}" type="datetimeFigureOut">
              <a:rPr lang="en-SI" smtClean="0"/>
              <a:t>06/07/2023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403BF3-E75C-8FF8-F43D-BA8C1611F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311923-8D8C-D289-C95E-14367EC6E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7597-8529-4A38-8EBB-D542897A82C4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89755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2FABB-4032-A4AD-D775-EE1AAC735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853B55-0C6E-B56F-0DC4-2D0604AD60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209BF1-8810-1B15-6944-56B51941F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B381CB-B564-0F51-F7F5-A3ACC7BAC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F83C-A7C7-475C-A54F-0A2D54C9B40D}" type="datetimeFigureOut">
              <a:rPr lang="en-SI" smtClean="0"/>
              <a:t>06/07/2023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50163D-9445-868C-709C-F7E0B6822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60EA6-A032-18D5-D085-0AFF4C99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7597-8529-4A38-8EBB-D542897A82C4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66434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EDECD5-ADE1-5511-9C66-A33E2FCAA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1964A-5627-03CB-98CC-5D261D649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FEEF0-96D3-4CD5-1314-78B0E399DB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BF83C-A7C7-475C-A54F-0A2D54C9B40D}" type="datetimeFigureOut">
              <a:rPr lang="en-SI" smtClean="0"/>
              <a:t>06/07/2023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C2ACF-A335-7D64-D165-20D9978911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3F6EF-C645-4723-2539-DA3197BEDB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C7597-8529-4A38-8EBB-D542897A82C4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92289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B5A0A54-7715-9CDB-21B9-CBF1B48C4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6487" y="5401780"/>
            <a:ext cx="9144000" cy="1655762"/>
          </a:xfrm>
        </p:spPr>
        <p:txBody>
          <a:bodyPr/>
          <a:lstStyle/>
          <a:p>
            <a:r>
              <a:rPr lang="en-GB" dirty="0"/>
              <a:t>Karolina Livk, </a:t>
            </a:r>
            <a:r>
              <a:rPr lang="en-GB" dirty="0" err="1"/>
              <a:t>Darja</a:t>
            </a:r>
            <a:r>
              <a:rPr lang="en-GB" dirty="0"/>
              <a:t> </a:t>
            </a:r>
            <a:r>
              <a:rPr lang="en-GB"/>
              <a:t>Strah</a:t>
            </a:r>
            <a:endParaRPr lang="en-GB" dirty="0"/>
          </a:p>
          <a:p>
            <a:r>
              <a:rPr lang="en-GB" dirty="0" err="1"/>
              <a:t>Osnovna</a:t>
            </a:r>
            <a:r>
              <a:rPr lang="en-GB" dirty="0"/>
              <a:t> </a:t>
            </a:r>
            <a:r>
              <a:rPr lang="en-GB" dirty="0" err="1"/>
              <a:t>šola</a:t>
            </a:r>
            <a:endParaRPr lang="en-GB" dirty="0"/>
          </a:p>
          <a:p>
            <a:r>
              <a:rPr lang="en-GB" dirty="0" err="1"/>
              <a:t>Tehnika</a:t>
            </a:r>
            <a:r>
              <a:rPr lang="en-GB" dirty="0"/>
              <a:t> in </a:t>
            </a:r>
            <a:r>
              <a:rPr lang="en-GB" dirty="0" err="1"/>
              <a:t>tehnologija</a:t>
            </a:r>
            <a:endParaRPr lang="en-SI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7589DE6-A799-0642-A00C-FD34BBAC72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93216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5D19C-1B95-F903-D13B-A3111FBC7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79117"/>
            <a:ext cx="10515600" cy="1325563"/>
          </a:xfrm>
        </p:spPr>
        <p:txBody>
          <a:bodyPr/>
          <a:lstStyle/>
          <a:p>
            <a:r>
              <a:rPr lang="en-GB" dirty="0" err="1"/>
              <a:t>Nadgradnja</a:t>
            </a:r>
            <a:r>
              <a:rPr lang="en-GB" dirty="0"/>
              <a:t> </a:t>
            </a:r>
            <a:endParaRPr lang="en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C4D7-3952-D6F8-7E65-4E630928C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1704813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Nadgradnja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Karolina Livk</dc:creator>
  <cp:lastModifiedBy>Karolina Livk</cp:lastModifiedBy>
  <cp:revision>3</cp:revision>
  <dcterms:created xsi:type="dcterms:W3CDTF">2023-07-06T12:26:47Z</dcterms:created>
  <dcterms:modified xsi:type="dcterms:W3CDTF">2023-07-06T12:58:32Z</dcterms:modified>
</cp:coreProperties>
</file>