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7-06T12:51:10.219"/>
    </inkml:context>
    <inkml:brush xml:id="br0">
      <inkml:brushProperty name="width" value="0.11429" units="cm"/>
      <inkml:brushProperty name="height" value="0.11429" units="cm"/>
    </inkml:brush>
  </inkml:definitions>
  <inkml:trace contextRef="#ctx0" brushRef="#br0">209 75 11235,'-28'-15'-10,"-5"-5"0,-8-2 0,0 9 1,8 9-1,9 8 0,15 9 0,11 5 1,12 1-1,3 1-102,3 0 0,8-1 1,2 1-1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7AE1C-73EF-EFA5-4579-406694E82E8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SI"/>
          </a:p>
        </p:txBody>
      </p:sp>
      <p:sp>
        <p:nvSpPr>
          <p:cNvPr id="3" name="Subtitle 2">
            <a:extLst>
              <a:ext uri="{FF2B5EF4-FFF2-40B4-BE49-F238E27FC236}">
                <a16:creationId xmlns:a16="http://schemas.microsoft.com/office/drawing/2014/main" id="{B76DB50C-E64F-3CEE-47D2-0A4E1FFCA5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SI"/>
          </a:p>
        </p:txBody>
      </p:sp>
      <p:sp>
        <p:nvSpPr>
          <p:cNvPr id="4" name="Date Placeholder 3">
            <a:extLst>
              <a:ext uri="{FF2B5EF4-FFF2-40B4-BE49-F238E27FC236}">
                <a16:creationId xmlns:a16="http://schemas.microsoft.com/office/drawing/2014/main" id="{DE1FC2FA-A76C-FA39-E3B0-D632D146F283}"/>
              </a:ext>
            </a:extLst>
          </p:cNvPr>
          <p:cNvSpPr>
            <a:spLocks noGrp="1"/>
          </p:cNvSpPr>
          <p:nvPr>
            <p:ph type="dt" sz="half" idx="10"/>
          </p:nvPr>
        </p:nvSpPr>
        <p:spPr/>
        <p:txBody>
          <a:bodyPr/>
          <a:lstStyle/>
          <a:p>
            <a:fld id="{A0C88187-918F-E745-ABAF-DD86D4F4BC71}" type="datetimeFigureOut">
              <a:rPr lang="en-SI" smtClean="0"/>
              <a:t>06/07/2023</a:t>
            </a:fld>
            <a:endParaRPr lang="en-SI"/>
          </a:p>
        </p:txBody>
      </p:sp>
      <p:sp>
        <p:nvSpPr>
          <p:cNvPr id="5" name="Footer Placeholder 4">
            <a:extLst>
              <a:ext uri="{FF2B5EF4-FFF2-40B4-BE49-F238E27FC236}">
                <a16:creationId xmlns:a16="http://schemas.microsoft.com/office/drawing/2014/main" id="{2DCA5BA1-66B1-2617-CC17-2BEAE716497B}"/>
              </a:ext>
            </a:extLst>
          </p:cNvPr>
          <p:cNvSpPr>
            <a:spLocks noGrp="1"/>
          </p:cNvSpPr>
          <p:nvPr>
            <p:ph type="ftr" sz="quarter" idx="11"/>
          </p:nvPr>
        </p:nvSpPr>
        <p:spPr/>
        <p:txBody>
          <a:bodyPr/>
          <a:lstStyle/>
          <a:p>
            <a:endParaRPr lang="en-SI"/>
          </a:p>
        </p:txBody>
      </p:sp>
      <p:sp>
        <p:nvSpPr>
          <p:cNvPr id="6" name="Slide Number Placeholder 5">
            <a:extLst>
              <a:ext uri="{FF2B5EF4-FFF2-40B4-BE49-F238E27FC236}">
                <a16:creationId xmlns:a16="http://schemas.microsoft.com/office/drawing/2014/main" id="{679603AC-8BF3-626D-4B3E-CC51C03EC448}"/>
              </a:ext>
            </a:extLst>
          </p:cNvPr>
          <p:cNvSpPr>
            <a:spLocks noGrp="1"/>
          </p:cNvSpPr>
          <p:nvPr>
            <p:ph type="sldNum" sz="quarter" idx="12"/>
          </p:nvPr>
        </p:nvSpPr>
        <p:spPr/>
        <p:txBody>
          <a:bodyPr/>
          <a:lstStyle/>
          <a:p>
            <a:fld id="{1C951D8F-D45B-3A4D-A242-CBD0557AF7CE}" type="slidenum">
              <a:rPr lang="en-SI" smtClean="0"/>
              <a:t>‹#›</a:t>
            </a:fld>
            <a:endParaRPr lang="en-SI"/>
          </a:p>
        </p:txBody>
      </p:sp>
    </p:spTree>
    <p:extLst>
      <p:ext uri="{BB962C8B-B14F-4D97-AF65-F5344CB8AC3E}">
        <p14:creationId xmlns:p14="http://schemas.microsoft.com/office/powerpoint/2010/main" val="2388606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57440-DEC5-DB76-AE41-464B797FD673}"/>
              </a:ext>
            </a:extLst>
          </p:cNvPr>
          <p:cNvSpPr>
            <a:spLocks noGrp="1"/>
          </p:cNvSpPr>
          <p:nvPr>
            <p:ph type="title"/>
          </p:nvPr>
        </p:nvSpPr>
        <p:spPr/>
        <p:txBody>
          <a:bodyPr/>
          <a:lstStyle/>
          <a:p>
            <a:r>
              <a:rPr lang="en-GB"/>
              <a:t>Click to edit Master title style</a:t>
            </a:r>
            <a:endParaRPr lang="en-SI"/>
          </a:p>
        </p:txBody>
      </p:sp>
      <p:sp>
        <p:nvSpPr>
          <p:cNvPr id="3" name="Vertical Text Placeholder 2">
            <a:extLst>
              <a:ext uri="{FF2B5EF4-FFF2-40B4-BE49-F238E27FC236}">
                <a16:creationId xmlns:a16="http://schemas.microsoft.com/office/drawing/2014/main" id="{01C5452C-A68D-90E4-7F7E-2AAFC0B7E06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I"/>
          </a:p>
        </p:txBody>
      </p:sp>
      <p:sp>
        <p:nvSpPr>
          <p:cNvPr id="4" name="Date Placeholder 3">
            <a:extLst>
              <a:ext uri="{FF2B5EF4-FFF2-40B4-BE49-F238E27FC236}">
                <a16:creationId xmlns:a16="http://schemas.microsoft.com/office/drawing/2014/main" id="{A199F747-E01D-F67C-23AB-DDB5F50139B1}"/>
              </a:ext>
            </a:extLst>
          </p:cNvPr>
          <p:cNvSpPr>
            <a:spLocks noGrp="1"/>
          </p:cNvSpPr>
          <p:nvPr>
            <p:ph type="dt" sz="half" idx="10"/>
          </p:nvPr>
        </p:nvSpPr>
        <p:spPr/>
        <p:txBody>
          <a:bodyPr/>
          <a:lstStyle/>
          <a:p>
            <a:fld id="{A0C88187-918F-E745-ABAF-DD86D4F4BC71}" type="datetimeFigureOut">
              <a:rPr lang="en-SI" smtClean="0"/>
              <a:t>06/07/2023</a:t>
            </a:fld>
            <a:endParaRPr lang="en-SI"/>
          </a:p>
        </p:txBody>
      </p:sp>
      <p:sp>
        <p:nvSpPr>
          <p:cNvPr id="5" name="Footer Placeholder 4">
            <a:extLst>
              <a:ext uri="{FF2B5EF4-FFF2-40B4-BE49-F238E27FC236}">
                <a16:creationId xmlns:a16="http://schemas.microsoft.com/office/drawing/2014/main" id="{A3662DA2-9DE1-4DE5-D3CC-9F5F50874764}"/>
              </a:ext>
            </a:extLst>
          </p:cNvPr>
          <p:cNvSpPr>
            <a:spLocks noGrp="1"/>
          </p:cNvSpPr>
          <p:nvPr>
            <p:ph type="ftr" sz="quarter" idx="11"/>
          </p:nvPr>
        </p:nvSpPr>
        <p:spPr/>
        <p:txBody>
          <a:bodyPr/>
          <a:lstStyle/>
          <a:p>
            <a:endParaRPr lang="en-SI"/>
          </a:p>
        </p:txBody>
      </p:sp>
      <p:sp>
        <p:nvSpPr>
          <p:cNvPr id="6" name="Slide Number Placeholder 5">
            <a:extLst>
              <a:ext uri="{FF2B5EF4-FFF2-40B4-BE49-F238E27FC236}">
                <a16:creationId xmlns:a16="http://schemas.microsoft.com/office/drawing/2014/main" id="{D6250572-1888-1FDD-E8CF-D68CA6F4B85A}"/>
              </a:ext>
            </a:extLst>
          </p:cNvPr>
          <p:cNvSpPr>
            <a:spLocks noGrp="1"/>
          </p:cNvSpPr>
          <p:nvPr>
            <p:ph type="sldNum" sz="quarter" idx="12"/>
          </p:nvPr>
        </p:nvSpPr>
        <p:spPr/>
        <p:txBody>
          <a:bodyPr/>
          <a:lstStyle/>
          <a:p>
            <a:fld id="{1C951D8F-D45B-3A4D-A242-CBD0557AF7CE}" type="slidenum">
              <a:rPr lang="en-SI" smtClean="0"/>
              <a:t>‹#›</a:t>
            </a:fld>
            <a:endParaRPr lang="en-SI"/>
          </a:p>
        </p:txBody>
      </p:sp>
    </p:spTree>
    <p:extLst>
      <p:ext uri="{BB962C8B-B14F-4D97-AF65-F5344CB8AC3E}">
        <p14:creationId xmlns:p14="http://schemas.microsoft.com/office/powerpoint/2010/main" val="4211236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E3D380-A9C4-D2FA-3E02-110D0101886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SI"/>
          </a:p>
        </p:txBody>
      </p:sp>
      <p:sp>
        <p:nvSpPr>
          <p:cNvPr id="3" name="Vertical Text Placeholder 2">
            <a:extLst>
              <a:ext uri="{FF2B5EF4-FFF2-40B4-BE49-F238E27FC236}">
                <a16:creationId xmlns:a16="http://schemas.microsoft.com/office/drawing/2014/main" id="{94B68D70-117F-3475-EC5F-4744F4DCBBE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I"/>
          </a:p>
        </p:txBody>
      </p:sp>
      <p:sp>
        <p:nvSpPr>
          <p:cNvPr id="4" name="Date Placeholder 3">
            <a:extLst>
              <a:ext uri="{FF2B5EF4-FFF2-40B4-BE49-F238E27FC236}">
                <a16:creationId xmlns:a16="http://schemas.microsoft.com/office/drawing/2014/main" id="{5FB8F5F6-387D-757A-1831-D6AD41C52B6E}"/>
              </a:ext>
            </a:extLst>
          </p:cNvPr>
          <p:cNvSpPr>
            <a:spLocks noGrp="1"/>
          </p:cNvSpPr>
          <p:nvPr>
            <p:ph type="dt" sz="half" idx="10"/>
          </p:nvPr>
        </p:nvSpPr>
        <p:spPr/>
        <p:txBody>
          <a:bodyPr/>
          <a:lstStyle/>
          <a:p>
            <a:fld id="{A0C88187-918F-E745-ABAF-DD86D4F4BC71}" type="datetimeFigureOut">
              <a:rPr lang="en-SI" smtClean="0"/>
              <a:t>06/07/2023</a:t>
            </a:fld>
            <a:endParaRPr lang="en-SI"/>
          </a:p>
        </p:txBody>
      </p:sp>
      <p:sp>
        <p:nvSpPr>
          <p:cNvPr id="5" name="Footer Placeholder 4">
            <a:extLst>
              <a:ext uri="{FF2B5EF4-FFF2-40B4-BE49-F238E27FC236}">
                <a16:creationId xmlns:a16="http://schemas.microsoft.com/office/drawing/2014/main" id="{7184825F-509F-849E-986D-105C65725051}"/>
              </a:ext>
            </a:extLst>
          </p:cNvPr>
          <p:cNvSpPr>
            <a:spLocks noGrp="1"/>
          </p:cNvSpPr>
          <p:nvPr>
            <p:ph type="ftr" sz="quarter" idx="11"/>
          </p:nvPr>
        </p:nvSpPr>
        <p:spPr/>
        <p:txBody>
          <a:bodyPr/>
          <a:lstStyle/>
          <a:p>
            <a:endParaRPr lang="en-SI"/>
          </a:p>
        </p:txBody>
      </p:sp>
      <p:sp>
        <p:nvSpPr>
          <p:cNvPr id="6" name="Slide Number Placeholder 5">
            <a:extLst>
              <a:ext uri="{FF2B5EF4-FFF2-40B4-BE49-F238E27FC236}">
                <a16:creationId xmlns:a16="http://schemas.microsoft.com/office/drawing/2014/main" id="{C93FF5DA-B1C5-D480-49D4-93D33C4ADA25}"/>
              </a:ext>
            </a:extLst>
          </p:cNvPr>
          <p:cNvSpPr>
            <a:spLocks noGrp="1"/>
          </p:cNvSpPr>
          <p:nvPr>
            <p:ph type="sldNum" sz="quarter" idx="12"/>
          </p:nvPr>
        </p:nvSpPr>
        <p:spPr/>
        <p:txBody>
          <a:bodyPr/>
          <a:lstStyle/>
          <a:p>
            <a:fld id="{1C951D8F-D45B-3A4D-A242-CBD0557AF7CE}" type="slidenum">
              <a:rPr lang="en-SI" smtClean="0"/>
              <a:t>‹#›</a:t>
            </a:fld>
            <a:endParaRPr lang="en-SI"/>
          </a:p>
        </p:txBody>
      </p:sp>
    </p:spTree>
    <p:extLst>
      <p:ext uri="{BB962C8B-B14F-4D97-AF65-F5344CB8AC3E}">
        <p14:creationId xmlns:p14="http://schemas.microsoft.com/office/powerpoint/2010/main" val="1226752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9B53A-4492-1D27-BC5C-7F0F9975CBB7}"/>
              </a:ext>
            </a:extLst>
          </p:cNvPr>
          <p:cNvSpPr>
            <a:spLocks noGrp="1"/>
          </p:cNvSpPr>
          <p:nvPr>
            <p:ph type="title"/>
          </p:nvPr>
        </p:nvSpPr>
        <p:spPr/>
        <p:txBody>
          <a:bodyPr/>
          <a:lstStyle/>
          <a:p>
            <a:r>
              <a:rPr lang="en-GB"/>
              <a:t>Click to edit Master title style</a:t>
            </a:r>
            <a:endParaRPr lang="en-SI"/>
          </a:p>
        </p:txBody>
      </p:sp>
      <p:sp>
        <p:nvSpPr>
          <p:cNvPr id="3" name="Content Placeholder 2">
            <a:extLst>
              <a:ext uri="{FF2B5EF4-FFF2-40B4-BE49-F238E27FC236}">
                <a16:creationId xmlns:a16="http://schemas.microsoft.com/office/drawing/2014/main" id="{6092636A-377B-3095-A73C-57D36C90AF2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I"/>
          </a:p>
        </p:txBody>
      </p:sp>
      <p:sp>
        <p:nvSpPr>
          <p:cNvPr id="4" name="Date Placeholder 3">
            <a:extLst>
              <a:ext uri="{FF2B5EF4-FFF2-40B4-BE49-F238E27FC236}">
                <a16:creationId xmlns:a16="http://schemas.microsoft.com/office/drawing/2014/main" id="{C9C6471F-FD84-2046-5832-CB67157877D7}"/>
              </a:ext>
            </a:extLst>
          </p:cNvPr>
          <p:cNvSpPr>
            <a:spLocks noGrp="1"/>
          </p:cNvSpPr>
          <p:nvPr>
            <p:ph type="dt" sz="half" idx="10"/>
          </p:nvPr>
        </p:nvSpPr>
        <p:spPr/>
        <p:txBody>
          <a:bodyPr/>
          <a:lstStyle/>
          <a:p>
            <a:fld id="{A0C88187-918F-E745-ABAF-DD86D4F4BC71}" type="datetimeFigureOut">
              <a:rPr lang="en-SI" smtClean="0"/>
              <a:t>06/07/2023</a:t>
            </a:fld>
            <a:endParaRPr lang="en-SI"/>
          </a:p>
        </p:txBody>
      </p:sp>
      <p:sp>
        <p:nvSpPr>
          <p:cNvPr id="5" name="Footer Placeholder 4">
            <a:extLst>
              <a:ext uri="{FF2B5EF4-FFF2-40B4-BE49-F238E27FC236}">
                <a16:creationId xmlns:a16="http://schemas.microsoft.com/office/drawing/2014/main" id="{EAB03BF3-920C-5492-BC79-40999F9C4B58}"/>
              </a:ext>
            </a:extLst>
          </p:cNvPr>
          <p:cNvSpPr>
            <a:spLocks noGrp="1"/>
          </p:cNvSpPr>
          <p:nvPr>
            <p:ph type="ftr" sz="quarter" idx="11"/>
          </p:nvPr>
        </p:nvSpPr>
        <p:spPr/>
        <p:txBody>
          <a:bodyPr/>
          <a:lstStyle/>
          <a:p>
            <a:endParaRPr lang="en-SI"/>
          </a:p>
        </p:txBody>
      </p:sp>
      <p:sp>
        <p:nvSpPr>
          <p:cNvPr id="6" name="Slide Number Placeholder 5">
            <a:extLst>
              <a:ext uri="{FF2B5EF4-FFF2-40B4-BE49-F238E27FC236}">
                <a16:creationId xmlns:a16="http://schemas.microsoft.com/office/drawing/2014/main" id="{FBE1BBD6-48C0-3414-6826-237E063BB3AC}"/>
              </a:ext>
            </a:extLst>
          </p:cNvPr>
          <p:cNvSpPr>
            <a:spLocks noGrp="1"/>
          </p:cNvSpPr>
          <p:nvPr>
            <p:ph type="sldNum" sz="quarter" idx="12"/>
          </p:nvPr>
        </p:nvSpPr>
        <p:spPr/>
        <p:txBody>
          <a:bodyPr/>
          <a:lstStyle/>
          <a:p>
            <a:fld id="{1C951D8F-D45B-3A4D-A242-CBD0557AF7CE}" type="slidenum">
              <a:rPr lang="en-SI" smtClean="0"/>
              <a:t>‹#›</a:t>
            </a:fld>
            <a:endParaRPr lang="en-SI"/>
          </a:p>
        </p:txBody>
      </p:sp>
    </p:spTree>
    <p:extLst>
      <p:ext uri="{BB962C8B-B14F-4D97-AF65-F5344CB8AC3E}">
        <p14:creationId xmlns:p14="http://schemas.microsoft.com/office/powerpoint/2010/main" val="981962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BB519-2CD9-2452-89C9-B164AE724FA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SI"/>
          </a:p>
        </p:txBody>
      </p:sp>
      <p:sp>
        <p:nvSpPr>
          <p:cNvPr id="3" name="Text Placeholder 2">
            <a:extLst>
              <a:ext uri="{FF2B5EF4-FFF2-40B4-BE49-F238E27FC236}">
                <a16:creationId xmlns:a16="http://schemas.microsoft.com/office/drawing/2014/main" id="{6A3DCA3C-4BBA-DF24-B5BA-EF72F91C65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8ECB4B3-783B-85D7-47BD-28836D127910}"/>
              </a:ext>
            </a:extLst>
          </p:cNvPr>
          <p:cNvSpPr>
            <a:spLocks noGrp="1"/>
          </p:cNvSpPr>
          <p:nvPr>
            <p:ph type="dt" sz="half" idx="10"/>
          </p:nvPr>
        </p:nvSpPr>
        <p:spPr/>
        <p:txBody>
          <a:bodyPr/>
          <a:lstStyle/>
          <a:p>
            <a:fld id="{A0C88187-918F-E745-ABAF-DD86D4F4BC71}" type="datetimeFigureOut">
              <a:rPr lang="en-SI" smtClean="0"/>
              <a:t>06/07/2023</a:t>
            </a:fld>
            <a:endParaRPr lang="en-SI"/>
          </a:p>
        </p:txBody>
      </p:sp>
      <p:sp>
        <p:nvSpPr>
          <p:cNvPr id="5" name="Footer Placeholder 4">
            <a:extLst>
              <a:ext uri="{FF2B5EF4-FFF2-40B4-BE49-F238E27FC236}">
                <a16:creationId xmlns:a16="http://schemas.microsoft.com/office/drawing/2014/main" id="{B73DD2F6-2FA7-7BF3-1297-27B282AC366D}"/>
              </a:ext>
            </a:extLst>
          </p:cNvPr>
          <p:cNvSpPr>
            <a:spLocks noGrp="1"/>
          </p:cNvSpPr>
          <p:nvPr>
            <p:ph type="ftr" sz="quarter" idx="11"/>
          </p:nvPr>
        </p:nvSpPr>
        <p:spPr/>
        <p:txBody>
          <a:bodyPr/>
          <a:lstStyle/>
          <a:p>
            <a:endParaRPr lang="en-SI"/>
          </a:p>
        </p:txBody>
      </p:sp>
      <p:sp>
        <p:nvSpPr>
          <p:cNvPr id="6" name="Slide Number Placeholder 5">
            <a:extLst>
              <a:ext uri="{FF2B5EF4-FFF2-40B4-BE49-F238E27FC236}">
                <a16:creationId xmlns:a16="http://schemas.microsoft.com/office/drawing/2014/main" id="{202E558C-DCAB-53D4-D5A2-CB1214AB6256}"/>
              </a:ext>
            </a:extLst>
          </p:cNvPr>
          <p:cNvSpPr>
            <a:spLocks noGrp="1"/>
          </p:cNvSpPr>
          <p:nvPr>
            <p:ph type="sldNum" sz="quarter" idx="12"/>
          </p:nvPr>
        </p:nvSpPr>
        <p:spPr/>
        <p:txBody>
          <a:bodyPr/>
          <a:lstStyle/>
          <a:p>
            <a:fld id="{1C951D8F-D45B-3A4D-A242-CBD0557AF7CE}" type="slidenum">
              <a:rPr lang="en-SI" smtClean="0"/>
              <a:t>‹#›</a:t>
            </a:fld>
            <a:endParaRPr lang="en-SI"/>
          </a:p>
        </p:txBody>
      </p:sp>
    </p:spTree>
    <p:extLst>
      <p:ext uri="{BB962C8B-B14F-4D97-AF65-F5344CB8AC3E}">
        <p14:creationId xmlns:p14="http://schemas.microsoft.com/office/powerpoint/2010/main" val="2083910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85413-94C0-4018-BF46-50D610D4EC26}"/>
              </a:ext>
            </a:extLst>
          </p:cNvPr>
          <p:cNvSpPr>
            <a:spLocks noGrp="1"/>
          </p:cNvSpPr>
          <p:nvPr>
            <p:ph type="title"/>
          </p:nvPr>
        </p:nvSpPr>
        <p:spPr/>
        <p:txBody>
          <a:bodyPr/>
          <a:lstStyle/>
          <a:p>
            <a:r>
              <a:rPr lang="en-GB"/>
              <a:t>Click to edit Master title style</a:t>
            </a:r>
            <a:endParaRPr lang="en-SI"/>
          </a:p>
        </p:txBody>
      </p:sp>
      <p:sp>
        <p:nvSpPr>
          <p:cNvPr id="3" name="Content Placeholder 2">
            <a:extLst>
              <a:ext uri="{FF2B5EF4-FFF2-40B4-BE49-F238E27FC236}">
                <a16:creationId xmlns:a16="http://schemas.microsoft.com/office/drawing/2014/main" id="{944F05F6-E662-2685-10B8-798C74B8B98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I"/>
          </a:p>
        </p:txBody>
      </p:sp>
      <p:sp>
        <p:nvSpPr>
          <p:cNvPr id="4" name="Content Placeholder 3">
            <a:extLst>
              <a:ext uri="{FF2B5EF4-FFF2-40B4-BE49-F238E27FC236}">
                <a16:creationId xmlns:a16="http://schemas.microsoft.com/office/drawing/2014/main" id="{A4AAD33A-DD9E-2460-0FD3-CF83F10168F3}"/>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I"/>
          </a:p>
        </p:txBody>
      </p:sp>
      <p:sp>
        <p:nvSpPr>
          <p:cNvPr id="5" name="Date Placeholder 4">
            <a:extLst>
              <a:ext uri="{FF2B5EF4-FFF2-40B4-BE49-F238E27FC236}">
                <a16:creationId xmlns:a16="http://schemas.microsoft.com/office/drawing/2014/main" id="{3C9624DD-4D75-689B-107D-30F84CB7FA18}"/>
              </a:ext>
            </a:extLst>
          </p:cNvPr>
          <p:cNvSpPr>
            <a:spLocks noGrp="1"/>
          </p:cNvSpPr>
          <p:nvPr>
            <p:ph type="dt" sz="half" idx="10"/>
          </p:nvPr>
        </p:nvSpPr>
        <p:spPr/>
        <p:txBody>
          <a:bodyPr/>
          <a:lstStyle/>
          <a:p>
            <a:fld id="{A0C88187-918F-E745-ABAF-DD86D4F4BC71}" type="datetimeFigureOut">
              <a:rPr lang="en-SI" smtClean="0"/>
              <a:t>06/07/2023</a:t>
            </a:fld>
            <a:endParaRPr lang="en-SI"/>
          </a:p>
        </p:txBody>
      </p:sp>
      <p:sp>
        <p:nvSpPr>
          <p:cNvPr id="6" name="Footer Placeholder 5">
            <a:extLst>
              <a:ext uri="{FF2B5EF4-FFF2-40B4-BE49-F238E27FC236}">
                <a16:creationId xmlns:a16="http://schemas.microsoft.com/office/drawing/2014/main" id="{3EAAB018-5A36-F4B8-91E9-B2C9B2496BAA}"/>
              </a:ext>
            </a:extLst>
          </p:cNvPr>
          <p:cNvSpPr>
            <a:spLocks noGrp="1"/>
          </p:cNvSpPr>
          <p:nvPr>
            <p:ph type="ftr" sz="quarter" idx="11"/>
          </p:nvPr>
        </p:nvSpPr>
        <p:spPr/>
        <p:txBody>
          <a:bodyPr/>
          <a:lstStyle/>
          <a:p>
            <a:endParaRPr lang="en-SI"/>
          </a:p>
        </p:txBody>
      </p:sp>
      <p:sp>
        <p:nvSpPr>
          <p:cNvPr id="7" name="Slide Number Placeholder 6">
            <a:extLst>
              <a:ext uri="{FF2B5EF4-FFF2-40B4-BE49-F238E27FC236}">
                <a16:creationId xmlns:a16="http://schemas.microsoft.com/office/drawing/2014/main" id="{809A033C-192B-5E92-8DAC-4B236F770D97}"/>
              </a:ext>
            </a:extLst>
          </p:cNvPr>
          <p:cNvSpPr>
            <a:spLocks noGrp="1"/>
          </p:cNvSpPr>
          <p:nvPr>
            <p:ph type="sldNum" sz="quarter" idx="12"/>
          </p:nvPr>
        </p:nvSpPr>
        <p:spPr/>
        <p:txBody>
          <a:bodyPr/>
          <a:lstStyle/>
          <a:p>
            <a:fld id="{1C951D8F-D45B-3A4D-A242-CBD0557AF7CE}" type="slidenum">
              <a:rPr lang="en-SI" smtClean="0"/>
              <a:t>‹#›</a:t>
            </a:fld>
            <a:endParaRPr lang="en-SI"/>
          </a:p>
        </p:txBody>
      </p:sp>
    </p:spTree>
    <p:extLst>
      <p:ext uri="{BB962C8B-B14F-4D97-AF65-F5344CB8AC3E}">
        <p14:creationId xmlns:p14="http://schemas.microsoft.com/office/powerpoint/2010/main" val="1384828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6460A-F242-BA7C-9895-BB6DF78FF0B3}"/>
              </a:ext>
            </a:extLst>
          </p:cNvPr>
          <p:cNvSpPr>
            <a:spLocks noGrp="1"/>
          </p:cNvSpPr>
          <p:nvPr>
            <p:ph type="title"/>
          </p:nvPr>
        </p:nvSpPr>
        <p:spPr>
          <a:xfrm>
            <a:off x="839788" y="365125"/>
            <a:ext cx="10515600" cy="1325563"/>
          </a:xfrm>
        </p:spPr>
        <p:txBody>
          <a:bodyPr/>
          <a:lstStyle/>
          <a:p>
            <a:r>
              <a:rPr lang="en-GB"/>
              <a:t>Click to edit Master title style</a:t>
            </a:r>
            <a:endParaRPr lang="en-SI"/>
          </a:p>
        </p:txBody>
      </p:sp>
      <p:sp>
        <p:nvSpPr>
          <p:cNvPr id="3" name="Text Placeholder 2">
            <a:extLst>
              <a:ext uri="{FF2B5EF4-FFF2-40B4-BE49-F238E27FC236}">
                <a16:creationId xmlns:a16="http://schemas.microsoft.com/office/drawing/2014/main" id="{8B8878DC-615C-C7C2-03B3-8E1CC90795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D8D49A6-79B0-D7A9-B995-4EF86167B25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I"/>
          </a:p>
        </p:txBody>
      </p:sp>
      <p:sp>
        <p:nvSpPr>
          <p:cNvPr id="5" name="Text Placeholder 4">
            <a:extLst>
              <a:ext uri="{FF2B5EF4-FFF2-40B4-BE49-F238E27FC236}">
                <a16:creationId xmlns:a16="http://schemas.microsoft.com/office/drawing/2014/main" id="{4D6A4C77-D2C3-37B3-6112-AC4090EB2E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947589F-53C0-9A5A-3A12-566B39EB04E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I"/>
          </a:p>
        </p:txBody>
      </p:sp>
      <p:sp>
        <p:nvSpPr>
          <p:cNvPr id="7" name="Date Placeholder 6">
            <a:extLst>
              <a:ext uri="{FF2B5EF4-FFF2-40B4-BE49-F238E27FC236}">
                <a16:creationId xmlns:a16="http://schemas.microsoft.com/office/drawing/2014/main" id="{37FED26E-55BD-F0E0-B545-2F7D1D0889CB}"/>
              </a:ext>
            </a:extLst>
          </p:cNvPr>
          <p:cNvSpPr>
            <a:spLocks noGrp="1"/>
          </p:cNvSpPr>
          <p:nvPr>
            <p:ph type="dt" sz="half" idx="10"/>
          </p:nvPr>
        </p:nvSpPr>
        <p:spPr/>
        <p:txBody>
          <a:bodyPr/>
          <a:lstStyle/>
          <a:p>
            <a:fld id="{A0C88187-918F-E745-ABAF-DD86D4F4BC71}" type="datetimeFigureOut">
              <a:rPr lang="en-SI" smtClean="0"/>
              <a:t>06/07/2023</a:t>
            </a:fld>
            <a:endParaRPr lang="en-SI"/>
          </a:p>
        </p:txBody>
      </p:sp>
      <p:sp>
        <p:nvSpPr>
          <p:cNvPr id="8" name="Footer Placeholder 7">
            <a:extLst>
              <a:ext uri="{FF2B5EF4-FFF2-40B4-BE49-F238E27FC236}">
                <a16:creationId xmlns:a16="http://schemas.microsoft.com/office/drawing/2014/main" id="{8754D3FB-C3DA-1149-91FF-6AE5CC83BFBD}"/>
              </a:ext>
            </a:extLst>
          </p:cNvPr>
          <p:cNvSpPr>
            <a:spLocks noGrp="1"/>
          </p:cNvSpPr>
          <p:nvPr>
            <p:ph type="ftr" sz="quarter" idx="11"/>
          </p:nvPr>
        </p:nvSpPr>
        <p:spPr/>
        <p:txBody>
          <a:bodyPr/>
          <a:lstStyle/>
          <a:p>
            <a:endParaRPr lang="en-SI"/>
          </a:p>
        </p:txBody>
      </p:sp>
      <p:sp>
        <p:nvSpPr>
          <p:cNvPr id="9" name="Slide Number Placeholder 8">
            <a:extLst>
              <a:ext uri="{FF2B5EF4-FFF2-40B4-BE49-F238E27FC236}">
                <a16:creationId xmlns:a16="http://schemas.microsoft.com/office/drawing/2014/main" id="{FD000D33-CDD1-7742-5C23-C81D8B119C44}"/>
              </a:ext>
            </a:extLst>
          </p:cNvPr>
          <p:cNvSpPr>
            <a:spLocks noGrp="1"/>
          </p:cNvSpPr>
          <p:nvPr>
            <p:ph type="sldNum" sz="quarter" idx="12"/>
          </p:nvPr>
        </p:nvSpPr>
        <p:spPr/>
        <p:txBody>
          <a:bodyPr/>
          <a:lstStyle/>
          <a:p>
            <a:fld id="{1C951D8F-D45B-3A4D-A242-CBD0557AF7CE}" type="slidenum">
              <a:rPr lang="en-SI" smtClean="0"/>
              <a:t>‹#›</a:t>
            </a:fld>
            <a:endParaRPr lang="en-SI"/>
          </a:p>
        </p:txBody>
      </p:sp>
    </p:spTree>
    <p:extLst>
      <p:ext uri="{BB962C8B-B14F-4D97-AF65-F5344CB8AC3E}">
        <p14:creationId xmlns:p14="http://schemas.microsoft.com/office/powerpoint/2010/main" val="3050375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6E695-C3DD-1912-CCFF-A139E5B53224}"/>
              </a:ext>
            </a:extLst>
          </p:cNvPr>
          <p:cNvSpPr>
            <a:spLocks noGrp="1"/>
          </p:cNvSpPr>
          <p:nvPr>
            <p:ph type="title"/>
          </p:nvPr>
        </p:nvSpPr>
        <p:spPr/>
        <p:txBody>
          <a:bodyPr/>
          <a:lstStyle/>
          <a:p>
            <a:r>
              <a:rPr lang="en-GB"/>
              <a:t>Click to edit Master title style</a:t>
            </a:r>
            <a:endParaRPr lang="en-SI"/>
          </a:p>
        </p:txBody>
      </p:sp>
      <p:sp>
        <p:nvSpPr>
          <p:cNvPr id="3" name="Date Placeholder 2">
            <a:extLst>
              <a:ext uri="{FF2B5EF4-FFF2-40B4-BE49-F238E27FC236}">
                <a16:creationId xmlns:a16="http://schemas.microsoft.com/office/drawing/2014/main" id="{42F72176-F9FE-0369-7477-20F4F616B568}"/>
              </a:ext>
            </a:extLst>
          </p:cNvPr>
          <p:cNvSpPr>
            <a:spLocks noGrp="1"/>
          </p:cNvSpPr>
          <p:nvPr>
            <p:ph type="dt" sz="half" idx="10"/>
          </p:nvPr>
        </p:nvSpPr>
        <p:spPr/>
        <p:txBody>
          <a:bodyPr/>
          <a:lstStyle/>
          <a:p>
            <a:fld id="{A0C88187-918F-E745-ABAF-DD86D4F4BC71}" type="datetimeFigureOut">
              <a:rPr lang="en-SI" smtClean="0"/>
              <a:t>06/07/2023</a:t>
            </a:fld>
            <a:endParaRPr lang="en-SI"/>
          </a:p>
        </p:txBody>
      </p:sp>
      <p:sp>
        <p:nvSpPr>
          <p:cNvPr id="4" name="Footer Placeholder 3">
            <a:extLst>
              <a:ext uri="{FF2B5EF4-FFF2-40B4-BE49-F238E27FC236}">
                <a16:creationId xmlns:a16="http://schemas.microsoft.com/office/drawing/2014/main" id="{71A29581-26B4-A4F3-3F59-576FAF9DAEE2}"/>
              </a:ext>
            </a:extLst>
          </p:cNvPr>
          <p:cNvSpPr>
            <a:spLocks noGrp="1"/>
          </p:cNvSpPr>
          <p:nvPr>
            <p:ph type="ftr" sz="quarter" idx="11"/>
          </p:nvPr>
        </p:nvSpPr>
        <p:spPr/>
        <p:txBody>
          <a:bodyPr/>
          <a:lstStyle/>
          <a:p>
            <a:endParaRPr lang="en-SI"/>
          </a:p>
        </p:txBody>
      </p:sp>
      <p:sp>
        <p:nvSpPr>
          <p:cNvPr id="5" name="Slide Number Placeholder 4">
            <a:extLst>
              <a:ext uri="{FF2B5EF4-FFF2-40B4-BE49-F238E27FC236}">
                <a16:creationId xmlns:a16="http://schemas.microsoft.com/office/drawing/2014/main" id="{ABD302FF-E66D-FD6B-65A1-F5A49F37BF14}"/>
              </a:ext>
            </a:extLst>
          </p:cNvPr>
          <p:cNvSpPr>
            <a:spLocks noGrp="1"/>
          </p:cNvSpPr>
          <p:nvPr>
            <p:ph type="sldNum" sz="quarter" idx="12"/>
          </p:nvPr>
        </p:nvSpPr>
        <p:spPr/>
        <p:txBody>
          <a:bodyPr/>
          <a:lstStyle/>
          <a:p>
            <a:fld id="{1C951D8F-D45B-3A4D-A242-CBD0557AF7CE}" type="slidenum">
              <a:rPr lang="en-SI" smtClean="0"/>
              <a:t>‹#›</a:t>
            </a:fld>
            <a:endParaRPr lang="en-SI"/>
          </a:p>
        </p:txBody>
      </p:sp>
    </p:spTree>
    <p:extLst>
      <p:ext uri="{BB962C8B-B14F-4D97-AF65-F5344CB8AC3E}">
        <p14:creationId xmlns:p14="http://schemas.microsoft.com/office/powerpoint/2010/main" val="1218597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9A5C24-F934-9547-9E0E-A9F6CC408132}"/>
              </a:ext>
            </a:extLst>
          </p:cNvPr>
          <p:cNvSpPr>
            <a:spLocks noGrp="1"/>
          </p:cNvSpPr>
          <p:nvPr>
            <p:ph type="dt" sz="half" idx="10"/>
          </p:nvPr>
        </p:nvSpPr>
        <p:spPr/>
        <p:txBody>
          <a:bodyPr/>
          <a:lstStyle/>
          <a:p>
            <a:fld id="{A0C88187-918F-E745-ABAF-DD86D4F4BC71}" type="datetimeFigureOut">
              <a:rPr lang="en-SI" smtClean="0"/>
              <a:t>06/07/2023</a:t>
            </a:fld>
            <a:endParaRPr lang="en-SI"/>
          </a:p>
        </p:txBody>
      </p:sp>
      <p:sp>
        <p:nvSpPr>
          <p:cNvPr id="3" name="Footer Placeholder 2">
            <a:extLst>
              <a:ext uri="{FF2B5EF4-FFF2-40B4-BE49-F238E27FC236}">
                <a16:creationId xmlns:a16="http://schemas.microsoft.com/office/drawing/2014/main" id="{35E56F0D-8AA0-759C-8099-DBB4F72535E0}"/>
              </a:ext>
            </a:extLst>
          </p:cNvPr>
          <p:cNvSpPr>
            <a:spLocks noGrp="1"/>
          </p:cNvSpPr>
          <p:nvPr>
            <p:ph type="ftr" sz="quarter" idx="11"/>
          </p:nvPr>
        </p:nvSpPr>
        <p:spPr/>
        <p:txBody>
          <a:bodyPr/>
          <a:lstStyle/>
          <a:p>
            <a:endParaRPr lang="en-SI"/>
          </a:p>
        </p:txBody>
      </p:sp>
      <p:sp>
        <p:nvSpPr>
          <p:cNvPr id="4" name="Slide Number Placeholder 3">
            <a:extLst>
              <a:ext uri="{FF2B5EF4-FFF2-40B4-BE49-F238E27FC236}">
                <a16:creationId xmlns:a16="http://schemas.microsoft.com/office/drawing/2014/main" id="{6DA1C4B0-38BB-EDC8-5173-C837C9A162B7}"/>
              </a:ext>
            </a:extLst>
          </p:cNvPr>
          <p:cNvSpPr>
            <a:spLocks noGrp="1"/>
          </p:cNvSpPr>
          <p:nvPr>
            <p:ph type="sldNum" sz="quarter" idx="12"/>
          </p:nvPr>
        </p:nvSpPr>
        <p:spPr/>
        <p:txBody>
          <a:bodyPr/>
          <a:lstStyle/>
          <a:p>
            <a:fld id="{1C951D8F-D45B-3A4D-A242-CBD0557AF7CE}" type="slidenum">
              <a:rPr lang="en-SI" smtClean="0"/>
              <a:t>‹#›</a:t>
            </a:fld>
            <a:endParaRPr lang="en-SI"/>
          </a:p>
        </p:txBody>
      </p:sp>
    </p:spTree>
    <p:extLst>
      <p:ext uri="{BB962C8B-B14F-4D97-AF65-F5344CB8AC3E}">
        <p14:creationId xmlns:p14="http://schemas.microsoft.com/office/powerpoint/2010/main" val="1449232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D7520-2081-764C-29D5-4A64305B2D5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SI"/>
          </a:p>
        </p:txBody>
      </p:sp>
      <p:sp>
        <p:nvSpPr>
          <p:cNvPr id="3" name="Content Placeholder 2">
            <a:extLst>
              <a:ext uri="{FF2B5EF4-FFF2-40B4-BE49-F238E27FC236}">
                <a16:creationId xmlns:a16="http://schemas.microsoft.com/office/drawing/2014/main" id="{6363701A-3C01-F822-7F45-225EC9DBB6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I"/>
          </a:p>
        </p:txBody>
      </p:sp>
      <p:sp>
        <p:nvSpPr>
          <p:cNvPr id="4" name="Text Placeholder 3">
            <a:extLst>
              <a:ext uri="{FF2B5EF4-FFF2-40B4-BE49-F238E27FC236}">
                <a16:creationId xmlns:a16="http://schemas.microsoft.com/office/drawing/2014/main" id="{9D4731FE-B36D-D5DF-EDE1-019469E507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25D581B-983C-6E0D-DFA4-1D32CEE92303}"/>
              </a:ext>
            </a:extLst>
          </p:cNvPr>
          <p:cNvSpPr>
            <a:spLocks noGrp="1"/>
          </p:cNvSpPr>
          <p:nvPr>
            <p:ph type="dt" sz="half" idx="10"/>
          </p:nvPr>
        </p:nvSpPr>
        <p:spPr/>
        <p:txBody>
          <a:bodyPr/>
          <a:lstStyle/>
          <a:p>
            <a:fld id="{A0C88187-918F-E745-ABAF-DD86D4F4BC71}" type="datetimeFigureOut">
              <a:rPr lang="en-SI" smtClean="0"/>
              <a:t>06/07/2023</a:t>
            </a:fld>
            <a:endParaRPr lang="en-SI"/>
          </a:p>
        </p:txBody>
      </p:sp>
      <p:sp>
        <p:nvSpPr>
          <p:cNvPr id="6" name="Footer Placeholder 5">
            <a:extLst>
              <a:ext uri="{FF2B5EF4-FFF2-40B4-BE49-F238E27FC236}">
                <a16:creationId xmlns:a16="http://schemas.microsoft.com/office/drawing/2014/main" id="{FB0B32BB-A405-DAA6-028E-01A86B3B744D}"/>
              </a:ext>
            </a:extLst>
          </p:cNvPr>
          <p:cNvSpPr>
            <a:spLocks noGrp="1"/>
          </p:cNvSpPr>
          <p:nvPr>
            <p:ph type="ftr" sz="quarter" idx="11"/>
          </p:nvPr>
        </p:nvSpPr>
        <p:spPr/>
        <p:txBody>
          <a:bodyPr/>
          <a:lstStyle/>
          <a:p>
            <a:endParaRPr lang="en-SI"/>
          </a:p>
        </p:txBody>
      </p:sp>
      <p:sp>
        <p:nvSpPr>
          <p:cNvPr id="7" name="Slide Number Placeholder 6">
            <a:extLst>
              <a:ext uri="{FF2B5EF4-FFF2-40B4-BE49-F238E27FC236}">
                <a16:creationId xmlns:a16="http://schemas.microsoft.com/office/drawing/2014/main" id="{5CA5578F-98FD-B529-871F-F648A43DBB6A}"/>
              </a:ext>
            </a:extLst>
          </p:cNvPr>
          <p:cNvSpPr>
            <a:spLocks noGrp="1"/>
          </p:cNvSpPr>
          <p:nvPr>
            <p:ph type="sldNum" sz="quarter" idx="12"/>
          </p:nvPr>
        </p:nvSpPr>
        <p:spPr/>
        <p:txBody>
          <a:bodyPr/>
          <a:lstStyle/>
          <a:p>
            <a:fld id="{1C951D8F-D45B-3A4D-A242-CBD0557AF7CE}" type="slidenum">
              <a:rPr lang="en-SI" smtClean="0"/>
              <a:t>‹#›</a:t>
            </a:fld>
            <a:endParaRPr lang="en-SI"/>
          </a:p>
        </p:txBody>
      </p:sp>
    </p:spTree>
    <p:extLst>
      <p:ext uri="{BB962C8B-B14F-4D97-AF65-F5344CB8AC3E}">
        <p14:creationId xmlns:p14="http://schemas.microsoft.com/office/powerpoint/2010/main" val="244007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4B62A-1F2E-5A51-B1EF-499AA30EDF0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SI"/>
          </a:p>
        </p:txBody>
      </p:sp>
      <p:sp>
        <p:nvSpPr>
          <p:cNvPr id="3" name="Picture Placeholder 2">
            <a:extLst>
              <a:ext uri="{FF2B5EF4-FFF2-40B4-BE49-F238E27FC236}">
                <a16:creationId xmlns:a16="http://schemas.microsoft.com/office/drawing/2014/main" id="{12CFAC1C-0F4A-4558-16F1-1CCBE9B78B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I"/>
          </a:p>
        </p:txBody>
      </p:sp>
      <p:sp>
        <p:nvSpPr>
          <p:cNvPr id="4" name="Text Placeholder 3">
            <a:extLst>
              <a:ext uri="{FF2B5EF4-FFF2-40B4-BE49-F238E27FC236}">
                <a16:creationId xmlns:a16="http://schemas.microsoft.com/office/drawing/2014/main" id="{CB609621-6F8D-3DC9-1199-53C26601FB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F38B255-1281-71B0-AC9E-95A101AC191F}"/>
              </a:ext>
            </a:extLst>
          </p:cNvPr>
          <p:cNvSpPr>
            <a:spLocks noGrp="1"/>
          </p:cNvSpPr>
          <p:nvPr>
            <p:ph type="dt" sz="half" idx="10"/>
          </p:nvPr>
        </p:nvSpPr>
        <p:spPr/>
        <p:txBody>
          <a:bodyPr/>
          <a:lstStyle/>
          <a:p>
            <a:fld id="{A0C88187-918F-E745-ABAF-DD86D4F4BC71}" type="datetimeFigureOut">
              <a:rPr lang="en-SI" smtClean="0"/>
              <a:t>06/07/2023</a:t>
            </a:fld>
            <a:endParaRPr lang="en-SI"/>
          </a:p>
        </p:txBody>
      </p:sp>
      <p:sp>
        <p:nvSpPr>
          <p:cNvPr id="6" name="Footer Placeholder 5">
            <a:extLst>
              <a:ext uri="{FF2B5EF4-FFF2-40B4-BE49-F238E27FC236}">
                <a16:creationId xmlns:a16="http://schemas.microsoft.com/office/drawing/2014/main" id="{46613E95-1496-B89B-B15C-30AE0D7CF236}"/>
              </a:ext>
            </a:extLst>
          </p:cNvPr>
          <p:cNvSpPr>
            <a:spLocks noGrp="1"/>
          </p:cNvSpPr>
          <p:nvPr>
            <p:ph type="ftr" sz="quarter" idx="11"/>
          </p:nvPr>
        </p:nvSpPr>
        <p:spPr/>
        <p:txBody>
          <a:bodyPr/>
          <a:lstStyle/>
          <a:p>
            <a:endParaRPr lang="en-SI"/>
          </a:p>
        </p:txBody>
      </p:sp>
      <p:sp>
        <p:nvSpPr>
          <p:cNvPr id="7" name="Slide Number Placeholder 6">
            <a:extLst>
              <a:ext uri="{FF2B5EF4-FFF2-40B4-BE49-F238E27FC236}">
                <a16:creationId xmlns:a16="http://schemas.microsoft.com/office/drawing/2014/main" id="{EE9CAC5F-FA02-8AA4-0BD4-B292B84D706B}"/>
              </a:ext>
            </a:extLst>
          </p:cNvPr>
          <p:cNvSpPr>
            <a:spLocks noGrp="1"/>
          </p:cNvSpPr>
          <p:nvPr>
            <p:ph type="sldNum" sz="quarter" idx="12"/>
          </p:nvPr>
        </p:nvSpPr>
        <p:spPr/>
        <p:txBody>
          <a:bodyPr/>
          <a:lstStyle/>
          <a:p>
            <a:fld id="{1C951D8F-D45B-3A4D-A242-CBD0557AF7CE}" type="slidenum">
              <a:rPr lang="en-SI" smtClean="0"/>
              <a:t>‹#›</a:t>
            </a:fld>
            <a:endParaRPr lang="en-SI"/>
          </a:p>
        </p:txBody>
      </p:sp>
    </p:spTree>
    <p:extLst>
      <p:ext uri="{BB962C8B-B14F-4D97-AF65-F5344CB8AC3E}">
        <p14:creationId xmlns:p14="http://schemas.microsoft.com/office/powerpoint/2010/main" val="455333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4FE07C7-F585-57ED-04F4-559E734D7F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SI"/>
          </a:p>
        </p:txBody>
      </p:sp>
      <p:sp>
        <p:nvSpPr>
          <p:cNvPr id="3" name="Text Placeholder 2">
            <a:extLst>
              <a:ext uri="{FF2B5EF4-FFF2-40B4-BE49-F238E27FC236}">
                <a16:creationId xmlns:a16="http://schemas.microsoft.com/office/drawing/2014/main" id="{59A50977-E467-C7A7-0CCE-048D409DB8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I"/>
          </a:p>
        </p:txBody>
      </p:sp>
      <p:sp>
        <p:nvSpPr>
          <p:cNvPr id="4" name="Date Placeholder 3">
            <a:extLst>
              <a:ext uri="{FF2B5EF4-FFF2-40B4-BE49-F238E27FC236}">
                <a16:creationId xmlns:a16="http://schemas.microsoft.com/office/drawing/2014/main" id="{5F5F9918-EE9C-8D05-3E67-A49B91CA5A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C88187-918F-E745-ABAF-DD86D4F4BC71}" type="datetimeFigureOut">
              <a:rPr lang="en-SI" smtClean="0"/>
              <a:t>06/07/2023</a:t>
            </a:fld>
            <a:endParaRPr lang="en-SI"/>
          </a:p>
        </p:txBody>
      </p:sp>
      <p:sp>
        <p:nvSpPr>
          <p:cNvPr id="5" name="Footer Placeholder 4">
            <a:extLst>
              <a:ext uri="{FF2B5EF4-FFF2-40B4-BE49-F238E27FC236}">
                <a16:creationId xmlns:a16="http://schemas.microsoft.com/office/drawing/2014/main" id="{53ECEB09-CFED-DE35-822F-56D72E8BC9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I"/>
          </a:p>
        </p:txBody>
      </p:sp>
      <p:sp>
        <p:nvSpPr>
          <p:cNvPr id="6" name="Slide Number Placeholder 5">
            <a:extLst>
              <a:ext uri="{FF2B5EF4-FFF2-40B4-BE49-F238E27FC236}">
                <a16:creationId xmlns:a16="http://schemas.microsoft.com/office/drawing/2014/main" id="{70528148-C23B-A0D8-47CA-4381DFCB87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951D8F-D45B-3A4D-A242-CBD0557AF7CE}" type="slidenum">
              <a:rPr lang="en-SI" smtClean="0"/>
              <a:t>‹#›</a:t>
            </a:fld>
            <a:endParaRPr lang="en-SI"/>
          </a:p>
        </p:txBody>
      </p:sp>
    </p:spTree>
    <p:extLst>
      <p:ext uri="{BB962C8B-B14F-4D97-AF65-F5344CB8AC3E}">
        <p14:creationId xmlns:p14="http://schemas.microsoft.com/office/powerpoint/2010/main" val="17956153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15">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17">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AE0431-91BE-A325-F8FB-ACCE1DCC0B39}"/>
              </a:ext>
            </a:extLst>
          </p:cNvPr>
          <p:cNvSpPr>
            <a:spLocks noGrp="1"/>
          </p:cNvSpPr>
          <p:nvPr>
            <p:ph type="ctrTitle"/>
          </p:nvPr>
        </p:nvSpPr>
        <p:spPr>
          <a:xfrm>
            <a:off x="755903" y="3399769"/>
            <a:ext cx="10640754" cy="775845"/>
          </a:xfrm>
        </p:spPr>
        <p:txBody>
          <a:bodyPr anchor="b">
            <a:normAutofit/>
          </a:bodyPr>
          <a:lstStyle/>
          <a:p>
            <a:r>
              <a:rPr lang="sl-SI" sz="4000">
                <a:solidFill>
                  <a:schemeClr val="tx2"/>
                </a:solidFill>
              </a:rPr>
              <a:t>Makey makey in matematika</a:t>
            </a:r>
            <a:endParaRPr lang="en-SI" sz="4000">
              <a:solidFill>
                <a:schemeClr val="tx2"/>
              </a:solidFill>
            </a:endParaRPr>
          </a:p>
        </p:txBody>
      </p:sp>
      <p:sp>
        <p:nvSpPr>
          <p:cNvPr id="3" name="Subtitle 2">
            <a:extLst>
              <a:ext uri="{FF2B5EF4-FFF2-40B4-BE49-F238E27FC236}">
                <a16:creationId xmlns:a16="http://schemas.microsoft.com/office/drawing/2014/main" id="{67838876-DA72-CA84-781D-D393B6403446}"/>
              </a:ext>
            </a:extLst>
          </p:cNvPr>
          <p:cNvSpPr>
            <a:spLocks noGrp="1"/>
          </p:cNvSpPr>
          <p:nvPr>
            <p:ph type="subTitle" idx="1"/>
          </p:nvPr>
        </p:nvSpPr>
        <p:spPr>
          <a:xfrm>
            <a:off x="1514121" y="4171528"/>
            <a:ext cx="9163757" cy="450447"/>
          </a:xfrm>
        </p:spPr>
        <p:txBody>
          <a:bodyPr anchor="ctr">
            <a:normAutofit fontScale="62500" lnSpcReduction="20000"/>
          </a:bodyPr>
          <a:lstStyle/>
          <a:p>
            <a:r>
              <a:rPr lang="sl-SI" sz="500">
                <a:solidFill>
                  <a:schemeClr val="tx2"/>
                </a:solidFill>
              </a:rPr>
              <a:t>Srednja šola</a:t>
            </a:r>
          </a:p>
          <a:p>
            <a:endParaRPr lang="sl-SI" sz="500">
              <a:solidFill>
                <a:schemeClr val="tx2"/>
              </a:solidFill>
            </a:endParaRPr>
          </a:p>
          <a:p>
            <a:r>
              <a:rPr lang="sl-SI" sz="500">
                <a:solidFill>
                  <a:schemeClr val="tx2"/>
                </a:solidFill>
              </a:rPr>
              <a:t>Ksenija Koželj, Erika Smrekar</a:t>
            </a:r>
            <a:endParaRPr lang="en-SI" sz="500">
              <a:solidFill>
                <a:schemeClr val="tx2"/>
              </a:solidFill>
            </a:endParaRPr>
          </a:p>
        </p:txBody>
      </p:sp>
      <p:grpSp>
        <p:nvGrpSpPr>
          <p:cNvPr id="33" name="Group 19">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9676747" y="0"/>
            <a:ext cx="2514948" cy="2174333"/>
            <a:chOff x="-305" y="-4155"/>
            <a:chExt cx="2514948" cy="2174333"/>
          </a:xfrm>
        </p:grpSpPr>
        <p:sp>
          <p:nvSpPr>
            <p:cNvPr id="34" name="Freeform: Shape 20">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21">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22">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37" name="Freeform: Shape 23">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7" name="Picture 7">
            <a:extLst>
              <a:ext uri="{FF2B5EF4-FFF2-40B4-BE49-F238E27FC236}">
                <a16:creationId xmlns:a16="http://schemas.microsoft.com/office/drawing/2014/main" id="{0FE6DF2F-0717-E233-D976-1BADCD01C7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71867" y="320231"/>
            <a:ext cx="4186814" cy="2836567"/>
          </a:xfrm>
          <a:prstGeom prst="rect">
            <a:avLst/>
          </a:prstGeom>
        </p:spPr>
      </p:pic>
      <p:grpSp>
        <p:nvGrpSpPr>
          <p:cNvPr id="26" name="Group 25">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305" y="4322879"/>
            <a:ext cx="3378428" cy="2535121"/>
            <a:chOff x="-305" y="-1"/>
            <a:chExt cx="3832880" cy="2876136"/>
          </a:xfrm>
        </p:grpSpPr>
        <p:sp>
          <p:nvSpPr>
            <p:cNvPr id="27" name="Freeform: Shape 26">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Freeform: Shape 29">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mc:AlternateContent xmlns:mc="http://schemas.openxmlformats.org/markup-compatibility/2006">
        <mc:Choice xmlns:p14="http://schemas.microsoft.com/office/powerpoint/2010/main" Requires="p14">
          <p:contentPart p14:bwMode="auto" r:id="rId3">
            <p14:nvContentPartPr>
              <p14:cNvPr id="11" name="Ink 10">
                <a:extLst>
                  <a:ext uri="{FF2B5EF4-FFF2-40B4-BE49-F238E27FC236}">
                    <a16:creationId xmlns:a16="http://schemas.microsoft.com/office/drawing/2014/main" id="{43418303-A97A-13F2-B94B-7129F173522E}"/>
                  </a:ext>
                </a:extLst>
              </p14:cNvPr>
              <p14:cNvContentPartPr/>
              <p14:nvPr/>
            </p14:nvContentPartPr>
            <p14:xfrm>
              <a:off x="940627" y="5984360"/>
              <a:ext cx="75600" cy="48240"/>
            </p14:xfrm>
          </p:contentPart>
        </mc:Choice>
        <mc:Fallback>
          <p:pic>
            <p:nvPicPr>
              <p:cNvPr id="11" name="Ink 10">
                <a:extLst>
                  <a:ext uri="{FF2B5EF4-FFF2-40B4-BE49-F238E27FC236}">
                    <a16:creationId xmlns:a16="http://schemas.microsoft.com/office/drawing/2014/main" id="{43418303-A97A-13F2-B94B-7129F173522E}"/>
                  </a:ext>
                </a:extLst>
              </p:cNvPr>
              <p:cNvPicPr/>
              <p:nvPr/>
            </p:nvPicPr>
            <p:blipFill>
              <a:blip r:embed="rId4"/>
              <a:stretch>
                <a:fillRect/>
              </a:stretch>
            </p:blipFill>
            <p:spPr>
              <a:xfrm>
                <a:off x="920107" y="5963840"/>
                <a:ext cx="116280" cy="88920"/>
              </a:xfrm>
              <a:prstGeom prst="rect">
                <a:avLst/>
              </a:prstGeom>
            </p:spPr>
          </p:pic>
        </mc:Fallback>
      </mc:AlternateContent>
    </p:spTree>
    <p:extLst>
      <p:ext uri="{BB962C8B-B14F-4D97-AF65-F5344CB8AC3E}">
        <p14:creationId xmlns:p14="http://schemas.microsoft.com/office/powerpoint/2010/main" val="3757628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038248A-211C-4EEC-8401-C761B929FB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30A849F-66D9-40C8-BEC8-35AFF8F456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2EC79C43-DDA2-36BC-C4FE-A157AA82D0DF}"/>
              </a:ext>
            </a:extLst>
          </p:cNvPr>
          <p:cNvSpPr>
            <a:spLocks noGrp="1"/>
          </p:cNvSpPr>
          <p:nvPr>
            <p:ph type="title"/>
          </p:nvPr>
        </p:nvSpPr>
        <p:spPr>
          <a:xfrm>
            <a:off x="1179226" y="1280679"/>
            <a:ext cx="9833548" cy="1325563"/>
          </a:xfrm>
        </p:spPr>
        <p:txBody>
          <a:bodyPr anchor="b">
            <a:normAutofit/>
          </a:bodyPr>
          <a:lstStyle/>
          <a:p>
            <a:pPr algn="ctr"/>
            <a:r>
              <a:rPr lang="sl-SI" sz="3600">
                <a:solidFill>
                  <a:schemeClr val="tx2"/>
                </a:solidFill>
              </a:rPr>
              <a:t>Makey makey in matematika</a:t>
            </a:r>
            <a:endParaRPr lang="en-SI" sz="3600">
              <a:solidFill>
                <a:schemeClr val="tx2"/>
              </a:solidFill>
            </a:endParaRPr>
          </a:p>
        </p:txBody>
      </p:sp>
      <p:grpSp>
        <p:nvGrpSpPr>
          <p:cNvPr id="14" name="Group 13">
            <a:extLst>
              <a:ext uri="{FF2B5EF4-FFF2-40B4-BE49-F238E27FC236}">
                <a16:creationId xmlns:a16="http://schemas.microsoft.com/office/drawing/2014/main" id="{04542298-A2B1-480F-A11C-A40EDD19B8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89890" y="0"/>
            <a:ext cx="3902110" cy="2382977"/>
            <a:chOff x="6867015" y="-1"/>
            <a:chExt cx="5324985" cy="3251912"/>
          </a:xfrm>
          <a:solidFill>
            <a:schemeClr val="accent5">
              <a:alpha val="10000"/>
            </a:schemeClr>
          </a:solidFill>
        </p:grpSpPr>
        <p:sp>
          <p:nvSpPr>
            <p:cNvPr id="15" name="Freeform: Shape 14">
              <a:extLst>
                <a:ext uri="{FF2B5EF4-FFF2-40B4-BE49-F238E27FC236}">
                  <a16:creationId xmlns:a16="http://schemas.microsoft.com/office/drawing/2014/main" id="{74AEB45E-B965-46A0-8557-C646B5011B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21A22C7-11AD-44B0-9BF7-6E3A45821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87049D82-B7F3-4192-8337-4BDB16955E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24A7FAD9-577C-4D2E-A3B5-C6D0A39D4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CA9DEC40-67A8-073A-FF2B-07FB2860C42E}"/>
              </a:ext>
            </a:extLst>
          </p:cNvPr>
          <p:cNvSpPr>
            <a:spLocks noGrp="1"/>
          </p:cNvSpPr>
          <p:nvPr>
            <p:ph idx="1"/>
          </p:nvPr>
        </p:nvSpPr>
        <p:spPr>
          <a:xfrm>
            <a:off x="1179226" y="2890979"/>
            <a:ext cx="9833548" cy="2693976"/>
          </a:xfrm>
        </p:spPr>
        <p:txBody>
          <a:bodyPr>
            <a:normAutofit/>
          </a:bodyPr>
          <a:lstStyle/>
          <a:p>
            <a:pPr marL="0" indent="0">
              <a:buNone/>
            </a:pPr>
            <a:r>
              <a:rPr lang="en-GB" sz="1800" b="0" i="0" u="none" strike="noStrike">
                <a:solidFill>
                  <a:schemeClr val="tx2"/>
                </a:solidFill>
                <a:effectLst/>
                <a:latin typeface="Segoe UI"/>
              </a:rPr>
              <a:t>V projektu bomo združili učno snov matematike prvega letnika s področjem informatike, natančneje s programskim orodjem Scratch in razširitvijo Makey Makey. Skozi interaktivno učenje bodo dijaki spoznavali osnove matematičnih konceptov, kot so števila, operacije, geometrija in logika, ter jih aplicirali v ustvarjanju interaktivnih projektov s pomočjo Scratcha. Makey Makey bo omogočil povezavo med virtualnim svetom programa in resničnim svetom predmetov, kar bo dijakom omogočilo praktično uporabo matematičnih konceptov. Projekt bo spodbujal kreativnost, logično razmišljanje in reševanje problemov skozi matematiko in informatiko.</a:t>
            </a:r>
            <a:endParaRPr lang="en-SI" sz="1800">
              <a:solidFill>
                <a:schemeClr val="tx2"/>
              </a:solidFill>
            </a:endParaRPr>
          </a:p>
        </p:txBody>
      </p:sp>
      <p:grpSp>
        <p:nvGrpSpPr>
          <p:cNvPr id="20" name="Group 19">
            <a:extLst>
              <a:ext uri="{FF2B5EF4-FFF2-40B4-BE49-F238E27FC236}">
                <a16:creationId xmlns:a16="http://schemas.microsoft.com/office/drawing/2014/main" id="{2A5C9C35-2375-49EB-B99C-17C87D42FE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0" y="4682671"/>
            <a:ext cx="2898948" cy="2175328"/>
            <a:chOff x="-305" y="-1"/>
            <a:chExt cx="3832880" cy="2876136"/>
          </a:xfrm>
        </p:grpSpPr>
        <p:sp>
          <p:nvSpPr>
            <p:cNvPr id="21" name="Freeform: Shape 20">
              <a:extLst>
                <a:ext uri="{FF2B5EF4-FFF2-40B4-BE49-F238E27FC236}">
                  <a16:creationId xmlns:a16="http://schemas.microsoft.com/office/drawing/2014/main" id="{7BE7B8C5-3FC9-47E9-B555-AFCB849A4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615B6EFE-6DC2-4A72-AC12-BCCC3638A6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AE8C1B65-6799-4DD1-B262-01901DA126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03829674-8FAF-4E90-9FB7-C6CE17839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7">
            <a:extLst>
              <a:ext uri="{FF2B5EF4-FFF2-40B4-BE49-F238E27FC236}">
                <a16:creationId xmlns:a16="http://schemas.microsoft.com/office/drawing/2014/main" id="{4F31C8C0-483A-144D-0B32-FB1A6DB901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77945"/>
            <a:ext cx="1890889" cy="1276350"/>
          </a:xfrm>
          <a:prstGeom prst="rect">
            <a:avLst/>
          </a:prstGeom>
          <a:ln>
            <a:noFill/>
          </a:ln>
          <a:effectLst>
            <a:softEdge rad="112500"/>
          </a:effectLst>
        </p:spPr>
      </p:pic>
    </p:spTree>
    <p:extLst>
      <p:ext uri="{BB962C8B-B14F-4D97-AF65-F5344CB8AC3E}">
        <p14:creationId xmlns:p14="http://schemas.microsoft.com/office/powerpoint/2010/main" val="9060680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Slides>
  <Notes>0</Notes>
  <HiddenSlides>0</HiddenSlide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Makey makey in matematika</vt:lpstr>
      <vt:lpstr>Makey makey in matematika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Makey makey in matematika</dc:title>
  <dc:creator>Erika Smrekar</dc:creator>
  <cp:lastModifiedBy>Erika Smrekar</cp:lastModifiedBy>
  <cp:revision>1</cp:revision>
  <dcterms:created xsi:type="dcterms:W3CDTF">2023-07-06T12:44:45Z</dcterms:created>
  <dcterms:modified xsi:type="dcterms:W3CDTF">2023-07-06T13:27:20Z</dcterms:modified>
</cp:coreProperties>
</file>