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0255A4-C055-6217-C68C-56B69BEDE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4D2C1BC-305D-64C5-BC49-10C3F6159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7F7CBF3-239C-6636-C589-A1021995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C609ED0-1BA3-B1B1-0F93-FF0224CCA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E7490CD-39E7-6EEC-46B5-1BD8CFFD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62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A68BF5-2453-D529-D60F-4DCB8A04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19258F8-4939-FBA9-DE22-5619EE4BB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ECC716C-8FC7-3763-371D-C46E3744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513006B-FDE3-8D76-21F1-EF27363B4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6392D02-7554-1526-8F49-57FA1B65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173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324A27B-641C-8B55-6FE7-EA5A73180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D964AF7-C314-141D-95EF-2FD098EE5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921DB5D-80E1-DCA8-02F4-CDC0DE86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38DB69C-6819-45E6-77C6-C62D8B1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BE82311-0D8D-8A1F-2B3D-0C94827C3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268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791A75-0498-11B2-8BC0-DDC051D6B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6ABC96-2E68-47AE-5F56-CB21EA81F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E6008A3-F285-2FDE-66C9-5A611C71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4CBC590-BC97-9340-E3D3-C851F6AE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D6C922D-E48D-4A5F-0576-1A1A33B7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27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1B6D7C-AFAD-2E5A-4EB3-5AB70E51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B46439B-0085-9D86-099C-DE5D1CAD8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BE8EA33-AAC8-704D-BB73-6A90F98B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426DF78-90F4-C92B-27EB-5E0128D9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6BA63A-098D-3DA5-790E-D4B11796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751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0A1E37-3C80-1C26-A583-8F5410F0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E45858-99CF-1438-D757-31BF43A97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28875D5-60C8-074C-7DF8-BEE55BDFC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BFBB35D-E6A4-EA2D-B0AA-18976C9F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0D4D001-C9C7-7BCF-4850-44141950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E35D4D2-85E3-D219-E9B0-1DB05713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15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46F5F8-3B66-111B-9325-87B8B2D6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D0D0791-6D3F-138A-8DD5-7747F3C1D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63EFCB6-FBD5-58C0-D9FC-37A6D5246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6C4C215-667E-2DFD-A860-66DE0C022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9579921-A1ED-89BD-4400-5A0F583F6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0CF095D2-3EC1-4046-BA5E-4AB598BB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88440AE8-EE66-A52D-8DB2-565F4493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E1972C8-D520-1891-5600-B1B8F8B3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402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47A7C7-3AEA-D386-739E-A90C7591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3926EE0-2DD1-9511-A6EC-ABF49621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DF886D2-DB48-AADE-F37F-0086D697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53BBB64-9C60-914E-96E3-B646F165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09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947792B-C8B1-DFB0-3969-7B872756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B03C5B2-4EE8-D3DC-63CA-F172471A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2DA5DAA-AC86-C84A-1F61-26489F83B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61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59A16F-CEB5-F557-9442-C7B456AAA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6A73F49-292F-62A8-3DC8-187E9D31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0B12D23-4AE6-3927-68C4-97800DE73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A316911-02D9-05A0-2554-F57A1254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7CBE38A-B6BB-D77E-D395-C04050AB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A900774-4908-E21E-276A-26FD57E4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064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A55D46-1DB8-8699-1FE1-78380A0E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61C8D5B-47D7-7CBC-D9A5-0387F912E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8A21696-BFB2-36E8-EBB5-12DA45A33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495050D-75ED-1B84-C96D-3D756B6A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9C7C470-AE1C-EED3-A105-C041929C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A780DBB-340B-A40F-B7D2-ADF4F875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73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5FF2DA2-9E74-773E-FD2C-6470DB80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12F8E15-9830-98FA-E89C-DE3502E79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3B1C22C-F3E0-E0B0-B679-599461B61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2CEB-9B06-4E0E-862D-DE940FCB65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5825765-B94E-4605-5515-D043E48C5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35789E2-49E8-4065-5021-62FD3B5FC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215D4-2232-4E7B-BC48-2D794EB154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150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ratch.mit.edu/projects/87245222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178679-6C61-7FCC-6E7E-6737255CA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90" y="623452"/>
            <a:ext cx="4675910" cy="2242272"/>
          </a:xfrm>
        </p:spPr>
        <p:txBody>
          <a:bodyPr>
            <a:normAutofit/>
          </a:bodyPr>
          <a:lstStyle/>
          <a:p>
            <a:r>
              <a:rPr lang="en-GB" sz="7200" dirty="0">
                <a:latin typeface="Bahnschrift Light Condensed" panose="020B0502040204020203" pitchFamily="34" charset="0"/>
              </a:rPr>
              <a:t>POTENČNI KALKULATOR</a:t>
            </a:r>
            <a:endParaRPr lang="sl-SI" sz="72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B4E0DCB-D8F3-84D7-DE1A-352FD8718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9536" y="3061706"/>
            <a:ext cx="2802080" cy="938789"/>
          </a:xfrm>
        </p:spPr>
        <p:txBody>
          <a:bodyPr/>
          <a:lstStyle/>
          <a:p>
            <a:pPr algn="r"/>
            <a:r>
              <a:rPr lang="en-GB" dirty="0">
                <a:latin typeface="Bahnschrift Light Condensed" panose="020B0502040204020203" pitchFamily="34" charset="0"/>
              </a:rPr>
              <a:t>Anja </a:t>
            </a:r>
            <a:r>
              <a:rPr lang="en-GB" dirty="0" err="1">
                <a:latin typeface="Bahnschrift Light Condensed" panose="020B0502040204020203" pitchFamily="34" charset="0"/>
              </a:rPr>
              <a:t>Knežević</a:t>
            </a:r>
            <a:r>
              <a:rPr lang="en-GB" dirty="0">
                <a:latin typeface="Bahnschrift Light Condensed" panose="020B0502040204020203" pitchFamily="34" charset="0"/>
              </a:rPr>
              <a:t>, OŠ </a:t>
            </a:r>
            <a:r>
              <a:rPr lang="en-GB" dirty="0" err="1">
                <a:latin typeface="Bahnschrift Light Condensed" panose="020B0502040204020203" pitchFamily="34" charset="0"/>
              </a:rPr>
              <a:t>Gradec</a:t>
            </a:r>
            <a:endParaRPr lang="en-GB" dirty="0">
              <a:latin typeface="Bahnschrift Light Condensed" panose="020B0502040204020203" pitchFamily="34" charset="0"/>
            </a:endParaRPr>
          </a:p>
          <a:p>
            <a:pPr algn="r"/>
            <a:r>
              <a:rPr lang="en-GB" dirty="0">
                <a:latin typeface="Bahnschrift Light Condensed" panose="020B0502040204020203" pitchFamily="34" charset="0"/>
              </a:rPr>
              <a:t>Nežka Rugelj, OŠ </a:t>
            </a:r>
            <a:r>
              <a:rPr lang="en-GB" dirty="0" err="1">
                <a:latin typeface="Bahnschrift Light Condensed" panose="020B0502040204020203" pitchFamily="34" charset="0"/>
              </a:rPr>
              <a:t>Trzin</a:t>
            </a:r>
            <a:endParaRPr lang="sl-SI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6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5E5856-1E1D-AEAF-836C-70A9667F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ahnschrift Light Condensed" panose="020B0502040204020203" pitchFamily="34" charset="0"/>
              </a:rPr>
              <a:t>UVOD</a:t>
            </a:r>
            <a:endParaRPr lang="sl-SI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Označba mesta vsebine 4" descr="Slika, ki vsebuje besede besedilo, krog, grafika, logotip&#10;&#10;Opis je samodejno ustvarjen">
            <a:extLst>
              <a:ext uri="{FF2B5EF4-FFF2-40B4-BE49-F238E27FC236}">
                <a16:creationId xmlns:a16="http://schemas.microsoft.com/office/drawing/2014/main" id="{A2DEF582-AB96-D613-3250-2158EA33F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833" y="204643"/>
            <a:ext cx="2786967" cy="1894320"/>
          </a:xfrm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794D5566-775E-7C6D-24FE-C120E3990570}"/>
              </a:ext>
            </a:extLst>
          </p:cNvPr>
          <p:cNvSpPr txBox="1"/>
          <p:nvPr/>
        </p:nvSpPr>
        <p:spPr>
          <a:xfrm>
            <a:off x="838199" y="2130139"/>
            <a:ext cx="10515599" cy="38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200" dirty="0" err="1">
                <a:latin typeface="Bahnschrift Light Condensed" panose="020B0502040204020203" pitchFamily="34" charset="0"/>
              </a:rPr>
              <a:t>Učenje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procedur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potenciranja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na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pamet</a:t>
            </a:r>
            <a:r>
              <a:rPr lang="en-GB" sz="3200" dirty="0">
                <a:latin typeface="Bahnschrift Light Condensed" panose="020B0502040204020203" pitchFamily="34" charset="0"/>
              </a:rPr>
              <a:t> in </a:t>
            </a:r>
            <a:r>
              <a:rPr lang="en-GB" sz="3200" dirty="0" err="1">
                <a:latin typeface="Bahnschrift Light Condensed" panose="020B0502040204020203" pitchFamily="34" charset="0"/>
              </a:rPr>
              <a:t>srečo</a:t>
            </a:r>
            <a:endParaRPr lang="en-GB" sz="3200" dirty="0">
              <a:latin typeface="Bahnschrift Light Condensed" panose="020B0502040204020203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200" dirty="0" err="1">
                <a:latin typeface="Bahnschrift Light Condensed" panose="020B0502040204020203" pitchFamily="34" charset="0"/>
              </a:rPr>
              <a:t>Prisiliti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učence</a:t>
            </a:r>
            <a:r>
              <a:rPr lang="en-GB" sz="3200" dirty="0">
                <a:latin typeface="Bahnschrift Light Condensed" panose="020B0502040204020203" pitchFamily="34" charset="0"/>
              </a:rPr>
              <a:t> v </a:t>
            </a:r>
            <a:r>
              <a:rPr lang="en-GB" sz="3200" dirty="0" err="1">
                <a:latin typeface="Bahnschrift Light Condensed" panose="020B0502040204020203" pitchFamily="34" charset="0"/>
              </a:rPr>
              <a:t>izpeljevanje</a:t>
            </a:r>
            <a:r>
              <a:rPr lang="en-GB" sz="3200" dirty="0">
                <a:latin typeface="Bahnschrift Light Condensed" panose="020B0502040204020203" pitchFamily="34" charset="0"/>
              </a:rPr>
              <a:t> in </a:t>
            </a:r>
            <a:r>
              <a:rPr lang="en-GB" sz="3200" dirty="0" err="1">
                <a:latin typeface="Bahnschrift Light Condensed" panose="020B0502040204020203" pitchFamily="34" charset="0"/>
              </a:rPr>
              <a:t>posledično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razumevanje</a:t>
            </a:r>
            <a:endParaRPr lang="en-GB" sz="3200" dirty="0">
              <a:latin typeface="Bahnschrift Light Condensed" panose="020B0502040204020203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Bahnschrift Light Condensed" panose="020B0502040204020203" pitchFamily="34" charset="0"/>
              </a:rPr>
              <a:t>V </a:t>
            </a:r>
            <a:r>
              <a:rPr lang="en-GB" sz="3200" dirty="0" err="1">
                <a:latin typeface="Bahnschrift Light Condensed" panose="020B0502040204020203" pitchFamily="34" charset="0"/>
              </a:rPr>
              <a:t>Scratchu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ustvariti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potenčni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kalkulator</a:t>
            </a:r>
            <a:r>
              <a:rPr lang="en-GB" sz="3200" dirty="0">
                <a:latin typeface="Bahnschrift Light Condensed" panose="020B0502040204020203" pitchFamily="34" charset="0"/>
              </a:rPr>
              <a:t>, </a:t>
            </a:r>
            <a:r>
              <a:rPr lang="en-GB" sz="3200" dirty="0" err="1">
                <a:latin typeface="Bahnschrift Light Condensed" panose="020B0502040204020203" pitchFamily="34" charset="0"/>
              </a:rPr>
              <a:t>pri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čemer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uporabijo</a:t>
            </a:r>
            <a:r>
              <a:rPr lang="en-GB" sz="3200" dirty="0">
                <a:latin typeface="Bahnschrift Light Condensed" panose="020B0502040204020203" pitchFamily="34" charset="0"/>
              </a:rPr>
              <a:t> le </a:t>
            </a:r>
            <a:r>
              <a:rPr lang="en-GB" sz="3200" dirty="0" err="1">
                <a:latin typeface="Bahnschrift Light Condensed" panose="020B0502040204020203" pitchFamily="34" charset="0"/>
              </a:rPr>
              <a:t>računske</a:t>
            </a:r>
            <a:r>
              <a:rPr lang="en-GB" sz="3200" dirty="0">
                <a:latin typeface="Bahnschrift Light Condensed" panose="020B0502040204020203" pitchFamily="34" charset="0"/>
              </a:rPr>
              <a:t> </a:t>
            </a:r>
            <a:r>
              <a:rPr lang="en-GB" sz="3200" dirty="0" err="1">
                <a:latin typeface="Bahnschrift Light Condensed" panose="020B0502040204020203" pitchFamily="34" charset="0"/>
              </a:rPr>
              <a:t>operacije</a:t>
            </a:r>
            <a:r>
              <a:rPr lang="en-GB" sz="3200" dirty="0">
                <a:latin typeface="Bahnschrift Light Condensed" panose="020B0502040204020203" pitchFamily="34" charset="0"/>
              </a:rPr>
              <a:t> +, -,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∙</a:t>
            </a:r>
            <a:r>
              <a:rPr lang="en-GB" sz="3200" dirty="0">
                <a:latin typeface="Bahnschrift Light Condensed" panose="020B0502040204020203" pitchFamily="34" charset="0"/>
              </a:rPr>
              <a:t>, :</a:t>
            </a:r>
          </a:p>
        </p:txBody>
      </p:sp>
    </p:spTree>
    <p:extLst>
      <p:ext uri="{BB962C8B-B14F-4D97-AF65-F5344CB8AC3E}">
        <p14:creationId xmlns:p14="http://schemas.microsoft.com/office/powerpoint/2010/main" val="408182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818801-3D98-4D7F-BCD1-F3B21B7A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9583B24-042C-118D-E5ED-C868973F7B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880" t="21926" r="18333" b="30518"/>
          <a:stretch/>
        </p:blipFill>
        <p:spPr>
          <a:xfrm>
            <a:off x="397041" y="178312"/>
            <a:ext cx="7789811" cy="5514565"/>
          </a:xfrm>
          <a:prstGeom prst="rect">
            <a:avLst/>
          </a:prstGeom>
        </p:spPr>
      </p:pic>
      <p:pic>
        <p:nvPicPr>
          <p:cNvPr id="6" name="Označba mesta vsebine 4" descr="Slika, ki vsebuje besede besedilo, krog, grafika, logotip&#10;&#10;Opis je samodejno ustvarjen">
            <a:extLst>
              <a:ext uri="{FF2B5EF4-FFF2-40B4-BE49-F238E27FC236}">
                <a16:creationId xmlns:a16="http://schemas.microsoft.com/office/drawing/2014/main" id="{1305196C-56AE-851F-2060-09B4ECE2C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887" y="4767051"/>
            <a:ext cx="2539072" cy="1725824"/>
          </a:xfr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3850F9D-8B5F-915C-A319-8539DD232AC2}"/>
              </a:ext>
            </a:extLst>
          </p:cNvPr>
          <p:cNvSpPr txBox="1"/>
          <p:nvPr/>
        </p:nvSpPr>
        <p:spPr>
          <a:xfrm>
            <a:off x="589935" y="5998906"/>
            <a:ext cx="700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hlinkClick r:id="rId4"/>
              </a:rPr>
              <a:t>https://scratch.mit.edu/projects/872452227/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1558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56</Words>
  <Application>Microsoft Office PowerPoint</Application>
  <PresentationFormat>Širokozaslonsko</PresentationFormat>
  <Paragraphs>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9" baseType="lpstr">
      <vt:lpstr>Arial</vt:lpstr>
      <vt:lpstr>Bahnschrift Light Condensed</vt:lpstr>
      <vt:lpstr>Calibri</vt:lpstr>
      <vt:lpstr>Calibri Light</vt:lpstr>
      <vt:lpstr>Cambria Math</vt:lpstr>
      <vt:lpstr>Officeova tema</vt:lpstr>
      <vt:lpstr>POTENČNI KALKULATOR</vt:lpstr>
      <vt:lpstr>UVOD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POTENČNI KALKULATOR</dc:title>
  <dc:creator>Nežka Rugelj</dc:creator>
  <cp:lastModifiedBy>Nežka Rugelj</cp:lastModifiedBy>
  <cp:revision>2</cp:revision>
  <dcterms:created xsi:type="dcterms:W3CDTF">2023-07-06T12:35:09Z</dcterms:created>
  <dcterms:modified xsi:type="dcterms:W3CDTF">2023-07-06T13:13:29Z</dcterms:modified>
</cp:coreProperties>
</file>