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C97A0A-5B49-43D0-9014-D867BAE89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8E4B6DF-A450-4EA4-994C-C600AD2BA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915F1C8-7067-4683-963C-27F0E7C5B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66CE-1F33-4478-8450-3B6439DDFBCC}" type="datetimeFigureOut">
              <a:rPr lang="sl-SI" smtClean="0"/>
              <a:t>6. 07. 2023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372E8C9-9257-4348-9863-EC56E06E3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3BE8D82-A385-4AF2-9908-B9D571809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8CCF-9349-4E4A-85F7-6C9CBB3432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7018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2F0B77-F55C-4FBF-871E-6E1E21149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C916E7B5-088A-44EB-90F0-B6DB911BC4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1D5C202-6E8E-4C3B-B339-847495BA0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66CE-1F33-4478-8450-3B6439DDFBCC}" type="datetimeFigureOut">
              <a:rPr lang="sl-SI" smtClean="0"/>
              <a:t>6. 07. 2023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737EFB6-0A18-442C-87C0-49CEEC185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5084124-0BFE-4AD8-B685-B6883DBFD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8CCF-9349-4E4A-85F7-6C9CBB3432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913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5A5876F0-D261-4AE1-9ECB-AB21CC3E07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519E1B44-5133-4190-A403-193C8D0C7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0D4693D-9CC3-49FA-A37C-BCCD24E36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66CE-1F33-4478-8450-3B6439DDFBCC}" type="datetimeFigureOut">
              <a:rPr lang="sl-SI" smtClean="0"/>
              <a:t>6. 07. 2023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7569D31-F59A-4921-870A-04AFEBC0C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F6835D4-0F30-4198-B97B-841CF2F8A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8CCF-9349-4E4A-85F7-6C9CBB3432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7049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373D88-A4CA-4E6C-9380-48BE684B0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7D6BA92-98D0-4BBB-9592-FCCFA73D2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383428D-384B-403E-B23D-064040B9E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66CE-1F33-4478-8450-3B6439DDFBCC}" type="datetimeFigureOut">
              <a:rPr lang="sl-SI" smtClean="0"/>
              <a:t>6. 07. 2023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0DCA473-FF66-4C39-986A-E778EB984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A3B938D-349C-422D-9537-A83BBBF66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8CCF-9349-4E4A-85F7-6C9CBB3432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9796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FF3724-40B4-4320-9052-C23CE8EAA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D39FC3C-CF18-41DE-9AFD-D7FFEC101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D8AE8B9-B990-4953-B432-1FD9DB2D1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66CE-1F33-4478-8450-3B6439DDFBCC}" type="datetimeFigureOut">
              <a:rPr lang="sl-SI" smtClean="0"/>
              <a:t>6. 07. 2023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B567853-4516-49D9-AA1A-ADC0069F9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1D46BB2-7169-47DD-924D-6700C49D8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8CCF-9349-4E4A-85F7-6C9CBB3432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9924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E3564B-BAF6-48EB-BC36-0A27B3A19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C35FCED-4AF1-45C8-A65B-82072AF14B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0BD4BD62-B643-4186-A00D-09A7EA804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2B8C658-5E7E-4CE5-AC18-C27023253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66CE-1F33-4478-8450-3B6439DDFBCC}" type="datetimeFigureOut">
              <a:rPr lang="sl-SI" smtClean="0"/>
              <a:t>6. 07. 2023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2722D2A-DB03-4D1E-8D93-1C8905F1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7DE61A8-09C3-4C2F-929C-2D13D6CE4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8CCF-9349-4E4A-85F7-6C9CBB3432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772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D6434A-4E21-4222-A72C-2BF712D4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FE4965F-B7D5-4491-8204-9913F92C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F833538-9A94-4ECC-A844-C787C3325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270F23E9-8A8B-4001-955B-2B3DD14B72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CE515715-2110-4560-A517-602707EC2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32B4B320-DFC9-4624-8096-E4F3CD461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66CE-1F33-4478-8450-3B6439DDFBCC}" type="datetimeFigureOut">
              <a:rPr lang="sl-SI" smtClean="0"/>
              <a:t>6. 07. 2023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10DC2704-8C47-407D-88C0-A495A221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633D1099-DD6B-40F2-A8C3-EE8D3570B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8CCF-9349-4E4A-85F7-6C9CBB3432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093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EBDD5F-3E75-4974-AC15-74F7255A7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A375EEA0-447F-45A0-B31F-26A468FB6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66CE-1F33-4478-8450-3B6439DDFBCC}" type="datetimeFigureOut">
              <a:rPr lang="sl-SI" smtClean="0"/>
              <a:t>6. 07. 2023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3CA41DB1-62BE-4D4D-8803-E5FB2D1C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20794EE0-08BB-4EF7-87E6-84E96096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8CCF-9349-4E4A-85F7-6C9CBB3432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988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EC4DC7F0-D57E-4E92-AB24-F7C579107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66CE-1F33-4478-8450-3B6439DDFBCC}" type="datetimeFigureOut">
              <a:rPr lang="sl-SI" smtClean="0"/>
              <a:t>6. 07. 2023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CE63F439-BBFD-4067-8C72-2DC7C794E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418E22EA-84D9-4114-8DF5-5DF228CCA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8CCF-9349-4E4A-85F7-6C9CBB3432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2721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58B009-8BB0-44CA-8741-9B0C1F6CC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B6ACF2F-DA66-4CAB-BD66-0187DFC2D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27FF5C86-C9CF-4F00-8F91-12B3E98D8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51A32A6-0AF2-4BF8-B863-BEFC08275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66CE-1F33-4478-8450-3B6439DDFBCC}" type="datetimeFigureOut">
              <a:rPr lang="sl-SI" smtClean="0"/>
              <a:t>6. 07. 2023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8FB6BA7-D23B-4A5E-8D4E-98DCC7D19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FA9C47B-D78E-4B11-ABAD-BC1A585F1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8CCF-9349-4E4A-85F7-6C9CBB3432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9079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5454FA-6E21-494E-A54C-3050E6A95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F51C02C5-BBB0-4526-BB7F-DE6CB93845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9CC7E91-7000-48A9-8C40-940F2516E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D51CF45-BBC2-4566-8487-BEC846511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66CE-1F33-4478-8450-3B6439DDFBCC}" type="datetimeFigureOut">
              <a:rPr lang="sl-SI" smtClean="0"/>
              <a:t>6. 07. 2023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D43BC49-6EF3-4F1B-8A77-F9D8455F3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548100B-C91A-4535-AC3B-752231FBC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8CCF-9349-4E4A-85F7-6C9CBB3432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545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0DBCABFB-5438-4956-A21B-A4524071A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D2CA1A3-AFD8-4203-9985-4BD15FCC4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3B03F1C-66AF-46A8-A4D0-A226DC6F4B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C66CE-1F33-4478-8450-3B6439DDFBCC}" type="datetimeFigureOut">
              <a:rPr lang="sl-SI" smtClean="0"/>
              <a:t>6. 07. 2023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D5FA72B-5FE0-4814-9D4E-37A09FA85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34E8F35-5506-480B-B2A3-8D659549C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38CCF-9349-4E4A-85F7-6C9CBB3432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48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1E0F38-143E-4B29-926E-A15A761731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Podvojitev obale</a:t>
            </a:r>
            <a:br>
              <a:rPr lang="sl-SI" dirty="0"/>
            </a:br>
            <a:r>
              <a:rPr lang="sl-SI" sz="3600" dirty="0"/>
              <a:t>matematika in informatika</a:t>
            </a:r>
            <a:br>
              <a:rPr lang="sl-SI" sz="3600" dirty="0"/>
            </a:br>
            <a:r>
              <a:rPr lang="sl-SI" sz="3600" dirty="0"/>
              <a:t>Gimnazija 3. letnik</a:t>
            </a: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74AB2B9-B783-4578-9872-DE2256BD32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Andreja Kramar</a:t>
            </a:r>
          </a:p>
          <a:p>
            <a:r>
              <a:rPr lang="sl-SI" dirty="0"/>
              <a:t>Nastja Lasič</a:t>
            </a:r>
          </a:p>
        </p:txBody>
      </p:sp>
    </p:spTree>
    <p:extLst>
      <p:ext uri="{BB962C8B-B14F-4D97-AF65-F5344CB8AC3E}">
        <p14:creationId xmlns:p14="http://schemas.microsoft.com/office/powerpoint/2010/main" val="538975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38E7D3-A42F-4962-94CD-922D2279A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Naloga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5628D96-C433-41E2-8A6C-1347BA299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/>
          <a:lstStyle/>
          <a:p>
            <a:r>
              <a:rPr lang="sl-SI" dirty="0"/>
              <a:t>Na slovenski obali bi radi ustvarili ¨fraktalni¨ otok , ki bo podvojil dolžino naše obale. Zamisli si obliko in z računi določi njegovo dimenzijo. Izriši otok, uporabi tudi AI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A09BCDD-A381-4FF4-894D-4EEEF5259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393" y="3256268"/>
            <a:ext cx="4020318" cy="266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34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5CF6ABD-5A6B-47D4-B60C-FEB6E9E35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921" y="2779451"/>
            <a:ext cx="6219547" cy="2396971"/>
          </a:xfrm>
        </p:spPr>
        <p:txBody>
          <a:bodyPr>
            <a:normAutofit fontScale="92500"/>
          </a:bodyPr>
          <a:lstStyle/>
          <a:p>
            <a:r>
              <a:rPr lang="sl-SI" dirty="0"/>
              <a:t>Merjenje razdalj na zemljevidu in izzivi</a:t>
            </a:r>
          </a:p>
          <a:p>
            <a:r>
              <a:rPr lang="sl-SI" dirty="0" err="1"/>
              <a:t>Fraktalnost</a:t>
            </a:r>
            <a:r>
              <a:rPr lang="sl-SI" dirty="0"/>
              <a:t> objektov, primeri fraktalov</a:t>
            </a:r>
          </a:p>
          <a:p>
            <a:r>
              <a:rPr lang="sl-SI" dirty="0"/>
              <a:t>Pojmi: zaporedje, rekurzija geometrijsko zaporedje, eksponentna enačba (brez limit)</a:t>
            </a:r>
          </a:p>
          <a:p>
            <a:pPr marL="0" indent="0">
              <a:buNone/>
            </a:pPr>
            <a:r>
              <a:rPr lang="sl-SI" dirty="0"/>
              <a:t> 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55FBC5D-DA96-4CD4-994E-2145E719A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976" y="3064080"/>
            <a:ext cx="2237173" cy="360489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FA27848-B775-4F6A-BD23-9FA4863FD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060" y="627339"/>
            <a:ext cx="3585475" cy="2303668"/>
          </a:xfrm>
          <a:prstGeom prst="rect">
            <a:avLst/>
          </a:prstGeom>
        </p:spPr>
      </p:pic>
      <p:sp>
        <p:nvSpPr>
          <p:cNvPr id="7" name="Naslov 1">
            <a:extLst>
              <a:ext uri="{FF2B5EF4-FFF2-40B4-BE49-F238E27FC236}">
                <a16:creationId xmlns:a16="http://schemas.microsoft.com/office/drawing/2014/main" id="{4B222816-D938-4CD1-ADBB-676A72A9C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l-SI" dirty="0"/>
              <a:t>Matematika</a:t>
            </a:r>
          </a:p>
        </p:txBody>
      </p:sp>
    </p:spTree>
    <p:extLst>
      <p:ext uri="{BB962C8B-B14F-4D97-AF65-F5344CB8AC3E}">
        <p14:creationId xmlns:p14="http://schemas.microsoft.com/office/powerpoint/2010/main" val="1307411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5CF6ABD-5A6B-47D4-B60C-FEB6E9E35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096" y="1914401"/>
            <a:ext cx="6219547" cy="2116061"/>
          </a:xfrm>
        </p:spPr>
        <p:txBody>
          <a:bodyPr>
            <a:normAutofit/>
          </a:bodyPr>
          <a:lstStyle/>
          <a:p>
            <a:r>
              <a:rPr lang="sl-SI" dirty="0"/>
              <a:t>Programski jezik </a:t>
            </a:r>
            <a:r>
              <a:rPr lang="sl-SI" dirty="0" err="1"/>
              <a:t>Pyton</a:t>
            </a:r>
            <a:endParaRPr lang="sl-SI" dirty="0"/>
          </a:p>
          <a:p>
            <a:r>
              <a:rPr lang="sl-SI" dirty="0"/>
              <a:t>rekurzija, želvja grafika, </a:t>
            </a:r>
          </a:p>
          <a:p>
            <a:r>
              <a:rPr lang="sl-SI" dirty="0"/>
              <a:t>Izris otoka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0141BC9F-A6F3-4D3E-BAF2-E0B78F305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614"/>
            <a:ext cx="10515600" cy="1325563"/>
          </a:xfrm>
        </p:spPr>
        <p:txBody>
          <a:bodyPr/>
          <a:lstStyle/>
          <a:p>
            <a:r>
              <a:rPr lang="sl-SI" dirty="0"/>
              <a:t>Informatika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F4BC533-415F-4369-B8B9-0BC885A4C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745" y="1616491"/>
            <a:ext cx="3647967" cy="364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37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88</Words>
  <Application>Microsoft Office PowerPoint</Application>
  <PresentationFormat>Širokozaslonsko</PresentationFormat>
  <Paragraphs>14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Officeova tema</vt:lpstr>
      <vt:lpstr>Podvojitev obale matematika in informatika Gimnazija 3. letnik</vt:lpstr>
      <vt:lpstr>Naloga</vt:lpstr>
      <vt:lpstr>Matematika</vt:lpstr>
      <vt:lpstr>Informatika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Podvojitev obale</dc:title>
  <dc:creator>Nastja Lasič</dc:creator>
  <cp:lastModifiedBy>Nastja Lasič</cp:lastModifiedBy>
  <cp:revision>6</cp:revision>
  <dcterms:created xsi:type="dcterms:W3CDTF">2023-07-06T12:36:04Z</dcterms:created>
  <dcterms:modified xsi:type="dcterms:W3CDTF">2023-07-06T13:25:21Z</dcterms:modified>
</cp:coreProperties>
</file>