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9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29" y="82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1507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9157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8047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1477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9576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88877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02570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74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85852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1317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184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B946DB4-BE01-4CBC-A448-003E7EA0D263}" type="datetimeFigureOut">
              <a:rPr lang="sl-SI" smtClean="0"/>
              <a:t>6. 07. 2023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597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cratch.mit.edu/projects/872416452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7025640" y="283002"/>
            <a:ext cx="4602480" cy="3839060"/>
          </a:xfrm>
        </p:spPr>
        <p:txBody>
          <a:bodyPr>
            <a:noAutofit/>
          </a:bodyPr>
          <a:lstStyle/>
          <a:p>
            <a:pPr algn="ctr"/>
            <a:r>
              <a:rPr lang="sl-SI" sz="6600" b="1" dirty="0">
                <a:solidFill>
                  <a:srgbClr val="2698D4"/>
                </a:solidFill>
              </a:rPr>
              <a:t>S </a:t>
            </a:r>
            <a:r>
              <a:rPr lang="sl-SI" sz="6600" b="1" dirty="0" smtClean="0">
                <a:solidFill>
                  <a:srgbClr val="2698D4"/>
                </a:solidFill>
              </a:rPr>
              <a:t/>
            </a:r>
            <a:br>
              <a:rPr lang="sl-SI" sz="6600" b="1" dirty="0" smtClean="0">
                <a:solidFill>
                  <a:srgbClr val="2698D4"/>
                </a:solidFill>
              </a:rPr>
            </a:br>
            <a:r>
              <a:rPr lang="sl-SI" sz="6600" b="1" dirty="0" smtClean="0">
                <a:solidFill>
                  <a:srgbClr val="2698D4"/>
                </a:solidFill>
              </a:rPr>
              <a:t>poskusom </a:t>
            </a:r>
            <a:br>
              <a:rPr lang="sl-SI" sz="6600" b="1" dirty="0" smtClean="0">
                <a:solidFill>
                  <a:srgbClr val="2698D4"/>
                </a:solidFill>
              </a:rPr>
            </a:br>
            <a:r>
              <a:rPr lang="sl-SI" sz="6600" b="1" dirty="0" smtClean="0">
                <a:solidFill>
                  <a:srgbClr val="2698D4"/>
                </a:solidFill>
              </a:rPr>
              <a:t>do </a:t>
            </a:r>
            <a:br>
              <a:rPr lang="sl-SI" sz="6600" b="1" dirty="0" smtClean="0">
                <a:solidFill>
                  <a:srgbClr val="2698D4"/>
                </a:solidFill>
              </a:rPr>
            </a:br>
            <a:r>
              <a:rPr lang="sl-SI" sz="6600" b="1" dirty="0" smtClean="0">
                <a:solidFill>
                  <a:srgbClr val="2698D4"/>
                </a:solidFill>
              </a:rPr>
              <a:t>programa</a:t>
            </a:r>
            <a:endParaRPr lang="sl-SI" sz="6600" b="1" dirty="0">
              <a:solidFill>
                <a:srgbClr val="2698D4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MAŠA MOHAR in DUNJA BLAZNIK</a:t>
            </a:r>
          </a:p>
          <a:p>
            <a:r>
              <a:rPr lang="sl-SI" dirty="0" smtClean="0"/>
              <a:t>OŠ VIDE PREGARC, </a:t>
            </a:r>
            <a:r>
              <a:rPr lang="sl-SI" dirty="0" err="1" smtClean="0"/>
              <a:t>ljubljana</a:t>
            </a:r>
            <a:endParaRPr lang="sl-SI" dirty="0"/>
          </a:p>
          <a:p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613" y="283001"/>
            <a:ext cx="5967680" cy="4056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80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UVOD</a:t>
            </a:r>
            <a:endParaRPr lang="sl-SI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l-SI" sz="3200" dirty="0"/>
              <a:t>S</a:t>
            </a:r>
            <a:r>
              <a:rPr lang="sl-SI" sz="3200" dirty="0" smtClean="0"/>
              <a:t>poznajo </a:t>
            </a:r>
            <a:r>
              <a:rPr lang="sl-SI" sz="3200" dirty="0"/>
              <a:t>pravilno izvedbo kemijskega </a:t>
            </a:r>
            <a:r>
              <a:rPr lang="sl-SI" sz="3200" dirty="0" smtClean="0"/>
              <a:t>poskusa</a:t>
            </a:r>
          </a:p>
          <a:p>
            <a:pPr>
              <a:buBlip>
                <a:blip r:embed="rId2"/>
              </a:buBlip>
            </a:pPr>
            <a:r>
              <a:rPr lang="sl-SI" sz="3200" dirty="0" smtClean="0"/>
              <a:t>priprava, izvedba, poročilo</a:t>
            </a:r>
          </a:p>
          <a:p>
            <a:pPr>
              <a:buBlip>
                <a:blip r:embed="rId2"/>
              </a:buBlip>
            </a:pPr>
            <a:r>
              <a:rPr lang="sl-SI" sz="3200" dirty="0" smtClean="0"/>
              <a:t>Zapis poročila v obliki kode</a:t>
            </a:r>
          </a:p>
        </p:txBody>
      </p:sp>
    </p:spTree>
    <p:extLst>
      <p:ext uri="{BB962C8B-B14F-4D97-AF65-F5344CB8AC3E}">
        <p14:creationId xmlns:p14="http://schemas.microsoft.com/office/powerpoint/2010/main" val="262361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44544" y="816013"/>
            <a:ext cx="5396536" cy="4928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0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</TotalTime>
  <Words>33</Words>
  <Application>Microsoft Office PowerPoint</Application>
  <PresentationFormat>Širokozaslonsko</PresentationFormat>
  <Paragraphs>7</Paragraphs>
  <Slides>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Retrospektiva</vt:lpstr>
      <vt:lpstr>S  poskusom  do  programa</vt:lpstr>
      <vt:lpstr>UVOD</vt:lpstr>
      <vt:lpstr>PowerPointova predstavitev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 poskusom  do  programa</dc:title>
  <dc:creator>Dunja</dc:creator>
  <cp:lastModifiedBy>Dunja</cp:lastModifiedBy>
  <cp:revision>2</cp:revision>
  <dcterms:created xsi:type="dcterms:W3CDTF">2023-07-06T12:58:31Z</dcterms:created>
  <dcterms:modified xsi:type="dcterms:W3CDTF">2023-07-06T13:19:56Z</dcterms:modified>
</cp:coreProperties>
</file>