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3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5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09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62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60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88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30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30559B0C-54AF-4CEB-FA2E-F943E0C4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936" y="-99598"/>
            <a:ext cx="1949724" cy="1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2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10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69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0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1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3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C373-E49F-46CC-B97E-392147877E5D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56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AF53A4-555E-9EC0-C577-7729CBA6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316" y="95616"/>
            <a:ext cx="5941303" cy="1831507"/>
          </a:xfrm>
        </p:spPr>
        <p:txBody>
          <a:bodyPr>
            <a:normAutofit/>
          </a:bodyPr>
          <a:lstStyle/>
          <a:p>
            <a:r>
              <a:rPr lang="sl-SI" dirty="0">
                <a:ln w="22225">
                  <a:solidFill>
                    <a:schemeClr val="tx1"/>
                  </a:solidFill>
                  <a:miter lim="800000"/>
                </a:ln>
              </a:rPr>
              <a:t>KEMIJA </a:t>
            </a:r>
            <a:r>
              <a:rPr lang="sl-SI" dirty="0" smtClean="0">
                <a:ln w="22225">
                  <a:solidFill>
                    <a:schemeClr val="tx1"/>
                  </a:solidFill>
                  <a:miter lim="800000"/>
                </a:ln>
              </a:rPr>
              <a:t>in </a:t>
            </a:r>
            <a:r>
              <a:rPr lang="sl-SI" dirty="0">
                <a:ln w="22225">
                  <a:solidFill>
                    <a:schemeClr val="tx1"/>
                  </a:solidFill>
                  <a:miter lim="800000"/>
                </a:ln>
              </a:rPr>
              <a:t>TOMO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005B8D-920C-1AE2-F0D2-69A81CED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760" y="2853892"/>
            <a:ext cx="5692219" cy="1655762"/>
          </a:xfrm>
        </p:spPr>
        <p:txBody>
          <a:bodyPr>
            <a:normAutofit/>
          </a:bodyPr>
          <a:lstStyle/>
          <a:p>
            <a:r>
              <a:rPr lang="sl-SI" dirty="0"/>
              <a:t>Marina Trost, Marta </a:t>
            </a:r>
            <a:r>
              <a:rPr lang="sl-SI" dirty="0" err="1"/>
              <a:t>Lukanec</a:t>
            </a:r>
            <a:endParaRPr lang="sl-SI" dirty="0"/>
          </a:p>
          <a:p>
            <a:r>
              <a:rPr lang="sl-SI" dirty="0"/>
              <a:t>Gimnazija Vič</a:t>
            </a:r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" y="49446"/>
            <a:ext cx="10409280" cy="70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8B5BF6B4-0C47-C2E9-2929-FE39C2C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Kemija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95FB83-3169-1889-D89B-47919399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74" y="1703557"/>
            <a:ext cx="5892907" cy="4272370"/>
          </a:xfrm>
        </p:spPr>
        <p:txBody>
          <a:bodyPr>
            <a:normAutofit/>
          </a:bodyPr>
          <a:lstStyle/>
          <a:p>
            <a:r>
              <a:rPr lang="sl-SI" sz="2400" dirty="0"/>
              <a:t>Računanje relativne atomske mase</a:t>
            </a:r>
          </a:p>
          <a:p>
            <a:r>
              <a:rPr lang="sl-SI" sz="2400" dirty="0"/>
              <a:t>Izotopi posameznih elementov in njihova pojavnost v </a:t>
            </a:r>
            <a:r>
              <a:rPr lang="sl-SI" sz="2400" dirty="0" smtClean="0"/>
              <a:t>naravi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  <a:p>
            <a:endParaRPr lang="sl-SI" sz="24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C71231E-B7E7-8CA3-7C55-672E9ED33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8452" y="2192460"/>
            <a:ext cx="4333439" cy="359873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PoljeZBesedilom 1"/>
          <p:cNvSpPr txBox="1"/>
          <p:nvPr/>
        </p:nvSpPr>
        <p:spPr>
          <a:xfrm>
            <a:off x="6446726" y="5847683"/>
            <a:ext cx="471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31849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C7D8B-3A9F-03A0-650B-08F79B71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Informatika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872618-2919-A2CB-1F50-EB7DA41D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8" y="1791855"/>
            <a:ext cx="7333673" cy="44565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l-SI" sz="2400" dirty="0"/>
              <a:t>program za izračun relativne atomske mase,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v projektu Tomo,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vhodni podatki: masna števila in deleži vseh izotopov posameznih elementov v naravi</a:t>
            </a:r>
          </a:p>
          <a:p>
            <a:pPr>
              <a:lnSpc>
                <a:spcPct val="110000"/>
              </a:lnSpc>
            </a:pPr>
            <a:r>
              <a:rPr lang="sl-SI" sz="2400" dirty="0"/>
              <a:t>program za izris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želvja grafika,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vhodni podatki so isti kot pri izračunu A</a:t>
            </a:r>
            <a:r>
              <a:rPr lang="sl-SI" sz="2400" baseline="-25000" dirty="0"/>
              <a:t>r</a:t>
            </a:r>
            <a:r>
              <a:rPr lang="sl-SI" sz="2400" dirty="0"/>
              <a:t>,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izračun števila kroglic in jih naključno razporedi v piramido/ kvadrat, pravokotnik,…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95696B-F36A-E7C0-B8B4-705AABBD1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4" t="44752"/>
          <a:stretch/>
        </p:blipFill>
        <p:spPr>
          <a:xfrm>
            <a:off x="7811010" y="2210935"/>
            <a:ext cx="3643713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5" name="PoljeZBesedilom 4"/>
          <p:cNvSpPr txBox="1"/>
          <p:nvPr/>
        </p:nvSpPr>
        <p:spPr>
          <a:xfrm>
            <a:off x="7698658" y="5848290"/>
            <a:ext cx="429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505550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172</TotalTime>
  <Words>141</Words>
  <Application>Microsoft Office PowerPoint</Application>
  <PresentationFormat>Širokozaslonsko</PresentationFormat>
  <Paragraphs>16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Rockwell</vt:lpstr>
      <vt:lpstr>Damask</vt:lpstr>
      <vt:lpstr>KEMIJA in TOMO</vt:lpstr>
      <vt:lpstr>Kemija</vt:lpstr>
      <vt:lpstr>Informatika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- TOMO</dc:title>
  <dc:creator>Marina Trost</dc:creator>
  <cp:lastModifiedBy>Marta Lukanec</cp:lastModifiedBy>
  <cp:revision>7</cp:revision>
  <dcterms:created xsi:type="dcterms:W3CDTF">2023-07-06T12:24:22Z</dcterms:created>
  <dcterms:modified xsi:type="dcterms:W3CDTF">2023-09-10T07:59:35Z</dcterms:modified>
</cp:coreProperties>
</file>