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stjan Ledinek" userId="2f6ccce9-c276-4d7a-8925-f7fbde282377" providerId="ADAL" clId="{6E1E580C-67D5-41A8-AA67-AB5B8CC787AE}"/>
    <pc:docChg chg="undo custSel addSld delSld modSld sldOrd">
      <pc:chgData name="Bostjan Ledinek" userId="2f6ccce9-c276-4d7a-8925-f7fbde282377" providerId="ADAL" clId="{6E1E580C-67D5-41A8-AA67-AB5B8CC787AE}" dt="2023-07-06T13:15:00.195" v="686" actId="20577"/>
      <pc:docMkLst>
        <pc:docMk/>
      </pc:docMkLst>
      <pc:sldChg chg="addSp delSp modSp mod">
        <pc:chgData name="Bostjan Ledinek" userId="2f6ccce9-c276-4d7a-8925-f7fbde282377" providerId="ADAL" clId="{6E1E580C-67D5-41A8-AA67-AB5B8CC787AE}" dt="2023-07-06T12:53:44.896" v="296" actId="1076"/>
        <pc:sldMkLst>
          <pc:docMk/>
          <pc:sldMk cId="3437004226" sldId="256"/>
        </pc:sldMkLst>
        <pc:spChg chg="mod">
          <ac:chgData name="Bostjan Ledinek" userId="2f6ccce9-c276-4d7a-8925-f7fbde282377" providerId="ADAL" clId="{6E1E580C-67D5-41A8-AA67-AB5B8CC787AE}" dt="2023-07-06T12:46:14.912" v="94" actId="14100"/>
          <ac:spMkLst>
            <pc:docMk/>
            <pc:sldMk cId="3437004226" sldId="256"/>
            <ac:spMk id="2" creationId="{1CE32B41-7206-45DE-B055-C9707271207D}"/>
          </ac:spMkLst>
        </pc:spChg>
        <pc:spChg chg="mod">
          <ac:chgData name="Bostjan Ledinek" userId="2f6ccce9-c276-4d7a-8925-f7fbde282377" providerId="ADAL" clId="{6E1E580C-67D5-41A8-AA67-AB5B8CC787AE}" dt="2023-07-06T12:45:45.702" v="84" actId="20577"/>
          <ac:spMkLst>
            <pc:docMk/>
            <pc:sldMk cId="3437004226" sldId="256"/>
            <ac:spMk id="3" creationId="{40F99785-676D-4B98-9890-528FF1DCEBAA}"/>
          </ac:spMkLst>
        </pc:spChg>
        <pc:spChg chg="add del">
          <ac:chgData name="Bostjan Ledinek" userId="2f6ccce9-c276-4d7a-8925-f7fbde282377" providerId="ADAL" clId="{6E1E580C-67D5-41A8-AA67-AB5B8CC787AE}" dt="2023-07-06T12:52:37.476" v="283"/>
          <ac:spMkLst>
            <pc:docMk/>
            <pc:sldMk cId="3437004226" sldId="256"/>
            <ac:spMk id="4" creationId="{0D1F9607-F5B5-49E7-B3BF-9D91EEEF7E57}"/>
          </ac:spMkLst>
        </pc:spChg>
        <pc:spChg chg="add del">
          <ac:chgData name="Bostjan Ledinek" userId="2f6ccce9-c276-4d7a-8925-f7fbde282377" providerId="ADAL" clId="{6E1E580C-67D5-41A8-AA67-AB5B8CC787AE}" dt="2023-07-06T12:52:39.835" v="285"/>
          <ac:spMkLst>
            <pc:docMk/>
            <pc:sldMk cId="3437004226" sldId="256"/>
            <ac:spMk id="5" creationId="{84AAAB95-5110-4184-99E4-274A5318F19A}"/>
          </ac:spMkLst>
        </pc:spChg>
        <pc:spChg chg="add del">
          <ac:chgData name="Bostjan Ledinek" userId="2f6ccce9-c276-4d7a-8925-f7fbde282377" providerId="ADAL" clId="{6E1E580C-67D5-41A8-AA67-AB5B8CC787AE}" dt="2023-07-06T12:53:04.968" v="289"/>
          <ac:spMkLst>
            <pc:docMk/>
            <pc:sldMk cId="3437004226" sldId="256"/>
            <ac:spMk id="8" creationId="{E680D6CF-5E7B-472A-B291-6B62C61A40D8}"/>
          </ac:spMkLst>
        </pc:spChg>
        <pc:picChg chg="add mod">
          <ac:chgData name="Bostjan Ledinek" userId="2f6ccce9-c276-4d7a-8925-f7fbde282377" providerId="ADAL" clId="{6E1E580C-67D5-41A8-AA67-AB5B8CC787AE}" dt="2023-07-06T12:53:43.201" v="294" actId="1076"/>
          <ac:picMkLst>
            <pc:docMk/>
            <pc:sldMk cId="3437004226" sldId="256"/>
            <ac:picMk id="7" creationId="{54DD5FAC-3069-42D6-897D-6774D6217781}"/>
          </ac:picMkLst>
        </pc:picChg>
        <pc:picChg chg="mod">
          <ac:chgData name="Bostjan Ledinek" userId="2f6ccce9-c276-4d7a-8925-f7fbde282377" providerId="ADAL" clId="{6E1E580C-67D5-41A8-AA67-AB5B8CC787AE}" dt="2023-07-06T12:46:18.557" v="95" actId="1076"/>
          <ac:picMkLst>
            <pc:docMk/>
            <pc:sldMk cId="3437004226" sldId="256"/>
            <ac:picMk id="1026" creationId="{024B2F12-8C7E-4B78-A68B-FE9BD6BA943F}"/>
          </ac:picMkLst>
        </pc:picChg>
        <pc:picChg chg="add mod">
          <ac:chgData name="Bostjan Ledinek" userId="2f6ccce9-c276-4d7a-8925-f7fbde282377" providerId="ADAL" clId="{6E1E580C-67D5-41A8-AA67-AB5B8CC787AE}" dt="2023-07-06T12:52:18.866" v="281" actId="1076"/>
          <ac:picMkLst>
            <pc:docMk/>
            <pc:sldMk cId="3437004226" sldId="256"/>
            <ac:picMk id="1028" creationId="{A67D1AFC-8D05-4BA5-B161-9C5ED46F530A}"/>
          </ac:picMkLst>
        </pc:picChg>
        <pc:picChg chg="add mod">
          <ac:chgData name="Bostjan Ledinek" userId="2f6ccce9-c276-4d7a-8925-f7fbde282377" providerId="ADAL" clId="{6E1E580C-67D5-41A8-AA67-AB5B8CC787AE}" dt="2023-07-06T12:53:44.896" v="296" actId="1076"/>
          <ac:picMkLst>
            <pc:docMk/>
            <pc:sldMk cId="3437004226" sldId="256"/>
            <ac:picMk id="1036" creationId="{E0FB6FBE-86B0-4E38-A657-026F0F81B5CD}"/>
          </ac:picMkLst>
        </pc:picChg>
      </pc:sldChg>
      <pc:sldChg chg="addSp delSp">
        <pc:chgData name="Bostjan Ledinek" userId="2f6ccce9-c276-4d7a-8925-f7fbde282377" providerId="ADAL" clId="{6E1E580C-67D5-41A8-AA67-AB5B8CC787AE}" dt="2023-07-06T12:58:33.789" v="472"/>
        <pc:sldMkLst>
          <pc:docMk/>
          <pc:sldMk cId="2977346052" sldId="257"/>
        </pc:sldMkLst>
        <pc:picChg chg="add del">
          <ac:chgData name="Bostjan Ledinek" userId="2f6ccce9-c276-4d7a-8925-f7fbde282377" providerId="ADAL" clId="{6E1E580C-67D5-41A8-AA67-AB5B8CC787AE}" dt="2023-07-06T12:58:33.789" v="472"/>
          <ac:picMkLst>
            <pc:docMk/>
            <pc:sldMk cId="2977346052" sldId="257"/>
            <ac:picMk id="3074" creationId="{A86404C4-9028-4063-8A44-610E06DAEB8F}"/>
          </ac:picMkLst>
        </pc:picChg>
      </pc:sldChg>
      <pc:sldChg chg="addSp modSp mod">
        <pc:chgData name="Bostjan Ledinek" userId="2f6ccce9-c276-4d7a-8925-f7fbde282377" providerId="ADAL" clId="{6E1E580C-67D5-41A8-AA67-AB5B8CC787AE}" dt="2023-07-06T12:49:38.384" v="177" actId="14100"/>
        <pc:sldMkLst>
          <pc:docMk/>
          <pc:sldMk cId="3409336155" sldId="258"/>
        </pc:sldMkLst>
        <pc:picChg chg="add mod">
          <ac:chgData name="Bostjan Ledinek" userId="2f6ccce9-c276-4d7a-8925-f7fbde282377" providerId="ADAL" clId="{6E1E580C-67D5-41A8-AA67-AB5B8CC787AE}" dt="2023-07-06T12:49:38.384" v="177" actId="14100"/>
          <ac:picMkLst>
            <pc:docMk/>
            <pc:sldMk cId="3409336155" sldId="258"/>
            <ac:picMk id="9" creationId="{7A00BBB1-8C83-4D25-9214-BEB022ECADAE}"/>
          </ac:picMkLst>
        </pc:picChg>
      </pc:sldChg>
      <pc:sldChg chg="del">
        <pc:chgData name="Bostjan Ledinek" userId="2f6ccce9-c276-4d7a-8925-f7fbde282377" providerId="ADAL" clId="{6E1E580C-67D5-41A8-AA67-AB5B8CC787AE}" dt="2023-07-06T12:46:49.828" v="98" actId="47"/>
        <pc:sldMkLst>
          <pc:docMk/>
          <pc:sldMk cId="2853898677" sldId="260"/>
        </pc:sldMkLst>
      </pc:sldChg>
      <pc:sldChg chg="addSp modSp mod ord">
        <pc:chgData name="Bostjan Ledinek" userId="2f6ccce9-c276-4d7a-8925-f7fbde282377" providerId="ADAL" clId="{6E1E580C-67D5-41A8-AA67-AB5B8CC787AE}" dt="2023-07-06T12:47:52.831" v="107" actId="1076"/>
        <pc:sldMkLst>
          <pc:docMk/>
          <pc:sldMk cId="2851244773" sldId="261"/>
        </pc:sldMkLst>
        <pc:spChg chg="mod">
          <ac:chgData name="Bostjan Ledinek" userId="2f6ccce9-c276-4d7a-8925-f7fbde282377" providerId="ADAL" clId="{6E1E580C-67D5-41A8-AA67-AB5B8CC787AE}" dt="2023-07-06T12:47:47.827" v="105" actId="1076"/>
          <ac:spMkLst>
            <pc:docMk/>
            <pc:sldMk cId="2851244773" sldId="261"/>
            <ac:spMk id="3" creationId="{360E4AF6-37F7-469B-AE03-3D3D55B1B42C}"/>
          </ac:spMkLst>
        </pc:spChg>
        <pc:picChg chg="mod">
          <ac:chgData name="Bostjan Ledinek" userId="2f6ccce9-c276-4d7a-8925-f7fbde282377" providerId="ADAL" clId="{6E1E580C-67D5-41A8-AA67-AB5B8CC787AE}" dt="2023-07-06T12:47:28.076" v="100" actId="1076"/>
          <ac:picMkLst>
            <pc:docMk/>
            <pc:sldMk cId="2851244773" sldId="261"/>
            <ac:picMk id="5" creationId="{05264DA2-7A3B-4E1E-B058-C8CB765227FD}"/>
          </ac:picMkLst>
        </pc:picChg>
        <pc:picChg chg="add mod">
          <ac:chgData name="Bostjan Ledinek" userId="2f6ccce9-c276-4d7a-8925-f7fbde282377" providerId="ADAL" clId="{6E1E580C-67D5-41A8-AA67-AB5B8CC787AE}" dt="2023-07-06T12:47:52.831" v="107" actId="1076"/>
          <ac:picMkLst>
            <pc:docMk/>
            <pc:sldMk cId="2851244773" sldId="261"/>
            <ac:picMk id="2050" creationId="{EEF7FA54-6229-4621-92B3-6FDA649862E1}"/>
          </ac:picMkLst>
        </pc:picChg>
      </pc:sldChg>
      <pc:sldChg chg="del">
        <pc:chgData name="Bostjan Ledinek" userId="2f6ccce9-c276-4d7a-8925-f7fbde282377" providerId="ADAL" clId="{6E1E580C-67D5-41A8-AA67-AB5B8CC787AE}" dt="2023-07-06T12:44:46.903" v="0" actId="47"/>
        <pc:sldMkLst>
          <pc:docMk/>
          <pc:sldMk cId="753131294" sldId="262"/>
        </pc:sldMkLst>
      </pc:sldChg>
      <pc:sldChg chg="addSp modSp new mod ord">
        <pc:chgData name="Bostjan Ledinek" userId="2f6ccce9-c276-4d7a-8925-f7fbde282377" providerId="ADAL" clId="{6E1E580C-67D5-41A8-AA67-AB5B8CC787AE}" dt="2023-07-06T13:15:00.195" v="686" actId="20577"/>
        <pc:sldMkLst>
          <pc:docMk/>
          <pc:sldMk cId="4033135837" sldId="262"/>
        </pc:sldMkLst>
        <pc:spChg chg="mod">
          <ac:chgData name="Bostjan Ledinek" userId="2f6ccce9-c276-4d7a-8925-f7fbde282377" providerId="ADAL" clId="{6E1E580C-67D5-41A8-AA67-AB5B8CC787AE}" dt="2023-07-06T13:02:20.521" v="532" actId="20577"/>
          <ac:spMkLst>
            <pc:docMk/>
            <pc:sldMk cId="4033135837" sldId="262"/>
            <ac:spMk id="2" creationId="{6E21BF8B-387D-4020-9CB6-1A8ACC6BE106}"/>
          </ac:spMkLst>
        </pc:spChg>
        <pc:spChg chg="mod">
          <ac:chgData name="Bostjan Ledinek" userId="2f6ccce9-c276-4d7a-8925-f7fbde282377" providerId="ADAL" clId="{6E1E580C-67D5-41A8-AA67-AB5B8CC787AE}" dt="2023-07-06T13:15:00.195" v="686" actId="20577"/>
          <ac:spMkLst>
            <pc:docMk/>
            <pc:sldMk cId="4033135837" sldId="262"/>
            <ac:spMk id="3" creationId="{D7D27CFC-5B44-48B1-82F6-9202E566B06B}"/>
          </ac:spMkLst>
        </pc:spChg>
        <pc:picChg chg="add mod">
          <ac:chgData name="Bostjan Ledinek" userId="2f6ccce9-c276-4d7a-8925-f7fbde282377" providerId="ADAL" clId="{6E1E580C-67D5-41A8-AA67-AB5B8CC787AE}" dt="2023-07-06T13:04:11.883" v="645" actId="1076"/>
          <ac:picMkLst>
            <pc:docMk/>
            <pc:sldMk cId="4033135837" sldId="262"/>
            <ac:picMk id="4098" creationId="{4A89432B-8105-4A69-94F7-62E3BB34EE87}"/>
          </ac:picMkLst>
        </pc:picChg>
      </pc:sldChg>
      <pc:sldChg chg="addSp delSp modSp new mod">
        <pc:chgData name="Bostjan Ledinek" userId="2f6ccce9-c276-4d7a-8925-f7fbde282377" providerId="ADAL" clId="{6E1E580C-67D5-41A8-AA67-AB5B8CC787AE}" dt="2023-07-06T13:07:46.341" v="674" actId="1076"/>
        <pc:sldMkLst>
          <pc:docMk/>
          <pc:sldMk cId="3112625049" sldId="263"/>
        </pc:sldMkLst>
        <pc:spChg chg="mod">
          <ac:chgData name="Bostjan Ledinek" userId="2f6ccce9-c276-4d7a-8925-f7fbde282377" providerId="ADAL" clId="{6E1E580C-67D5-41A8-AA67-AB5B8CC787AE}" dt="2023-07-06T12:54:02.046" v="338" actId="20577"/>
          <ac:spMkLst>
            <pc:docMk/>
            <pc:sldMk cId="3112625049" sldId="263"/>
            <ac:spMk id="2" creationId="{47A947B9-2302-4C52-9FEB-EC77B59CB9CF}"/>
          </ac:spMkLst>
        </pc:spChg>
        <pc:spChg chg="mod">
          <ac:chgData name="Bostjan Ledinek" userId="2f6ccce9-c276-4d7a-8925-f7fbde282377" providerId="ADAL" clId="{6E1E580C-67D5-41A8-AA67-AB5B8CC787AE}" dt="2023-07-06T13:07:16.411" v="665" actId="14100"/>
          <ac:spMkLst>
            <pc:docMk/>
            <pc:sldMk cId="3112625049" sldId="263"/>
            <ac:spMk id="3" creationId="{4B7C5345-A71D-4859-A1B3-38378B81EA4E}"/>
          </ac:spMkLst>
        </pc:spChg>
        <pc:picChg chg="add del">
          <ac:chgData name="Bostjan Ledinek" userId="2f6ccce9-c276-4d7a-8925-f7fbde282377" providerId="ADAL" clId="{6E1E580C-67D5-41A8-AA67-AB5B8CC787AE}" dt="2023-07-06T13:06:58.719" v="647" actId="478"/>
          <ac:picMkLst>
            <pc:docMk/>
            <pc:sldMk cId="3112625049" sldId="263"/>
            <ac:picMk id="5" creationId="{EF2AA81E-B661-4987-B71B-18709E688B0A}"/>
          </ac:picMkLst>
        </pc:picChg>
        <pc:picChg chg="add del mod">
          <ac:chgData name="Bostjan Ledinek" userId="2f6ccce9-c276-4d7a-8925-f7fbde282377" providerId="ADAL" clId="{6E1E580C-67D5-41A8-AA67-AB5B8CC787AE}" dt="2023-07-06T13:07:04.721" v="652" actId="478"/>
          <ac:picMkLst>
            <pc:docMk/>
            <pc:sldMk cId="3112625049" sldId="263"/>
            <ac:picMk id="7" creationId="{7C47FA0B-A8AB-4DDE-8646-F865A98BC675}"/>
          </ac:picMkLst>
        </pc:picChg>
        <pc:picChg chg="add del">
          <ac:chgData name="Bostjan Ledinek" userId="2f6ccce9-c276-4d7a-8925-f7fbde282377" providerId="ADAL" clId="{6E1E580C-67D5-41A8-AA67-AB5B8CC787AE}" dt="2023-07-06T13:07:35.220" v="667" actId="478"/>
          <ac:picMkLst>
            <pc:docMk/>
            <pc:sldMk cId="3112625049" sldId="263"/>
            <ac:picMk id="9" creationId="{BE005843-C609-496E-9D1B-F12D5546528E}"/>
          </ac:picMkLst>
        </pc:picChg>
        <pc:picChg chg="add mod">
          <ac:chgData name="Bostjan Ledinek" userId="2f6ccce9-c276-4d7a-8925-f7fbde282377" providerId="ADAL" clId="{6E1E580C-67D5-41A8-AA67-AB5B8CC787AE}" dt="2023-07-06T13:07:46.341" v="674" actId="1076"/>
          <ac:picMkLst>
            <pc:docMk/>
            <pc:sldMk cId="3112625049" sldId="263"/>
            <ac:picMk id="11" creationId="{BD80DDDA-B12F-4FC1-926F-B4ABC0D0E538}"/>
          </ac:picMkLst>
        </pc:picChg>
      </pc:sldChg>
      <pc:sldChg chg="new del">
        <pc:chgData name="Bostjan Ledinek" userId="2f6ccce9-c276-4d7a-8925-f7fbde282377" providerId="ADAL" clId="{6E1E580C-67D5-41A8-AA67-AB5B8CC787AE}" dt="2023-07-06T13:03:54.930" v="642" actId="47"/>
        <pc:sldMkLst>
          <pc:docMk/>
          <pc:sldMk cId="725157086" sldId="264"/>
        </pc:sldMkLst>
      </pc:sldChg>
      <pc:sldChg chg="new del">
        <pc:chgData name="Bostjan Ledinek" userId="2f6ccce9-c276-4d7a-8925-f7fbde282377" providerId="ADAL" clId="{6E1E580C-67D5-41A8-AA67-AB5B8CC787AE}" dt="2023-07-06T13:03:22.936" v="640" actId="47"/>
        <pc:sldMkLst>
          <pc:docMk/>
          <pc:sldMk cId="86662740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0E23B2-2AD1-4574-B025-8B38A15EB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A71ED84-0E26-41AB-8801-95F6FCD51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DF5DFCF-B409-429A-A3A8-49BF9A63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979434B-94C3-4179-BABC-64B94870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D1E498-2853-46CD-8E68-F45AD675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3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DB4075-3817-4CEF-99C1-FD92C1DA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EAC872D-92AA-4817-A920-CB2195298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88661B-E5DD-45D8-8146-01BB32CE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7AE825-1955-42CA-85A8-7AE33AC53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C673B50-72F1-4FBD-B70E-BD00D3B77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17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8592B95-586A-4F91-8B8E-4A259FE19B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5CC38B3-222F-4B25-83BB-A34D3413F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5EBE778-6A22-40C9-B2DD-4FD179D66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0F70CA5-592F-4B43-A3A6-D39FAA410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CDA3E2-4D52-4B71-9217-627EB18A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58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F7130-D7CF-41F3-B3FB-82F6983B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803220-86DA-4FA1-9CB9-0432BE3D1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99A5D56-613A-45A7-A824-31B0C331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6CE15F-A8DC-4A80-89B4-B0CE2FCF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A5CA038-E437-4F16-AA6A-7F453C1F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01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4B654-069C-4F16-BC6B-ACCD4829F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4FD410D-3333-4F88-9455-76CD5D0A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D1601A5-4923-4995-A216-48AE5F22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2A6AB6B-9CC7-4342-8020-C0FE15AC8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A122E66-A4F7-4BD1-B565-D9E6693F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187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6BE7D-541A-40E3-9867-2A2DF74D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FFF2B1-0735-4C62-8BAD-501C73087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8DA92D6-5BA4-4BD1-AAC4-4844D0A427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6D00511-ECAE-4928-9740-670ED339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3288768-B7E2-4610-893F-8AC65E08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87F9AE-E764-480E-A027-F66A0811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1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78929-2243-402B-9C1E-C8C56AEA3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D271A72-6C81-430D-9930-EC17B12C5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B971CBB-C461-4934-B17C-D408573BE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D548E73-CDF2-4BD4-A6B8-BD7EE3471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76D22B2-3FC7-45E1-99C0-DC8101802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703F3DB-1246-4F2B-B443-C74BF0AA6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E10ECA8-06A1-4DAA-A6E7-DEE9EFBB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868B6B3-D7D9-42A2-A430-CB74DEE2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196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A393F0-82C7-4343-A39F-AF0E39C0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38A4BB-EAD2-4B57-822F-F6E69319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B46AC7A-53F2-4A63-AD84-E9203F7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8CB34FD6-2302-47AC-AB00-A98389B0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07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342FCEC-6AA9-44F4-8FFC-91FA4039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90445F5-FC76-4E13-A524-65E42BE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AFB3EB9-F0EC-4EFF-B42E-6A570E4D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51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C9D36-0519-415C-A349-9A5DE7D4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D87FF6-BC6C-4110-BA96-249A12478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6C9A2B0-B74B-468B-BF5F-8AF50D2C0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7FC062E-2250-4640-B996-5558FC4C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C8A4EB3-04AE-4501-936A-B566D46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7D3B22B-A1BC-4A13-8EDF-F57A7EA0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76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9BF91E-B1BF-485D-8F2D-E1C4232A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EC136956-012E-4A91-BF70-DCCF4F8D7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B3C81BA-B8D2-4A0E-B1C6-8F7A37477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68ABA3A-117E-47BF-89F6-5C049C31A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C08092A-8885-4433-BD9C-D2177E9C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B8DE53D-2A43-48D1-ABBE-75286218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1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85BFCC3-4063-42A4-A4B0-4ADACA7D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7260025-6115-4873-B31D-2714D3DC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5E53B2-F380-465B-AE08-CE7EC13AC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97644-9F22-4CC4-BF76-C50D3E294C9C}" type="datetimeFigureOut">
              <a:rPr lang="sl-SI" smtClean="0"/>
              <a:t>6. 07. 2023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B73C5E0-CF63-4D90-9563-AEF691BA2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D1806B-AF2B-40D7-971C-AA5BF66F80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4ED31-8AA6-487A-91EE-99E5D156A66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8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E32B41-7206-45DE-B055-C97072712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4750" y="1122363"/>
            <a:ext cx="6513250" cy="2387600"/>
          </a:xfrm>
        </p:spPr>
        <p:txBody>
          <a:bodyPr/>
          <a:lstStyle/>
          <a:p>
            <a:pPr algn="r"/>
            <a:r>
              <a:rPr lang="sl-SI" dirty="0"/>
              <a:t>Poletna delavnica 2023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F99785-676D-4B98-9890-528FF1DCE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Boštjan Ledinek in ?</a:t>
            </a:r>
          </a:p>
          <a:p>
            <a:r>
              <a:rPr lang="sl-SI" dirty="0"/>
              <a:t>Ljubljana, 6. 7 .2023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4B2F12-8C7E-4B78-A68B-FE9BD6BA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7" y="191361"/>
            <a:ext cx="4629644" cy="31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radlje-logo">
            <a:extLst>
              <a:ext uri="{FF2B5EF4-FFF2-40B4-BE49-F238E27FC236}">
                <a16:creationId xmlns:a16="http://schemas.microsoft.com/office/drawing/2014/main" id="{A67D1AFC-8D05-4BA5-B161-9C5ED46F5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14" y="3429000"/>
            <a:ext cx="2381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4DD5FAC-3069-42D6-897D-6774D6217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899" y="5257800"/>
            <a:ext cx="2255563" cy="1405989"/>
          </a:xfrm>
          <a:prstGeom prst="rect">
            <a:avLst/>
          </a:prstGeom>
        </p:spPr>
      </p:pic>
      <p:pic>
        <p:nvPicPr>
          <p:cNvPr id="1036" name="Picture 12" descr="FRI logo">
            <a:extLst>
              <a:ext uri="{FF2B5EF4-FFF2-40B4-BE49-F238E27FC236}">
                <a16:creationId xmlns:a16="http://schemas.microsoft.com/office/drawing/2014/main" id="{E0FB6FBE-86B0-4E38-A657-026F0F81B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95" y="5027053"/>
            <a:ext cx="3875103" cy="154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0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A947B9-2302-4C52-9FEB-EC77B59C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OŠ Radlje ob Dravi - 2023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7C5345-A71D-4859-A1B3-38378B81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04006"/>
          </a:xfrm>
        </p:spPr>
        <p:txBody>
          <a:bodyPr/>
          <a:lstStyle/>
          <a:p>
            <a:r>
              <a:rPr lang="sl-SI" dirty="0"/>
              <a:t>IP5, SPIRIT MLADI, FLL </a:t>
            </a:r>
            <a:r>
              <a:rPr lang="sl-SI" dirty="0" err="1"/>
              <a:t>MasterPiece</a:t>
            </a:r>
            <a:r>
              <a:rPr lang="sl-SI" dirty="0"/>
              <a:t>, RIN po vertikali, Tabor za nadarjene</a:t>
            </a:r>
          </a:p>
          <a:p>
            <a:endParaRPr lang="sl-SI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D80DDDA-B12F-4FC1-926F-B4ABC0D0E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37" y="2514685"/>
            <a:ext cx="8556059" cy="38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2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21BF8B-387D-4020-9CB6-1A8ACC6BE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Orientacijski pohod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D27CFC-5B44-48B1-82F6-9202E566B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Geografinja Branka Roškar</a:t>
            </a:r>
          </a:p>
          <a:p>
            <a:pPr lvl="1"/>
            <a:r>
              <a:rPr lang="sl-SI" dirty="0"/>
              <a:t>Analiza statističnih podatkov</a:t>
            </a:r>
          </a:p>
          <a:p>
            <a:pPr lvl="1"/>
            <a:r>
              <a:rPr lang="sl-SI" dirty="0"/>
              <a:t>Zbiranje podatkov z </a:t>
            </a:r>
            <a:r>
              <a:rPr lang="sl-SI" dirty="0" err="1"/>
              <a:t>Microbiti</a:t>
            </a:r>
            <a:r>
              <a:rPr lang="sl-SI" dirty="0"/>
              <a:t>, analiza podatkov</a:t>
            </a:r>
          </a:p>
          <a:p>
            <a:pPr lvl="2"/>
            <a:r>
              <a:rPr lang="sl-SI" dirty="0"/>
              <a:t>Koraki, </a:t>
            </a:r>
            <a:r>
              <a:rPr lang="sl-SI"/>
              <a:t>razdalje, naklon</a:t>
            </a:r>
            <a:r>
              <a:rPr lang="sl-SI" dirty="0"/>
              <a:t>, kompas, </a:t>
            </a:r>
            <a:r>
              <a:rPr lang="sl-SI" dirty="0" err="1"/>
              <a:t>Bluetooth</a:t>
            </a:r>
            <a:endParaRPr lang="sl-SI" dirty="0"/>
          </a:p>
          <a:p>
            <a:pPr lvl="1"/>
            <a:endParaRPr lang="sl-SI" dirty="0"/>
          </a:p>
        </p:txBody>
      </p:sp>
      <p:pic>
        <p:nvPicPr>
          <p:cNvPr id="4098" name="Picture 2" descr="Logo">
            <a:extLst>
              <a:ext uri="{FF2B5EF4-FFF2-40B4-BE49-F238E27FC236}">
                <a16:creationId xmlns:a16="http://schemas.microsoft.com/office/drawing/2014/main" id="{4A89432B-8105-4A69-94F7-62E3BB34E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3" y="3645659"/>
            <a:ext cx="6581313" cy="301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3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B83D5C-9C1B-4D11-9628-C487D0A2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Gravitacijske baterije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477BFC-85CA-4BDB-86E3-504D5D82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8150" cy="4351338"/>
          </a:xfrm>
        </p:spPr>
        <p:txBody>
          <a:bodyPr/>
          <a:lstStyle/>
          <a:p>
            <a:r>
              <a:rPr lang="sl-SI" dirty="0"/>
              <a:t>Fizika (Primož Podrzavnik)</a:t>
            </a:r>
          </a:p>
          <a:p>
            <a:pPr lvl="1"/>
            <a:r>
              <a:rPr lang="sl-SI" dirty="0"/>
              <a:t>Potencialna energija 9. razred</a:t>
            </a:r>
          </a:p>
          <a:p>
            <a:pPr lvl="1"/>
            <a:r>
              <a:rPr lang="sl-SI" dirty="0"/>
              <a:t>Lego motorji</a:t>
            </a:r>
          </a:p>
          <a:p>
            <a:pPr lvl="1"/>
            <a:r>
              <a:rPr lang="sl-SI" dirty="0"/>
              <a:t>Microbit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Microbit zazna koliko časa se breme spušča, računa koliko energije in kako se je pretvori, upoštevajoč izgube.</a:t>
            </a:r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E5BC636-AC58-49CB-899F-87E4CDCD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682" y="2068497"/>
            <a:ext cx="6658105" cy="414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926DC7-09AE-4E6F-BC29-6679549F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89B2E12-C49A-43E7-BFCB-F3BFF5FD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5C91C-BA81-4760-ABFB-93A30206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760" y="31072"/>
            <a:ext cx="6767798" cy="673045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667FCCD-2A5E-4C3E-81B3-F2709B248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2" y="292097"/>
            <a:ext cx="5685013" cy="50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89359-AEC7-4954-BF13-29BFE89C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Poraba elektrike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0E4AF6-37F7-469B-AE03-3D3D55B1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8868" cy="4351338"/>
          </a:xfrm>
        </p:spPr>
        <p:txBody>
          <a:bodyPr/>
          <a:lstStyle/>
          <a:p>
            <a:r>
              <a:rPr lang="sl-SI" dirty="0"/>
              <a:t>NIT, Fizika, UBE (Simona Ternik)</a:t>
            </a:r>
          </a:p>
          <a:p>
            <a:r>
              <a:rPr lang="sl-SI" dirty="0"/>
              <a:t>Z </a:t>
            </a:r>
            <a:r>
              <a:rPr lang="sl-SI" dirty="0" err="1"/>
              <a:t>Microbiti</a:t>
            </a:r>
            <a:r>
              <a:rPr lang="sl-SI" dirty="0"/>
              <a:t> zaznamo koliko časa so vklopljene luči in računamo porabo elektrike.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5264DA2-7A3B-4E1E-B058-C8CB76522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5718" y="147779"/>
            <a:ext cx="3849124" cy="6562441"/>
          </a:xfrm>
          <a:prstGeom prst="rect">
            <a:avLst/>
          </a:prstGeom>
        </p:spPr>
      </p:pic>
      <p:pic>
        <p:nvPicPr>
          <p:cNvPr id="2050" name="Picture 2" descr="F36W/33-640 &#10;Coo' White 28501m &#10;TS 183 EN6UU81 ">
            <a:extLst>
              <a:ext uri="{FF2B5EF4-FFF2-40B4-BE49-F238E27FC236}">
                <a16:creationId xmlns:a16="http://schemas.microsoft.com/office/drawing/2014/main" id="{EEF7FA54-6229-4621-92B3-6FDA64986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14" y="4001294"/>
            <a:ext cx="5498191" cy="188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4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A28F20-535D-4AC8-BFA4-8BACBC6F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Micro</a:t>
            </a:r>
            <a:r>
              <a:rPr lang="sl-SI" dirty="0"/>
              <a:t> Sumo </a:t>
            </a:r>
            <a:r>
              <a:rPr lang="sl-SI" dirty="0" err="1"/>
              <a:t>Bot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AE8A62-B986-48F4-A71D-E187ECA9D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r>
              <a:rPr lang="sl-SI" dirty="0"/>
              <a:t>Tehnika, RVT (Zmago Sobiech)</a:t>
            </a:r>
          </a:p>
          <a:p>
            <a:pPr lvl="1"/>
            <a:r>
              <a:rPr lang="sl-SI" dirty="0"/>
              <a:t>Načrtovanje ohišja in nastavkov</a:t>
            </a:r>
          </a:p>
          <a:p>
            <a:pPr lvl="1"/>
            <a:r>
              <a:rPr lang="sl-SI" dirty="0"/>
              <a:t>Izrez z laserjem</a:t>
            </a:r>
          </a:p>
          <a:p>
            <a:pPr lvl="1"/>
            <a:r>
              <a:rPr lang="sl-SI" dirty="0"/>
              <a:t>Krmiljenje z </a:t>
            </a:r>
            <a:r>
              <a:rPr lang="sl-SI" dirty="0" err="1"/>
              <a:t>Microbitom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22EDE97-89DC-409B-A3BA-241C780C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513" y="189768"/>
            <a:ext cx="5633124" cy="447988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7A00BBB1-8C83-4D25-9214-BEB022ECA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66" y="3757692"/>
            <a:ext cx="5087303" cy="288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36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138</Words>
  <Application>Microsoft Office PowerPoint</Application>
  <PresentationFormat>Širokozaslonsko</PresentationFormat>
  <Paragraphs>27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Officeova tema</vt:lpstr>
      <vt:lpstr>Poletna delavnica 2023</vt:lpstr>
      <vt:lpstr>OŠ Radlje ob Dravi - 2023</vt:lpstr>
      <vt:lpstr>Orientacijski pohod</vt:lpstr>
      <vt:lpstr>Gravitacijske baterije</vt:lpstr>
      <vt:lpstr>PowerPointova predstavitev</vt:lpstr>
      <vt:lpstr>Poraba elektrike</vt:lpstr>
      <vt:lpstr>Micro Sumo Bot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Bostjan Ledinek</dc:creator>
  <cp:lastModifiedBy>Bostjan Ledinek</cp:lastModifiedBy>
  <cp:revision>5</cp:revision>
  <dcterms:created xsi:type="dcterms:W3CDTF">2023-07-06T12:34:29Z</dcterms:created>
  <dcterms:modified xsi:type="dcterms:W3CDTF">2023-07-06T13:15:13Z</dcterms:modified>
</cp:coreProperties>
</file>