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1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60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5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728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4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2586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9783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6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83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143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398B4C-8345-4EBD-A096-BCE4F86F4809}" type="datetimeFigureOut">
              <a:rPr lang="sl-SI" smtClean="0"/>
              <a:t>11. 09. 2023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BBDDC1-6750-4F6C-A412-2B722A1A9247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3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1000" y="181069"/>
            <a:ext cx="5589494" cy="237387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sl-SI" sz="6600" dirty="0" smtClean="0"/>
              <a:t>Kemijski kalkulator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834719" y="4734187"/>
            <a:ext cx="2823882" cy="180190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2400" dirty="0" smtClean="0"/>
              <a:t>Kemija- RIN</a:t>
            </a:r>
          </a:p>
          <a:p>
            <a:r>
              <a:rPr lang="sl-SI" sz="2400" dirty="0" smtClean="0"/>
              <a:t>OŠ 9. razred</a:t>
            </a:r>
          </a:p>
          <a:p>
            <a:r>
              <a:rPr lang="sl-SI" sz="2400" dirty="0" smtClean="0"/>
              <a:t>Maša Mohar, Gabrijela Krajnc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4167" t="17778" r="16458" b="12500"/>
          <a:stretch/>
        </p:blipFill>
        <p:spPr>
          <a:xfrm>
            <a:off x="6535271" y="181069"/>
            <a:ext cx="5271247" cy="41869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83697" t="31250" r="8490" b="54722"/>
          <a:stretch/>
        </p:blipFill>
        <p:spPr>
          <a:xfrm>
            <a:off x="751635" y="4708114"/>
            <a:ext cx="2102783" cy="21238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20184" t="28509" r="21691" b="24873"/>
          <a:stretch/>
        </p:blipFill>
        <p:spPr>
          <a:xfrm>
            <a:off x="3603812" y="5092867"/>
            <a:ext cx="2931459" cy="15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</TotalTime>
  <Words>13</Words>
  <Application>Microsoft Office PowerPoint</Application>
  <PresentationFormat>Širokozaslonsko</PresentationFormat>
  <Paragraphs>4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Tw Cen MT</vt:lpstr>
      <vt:lpstr>Tw Cen MT Condensed</vt:lpstr>
      <vt:lpstr>Wingdings 3</vt:lpstr>
      <vt:lpstr>Integral</vt:lpstr>
      <vt:lpstr>Kemijski kalkulator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Kemijski kalkulator</dc:title>
  <dc:creator>Uporabnik sistema Windows</dc:creator>
  <cp:lastModifiedBy>Uporabnik sistema Windows</cp:lastModifiedBy>
  <cp:revision>3</cp:revision>
  <dcterms:created xsi:type="dcterms:W3CDTF">2023-09-11T05:07:35Z</dcterms:created>
  <dcterms:modified xsi:type="dcterms:W3CDTF">2023-09-11T05:19:42Z</dcterms:modified>
</cp:coreProperties>
</file>