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80" r:id="rId7"/>
    <p:sldId id="282" r:id="rId8"/>
    <p:sldId id="269" r:id="rId9"/>
    <p:sldId id="262" r:id="rId10"/>
    <p:sldId id="268" r:id="rId11"/>
    <p:sldId id="273" r:id="rId12"/>
    <p:sldId id="263" r:id="rId13"/>
    <p:sldId id="281" r:id="rId14"/>
    <p:sldId id="287" r:id="rId15"/>
    <p:sldId id="267" r:id="rId16"/>
    <p:sldId id="271" r:id="rId17"/>
    <p:sldId id="279" r:id="rId18"/>
    <p:sldId id="264" r:id="rId19"/>
    <p:sldId id="283" r:id="rId20"/>
    <p:sldId id="284" r:id="rId21"/>
    <p:sldId id="285" r:id="rId22"/>
    <p:sldId id="286" r:id="rId23"/>
    <p:sldId id="265" r:id="rId24"/>
    <p:sldId id="266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5509"/>
            <a:ext cx="7506118" cy="99831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8" y="5568346"/>
            <a:ext cx="10909127" cy="128965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37" y="66970"/>
            <a:ext cx="3105438" cy="21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687366"/>
            <a:ext cx="10909127" cy="117063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42" y="0"/>
            <a:ext cx="2070458" cy="14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807947"/>
            <a:ext cx="10909127" cy="10500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432" y="0"/>
            <a:ext cx="2321667" cy="15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677318"/>
            <a:ext cx="10909127" cy="11806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2" y="0"/>
            <a:ext cx="3105438" cy="21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stavitev po 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579" y="133981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9" name="Označba mesta datum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70503" cy="365125"/>
          </a:xfrm>
        </p:spPr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 dirty="0"/>
          </a:p>
        </p:txBody>
      </p:sp>
      <p:sp>
        <p:nvSpPr>
          <p:cNvPr id="10" name="Označba mesta noge 9"/>
          <p:cNvSpPr>
            <a:spLocks noGrp="1"/>
          </p:cNvSpPr>
          <p:nvPr>
            <p:ph type="ftr" sz="quarter" idx="11"/>
          </p:nvPr>
        </p:nvSpPr>
        <p:spPr>
          <a:xfrm>
            <a:off x="2843684" y="6219930"/>
            <a:ext cx="6229978" cy="501545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677318"/>
            <a:ext cx="10909127" cy="118068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8"/>
            <a:ext cx="7506118" cy="99831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788" y="15708"/>
            <a:ext cx="2676211" cy="18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747656"/>
            <a:ext cx="10909127" cy="11103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0" y="0"/>
            <a:ext cx="2613069" cy="17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787850"/>
            <a:ext cx="10909127" cy="10701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"/>
            <a:ext cx="7506118" cy="99831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52" y="0"/>
            <a:ext cx="2442247" cy="166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717512"/>
            <a:ext cx="10909127" cy="11404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6" y="0"/>
            <a:ext cx="2582924" cy="17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677318"/>
            <a:ext cx="10909127" cy="118068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" y="1128"/>
            <a:ext cx="7506118" cy="99831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90" y="0"/>
            <a:ext cx="2371909" cy="16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717512"/>
            <a:ext cx="10909127" cy="11404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" y="0"/>
            <a:ext cx="7506118" cy="99831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8" y="0"/>
            <a:ext cx="2291522" cy="15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777802"/>
            <a:ext cx="10909127" cy="10801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288" y="0"/>
            <a:ext cx="2351812" cy="159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6" y="5697414"/>
            <a:ext cx="10909127" cy="116058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6118" cy="99831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6" y="0"/>
            <a:ext cx="2281474" cy="15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6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7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6DC43-DA55-4684-A168-454BD7AC5C04}" type="datetimeFigureOut">
              <a:rPr lang="sl-SI" smtClean="0"/>
              <a:t>16. 08. 2023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8187-5240-42C2-B048-FFC5DC681D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00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3r9tYF3T50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370002-4D19-4AF9-A79C-01A79F458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Z matematiko v programiranje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6CA5105-FDCC-4416-BF3C-86A81B05D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Srednja gradbena, geodetska, okoljevarstvena šola in strokovna gimnazija Ljubljana</a:t>
            </a:r>
          </a:p>
          <a:p>
            <a:r>
              <a:rPr lang="sl-SI" dirty="0"/>
              <a:t>prof. Klavdija Hribernik, prof. Irena Mrak Merhar</a:t>
            </a:r>
          </a:p>
        </p:txBody>
      </p:sp>
    </p:spTree>
    <p:extLst>
      <p:ext uri="{BB962C8B-B14F-4D97-AF65-F5344CB8AC3E}">
        <p14:creationId xmlns:p14="http://schemas.microsoft.com/office/powerpoint/2010/main" val="3242578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C26499-76D3-418D-81EA-6745EE1A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2" y="760779"/>
            <a:ext cx="10515600" cy="1325563"/>
          </a:xfrm>
        </p:spPr>
        <p:txBody>
          <a:bodyPr/>
          <a:lstStyle/>
          <a:p>
            <a:r>
              <a:rPr lang="sl-SI" dirty="0"/>
              <a:t>Izdelki dijakov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166589A-6575-440D-87E5-33939761F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1" y="1821899"/>
            <a:ext cx="5614681" cy="3214202"/>
          </a:xfrm>
        </p:spPr>
      </p:pic>
      <p:pic>
        <p:nvPicPr>
          <p:cNvPr id="8" name="Označba mesta vsebine 4">
            <a:extLst>
              <a:ext uri="{FF2B5EF4-FFF2-40B4-BE49-F238E27FC236}">
                <a16:creationId xmlns:a16="http://schemas.microsoft.com/office/drawing/2014/main" id="{666E1CFD-9B54-40F5-88B1-7A3D381B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80" y="1821900"/>
            <a:ext cx="5678803" cy="32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97A280-63F4-405D-8A52-C46115B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589753"/>
            <a:ext cx="10515600" cy="1325563"/>
          </a:xfrm>
        </p:spPr>
        <p:txBody>
          <a:bodyPr/>
          <a:lstStyle/>
          <a:p>
            <a:r>
              <a:rPr lang="sl-SI" dirty="0"/>
              <a:t>Izdelki dijakov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38D9A51-026F-4F5E-8808-953D59F17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102"/>
            <a:ext cx="7735712" cy="4351338"/>
          </a:xfrm>
        </p:spPr>
      </p:pic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F6E63395-445B-4E95-A9A8-7C831CFD6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24994"/>
          <a:stretch/>
        </p:blipFill>
        <p:spPr>
          <a:xfrm>
            <a:off x="7306409" y="1509103"/>
            <a:ext cx="48172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EB4B86-ABF3-4CEA-A270-8C13FFC0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Računalniški del - Pišek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8E7A62-1D80-4807-BA35-C9ECC9E26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iz konkretnega v abstraktno</a:t>
            </a:r>
          </a:p>
          <a:p>
            <a:r>
              <a:rPr lang="sl-SI" dirty="0"/>
              <a:t>algoritmično razmišljanje</a:t>
            </a:r>
          </a:p>
          <a:p>
            <a:r>
              <a:rPr lang="sl-SI" dirty="0"/>
              <a:t>računalniško </a:t>
            </a:r>
            <a:r>
              <a:rPr lang="sl-SI" dirty="0" err="1"/>
              <a:t>mišjenje</a:t>
            </a:r>
            <a:endParaRPr lang="sl-SI" dirty="0"/>
          </a:p>
          <a:p>
            <a:r>
              <a:rPr lang="sl-SI" dirty="0"/>
              <a:t>prepoznavanje matematike</a:t>
            </a:r>
          </a:p>
          <a:p>
            <a:r>
              <a:rPr lang="sl-SI" dirty="0"/>
              <a:t>Nadgradnja: projektni teden</a:t>
            </a:r>
          </a:p>
          <a:p>
            <a:r>
              <a:rPr lang="sl-SI" dirty="0"/>
              <a:t>Nadgradnja: tekmovanje Pišek</a:t>
            </a:r>
          </a:p>
        </p:txBody>
      </p:sp>
    </p:spTree>
    <p:extLst>
      <p:ext uri="{BB962C8B-B14F-4D97-AF65-F5344CB8AC3E}">
        <p14:creationId xmlns:p14="http://schemas.microsoft.com/office/powerpoint/2010/main" val="405364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2178B78-A3FC-4C82-8498-77B6061C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8" b="5198"/>
          <a:stretch/>
        </p:blipFill>
        <p:spPr>
          <a:xfrm>
            <a:off x="0" y="1036699"/>
            <a:ext cx="9847385" cy="5821302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0D82BCEC-6F18-4D8E-8C1C-BE95BF58A854}"/>
              </a:ext>
            </a:extLst>
          </p:cNvPr>
          <p:cNvSpPr/>
          <p:nvPr/>
        </p:nvSpPr>
        <p:spPr>
          <a:xfrm>
            <a:off x="9012115" y="5460023"/>
            <a:ext cx="1776047" cy="1670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1023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1E76C-7EAA-40EB-B963-1DBACAA1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0DA78FE-8F6B-4688-84D3-39290067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0" b="27982"/>
          <a:stretch/>
        </p:blipFill>
        <p:spPr>
          <a:xfrm>
            <a:off x="0" y="1690688"/>
            <a:ext cx="7822836" cy="235377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2A44E8A-9CF4-4F3E-8D4C-7E1CEE63C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5324" r="45802" b="23589"/>
          <a:stretch/>
        </p:blipFill>
        <p:spPr>
          <a:xfrm>
            <a:off x="7558454" y="0"/>
            <a:ext cx="4633546" cy="48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5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75E7C5-1DA9-4EB1-BD9E-214DCA08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3" y="681037"/>
            <a:ext cx="10515600" cy="1325563"/>
          </a:xfrm>
        </p:spPr>
        <p:txBody>
          <a:bodyPr/>
          <a:lstStyle/>
          <a:p>
            <a:r>
              <a:rPr lang="sl-SI" dirty="0"/>
              <a:t>Izdelki dijakov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C6CBEED1-A017-487E-A9E2-344EDFB4C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0" y="1676155"/>
            <a:ext cx="9126212" cy="4197107"/>
          </a:xfrm>
        </p:spPr>
      </p:pic>
    </p:spTree>
    <p:extLst>
      <p:ext uri="{BB962C8B-B14F-4D97-AF65-F5344CB8AC3E}">
        <p14:creationId xmlns:p14="http://schemas.microsoft.com/office/powerpoint/2010/main" val="185761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EF746E-9D2B-427C-9D18-3F423CBD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38" y="593725"/>
            <a:ext cx="10515600" cy="1325563"/>
          </a:xfrm>
        </p:spPr>
        <p:txBody>
          <a:bodyPr/>
          <a:lstStyle/>
          <a:p>
            <a:r>
              <a:rPr lang="sl-SI" dirty="0"/>
              <a:t>Izdelki dijakov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54BD4E1-3D40-4B4F-96B9-A6465A79B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9" y="1473932"/>
            <a:ext cx="6580862" cy="3124445"/>
          </a:xfrm>
        </p:spPr>
      </p:pic>
      <p:pic>
        <p:nvPicPr>
          <p:cNvPr id="8" name="Označba mesta vsebine 4">
            <a:extLst>
              <a:ext uri="{FF2B5EF4-FFF2-40B4-BE49-F238E27FC236}">
                <a16:creationId xmlns:a16="http://schemas.microsoft.com/office/drawing/2014/main" id="{240267B3-8E93-4C96-9CE7-FE22B0627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19" y="2317995"/>
            <a:ext cx="6458981" cy="36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E70193-2D3A-4C26-AA14-3C89ED3B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895"/>
            <a:ext cx="10515600" cy="1325563"/>
          </a:xfrm>
        </p:spPr>
        <p:txBody>
          <a:bodyPr/>
          <a:lstStyle/>
          <a:p>
            <a:r>
              <a:rPr lang="sl-SI" dirty="0"/>
              <a:t>Izdelki dijakov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E2D3881-9C8E-439D-93B8-547AD142A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1603544"/>
            <a:ext cx="7299037" cy="2669518"/>
          </a:xfrm>
        </p:spPr>
      </p:pic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3670F5DE-4059-469B-8AF2-71B7C066A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08" y="2593731"/>
            <a:ext cx="7157656" cy="32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2E86F-6852-47A1-91CD-6C1E926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381"/>
            <a:ext cx="10515600" cy="1325563"/>
          </a:xfrm>
        </p:spPr>
        <p:txBody>
          <a:bodyPr/>
          <a:lstStyle/>
          <a:p>
            <a:r>
              <a:rPr lang="sl-SI" dirty="0"/>
              <a:t>Dijaki o svojem odnosu do računalniških tem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98E96A-1E0B-44F8-9F2F-8B4291AC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DFFA9AA-8960-47E3-9C88-0024D3FB0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50"/>
          <a:stretch/>
        </p:blipFill>
        <p:spPr>
          <a:xfrm>
            <a:off x="112614" y="1644161"/>
            <a:ext cx="12079386" cy="42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2E86F-6852-47A1-91CD-6C1E926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2391"/>
            <a:ext cx="10515600" cy="1325563"/>
          </a:xfrm>
        </p:spPr>
        <p:txBody>
          <a:bodyPr/>
          <a:lstStyle/>
          <a:p>
            <a:r>
              <a:rPr lang="sl-SI" dirty="0"/>
              <a:t>Dijaki o svojem odnosu po končani aktivnosti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DF27A2B-B235-4791-80CC-1291BD3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70"/>
          <a:stretch/>
        </p:blipFill>
        <p:spPr>
          <a:xfrm>
            <a:off x="385947" y="1869587"/>
            <a:ext cx="11803122" cy="39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66CEE0-D50D-47FB-BEB0-38862B88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Zakaj?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EC445A-478D-4169-9331-3E3E0D87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digitalna tehnologija kot pripomoček</a:t>
            </a:r>
          </a:p>
          <a:p>
            <a:r>
              <a:rPr lang="sl-SI" dirty="0"/>
              <a:t>preverjanje lastnega znanja</a:t>
            </a:r>
          </a:p>
          <a:p>
            <a:r>
              <a:rPr lang="sl-SI" dirty="0"/>
              <a:t>digitalna tehnologija kot nadgradnja</a:t>
            </a:r>
          </a:p>
          <a:p>
            <a:r>
              <a:rPr lang="sl-SI" dirty="0"/>
              <a:t>matematika v ozadju</a:t>
            </a:r>
          </a:p>
        </p:txBody>
      </p:sp>
    </p:spTree>
    <p:extLst>
      <p:ext uri="{BB962C8B-B14F-4D97-AF65-F5344CB8AC3E}">
        <p14:creationId xmlns:p14="http://schemas.microsoft.com/office/powerpoint/2010/main" val="301727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2E86F-6852-47A1-91CD-6C1E926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Dijaki o predmetih MINT po aktivnosti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768617-9B17-41B1-9C06-339DA9F7F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52"/>
          <a:stretch/>
        </p:blipFill>
        <p:spPr>
          <a:xfrm>
            <a:off x="838200" y="1696915"/>
            <a:ext cx="11231542" cy="42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2E86F-6852-47A1-91CD-6C1E926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Dijaki o ponovitvi načina dela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6BE310-3892-4F02-9BA5-06C864170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54"/>
          <a:stretch/>
        </p:blipFill>
        <p:spPr>
          <a:xfrm>
            <a:off x="184912" y="1767252"/>
            <a:ext cx="11822175" cy="39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5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2E86F-6852-47A1-91CD-6C1E926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Dijaki o tem, kaj so pridobili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B7AAD95-6B24-4060-AFDF-E3524CD79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" t="23589"/>
          <a:stretch/>
        </p:blipFill>
        <p:spPr>
          <a:xfrm>
            <a:off x="379025" y="1732085"/>
            <a:ext cx="11116464" cy="49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44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9DB6C2-3A60-4BEB-8592-72ECC7D2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Midve o 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287B30-975B-4080-B9A5-123FC53F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prenos aktivnosti na dijake</a:t>
            </a:r>
          </a:p>
          <a:p>
            <a:r>
              <a:rPr lang="sl-SI" dirty="0"/>
              <a:t>obogatitev (teoretične) vsebine</a:t>
            </a:r>
          </a:p>
          <a:p>
            <a:r>
              <a:rPr lang="sl-SI" dirty="0"/>
              <a:t>prepoznavanje (skritih) medpredmetnih povezav</a:t>
            </a:r>
          </a:p>
          <a:p>
            <a:r>
              <a:rPr lang="sl-SI" dirty="0"/>
              <a:t>nadgradnja: primernejše/zahtevnejše naloge v GeoGebri in Pišku</a:t>
            </a:r>
          </a:p>
          <a:p>
            <a:r>
              <a:rPr lang="sl-SI" dirty="0"/>
              <a:t>past: razlaga računalniških vsebin v okviru matematike</a:t>
            </a:r>
          </a:p>
          <a:p>
            <a:r>
              <a:rPr lang="sl-SI" dirty="0"/>
              <a:t>past: ocenjevanje </a:t>
            </a:r>
          </a:p>
        </p:txBody>
      </p:sp>
    </p:spTree>
    <p:extLst>
      <p:ext uri="{BB962C8B-B14F-4D97-AF65-F5344CB8AC3E}">
        <p14:creationId xmlns:p14="http://schemas.microsoft.com/office/powerpoint/2010/main" val="39066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2E67AB-DA62-4358-993C-81B7287D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1314694"/>
            <a:ext cx="5958253" cy="4540983"/>
          </a:xfrm>
        </p:spPr>
        <p:txBody>
          <a:bodyPr>
            <a:normAutofit/>
          </a:bodyPr>
          <a:lstStyle/>
          <a:p>
            <a:r>
              <a:rPr lang="sl-SI" b="1" dirty="0"/>
              <a:t>Učitelj ni zgolj posredovalec znanja. </a:t>
            </a:r>
            <a:br>
              <a:rPr lang="sl-SI" b="1" dirty="0"/>
            </a:br>
            <a:r>
              <a:rPr lang="sl-SI" b="1" dirty="0"/>
              <a:t>Tu smo zato, da dodamo okus in dijake pritegnemo k raziskovanju.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0364C76-946B-4E51-8AD8-A4652FCCC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6" r="10384"/>
          <a:stretch/>
        </p:blipFill>
        <p:spPr>
          <a:xfrm rot="5400000">
            <a:off x="7879371" y="-830871"/>
            <a:ext cx="3481757" cy="51435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3430096-F1AA-4D67-AB80-E50472105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856" r="7033" b="16360"/>
          <a:stretch/>
        </p:blipFill>
        <p:spPr>
          <a:xfrm>
            <a:off x="6775939" y="2259627"/>
            <a:ext cx="5416061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66CEE0-D50D-47FB-BEB0-38862B88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Kaj?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EC445A-478D-4169-9331-3E3E0D87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matematika in računalništvo</a:t>
            </a:r>
          </a:p>
          <a:p>
            <a:r>
              <a:rPr lang="sl-SI" dirty="0"/>
              <a:t>temeljna znanja RIN: algoritmi in programiranje</a:t>
            </a:r>
          </a:p>
          <a:p>
            <a:r>
              <a:rPr lang="sl-SI" dirty="0"/>
              <a:t>temeljna znanja MAT: geometrija v ravnini</a:t>
            </a:r>
          </a:p>
        </p:txBody>
      </p:sp>
    </p:spTree>
    <p:extLst>
      <p:ext uri="{BB962C8B-B14F-4D97-AF65-F5344CB8AC3E}">
        <p14:creationId xmlns:p14="http://schemas.microsoft.com/office/powerpoint/2010/main" val="209468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66CEE0-D50D-47FB-BEB0-38862B88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Kdo?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EC445A-478D-4169-9331-3E3E0D87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SGGOŠ.StG</a:t>
            </a:r>
            <a:endParaRPr lang="sl-SI" dirty="0"/>
          </a:p>
          <a:p>
            <a:r>
              <a:rPr lang="sl-SI" dirty="0"/>
              <a:t>dijaki 2. letnikov gradbeni (in okoljevarstveni) tehnik</a:t>
            </a:r>
          </a:p>
          <a:p>
            <a:r>
              <a:rPr lang="sl-SI" dirty="0"/>
              <a:t>4 oddelki</a:t>
            </a:r>
          </a:p>
          <a:p>
            <a:r>
              <a:rPr lang="sl-SI" dirty="0"/>
              <a:t>103 dijaki</a:t>
            </a:r>
          </a:p>
          <a:p>
            <a:r>
              <a:rPr lang="sl-SI" dirty="0"/>
              <a:t>29 ur (12/2 matematika, 3/12 računalništvo)</a:t>
            </a:r>
          </a:p>
        </p:txBody>
      </p:sp>
    </p:spTree>
    <p:extLst>
      <p:ext uri="{BB962C8B-B14F-4D97-AF65-F5344CB8AC3E}">
        <p14:creationId xmlns:p14="http://schemas.microsoft.com/office/powerpoint/2010/main" val="62098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3FE6FF-4171-4427-9F2A-CB23A2F1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Matematični del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EAED2C-068F-40CD-8617-07C5277D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osnovni geometrijski pojmi</a:t>
            </a:r>
          </a:p>
          <a:p>
            <a:r>
              <a:rPr lang="sl-SI" dirty="0"/>
              <a:t>konstrukcije geometrijskih likov</a:t>
            </a:r>
          </a:p>
          <a:p>
            <a:r>
              <a:rPr lang="sl-SI" dirty="0"/>
              <a:t>posnetki za delo doma</a:t>
            </a:r>
          </a:p>
        </p:txBody>
      </p:sp>
    </p:spTree>
    <p:extLst>
      <p:ext uri="{BB962C8B-B14F-4D97-AF65-F5344CB8AC3E}">
        <p14:creationId xmlns:p14="http://schemas.microsoft.com/office/powerpoint/2010/main" val="238673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69E234A-763D-47AC-82DC-ABE90ADA1EAE}"/>
              </a:ext>
            </a:extLst>
          </p:cNvPr>
          <p:cNvSpPr/>
          <p:nvPr/>
        </p:nvSpPr>
        <p:spPr>
          <a:xfrm>
            <a:off x="8159262" y="4440115"/>
            <a:ext cx="3130061" cy="24882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BAAE822-49E3-4DA5-9C2A-9AF16B057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42"/>
            <a:ext cx="9741877" cy="588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F6BE7A-4F1A-4B04-9D89-C816A5A8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31" y="602518"/>
            <a:ext cx="10515600" cy="1325563"/>
          </a:xfrm>
        </p:spPr>
        <p:txBody>
          <a:bodyPr/>
          <a:lstStyle/>
          <a:p>
            <a:r>
              <a:rPr lang="sl-SI" dirty="0"/>
              <a:t>Posnetki konstrukcij</a:t>
            </a:r>
          </a:p>
        </p:txBody>
      </p:sp>
      <p:pic>
        <p:nvPicPr>
          <p:cNvPr id="6" name="Predstavnost v spletu 5" title="konstrukcija trapez">
            <a:hlinkClick r:id="" action="ppaction://media"/>
            <a:extLst>
              <a:ext uri="{FF2B5EF4-FFF2-40B4-BE49-F238E27FC236}">
                <a16:creationId xmlns:a16="http://schemas.microsoft.com/office/drawing/2014/main" id="{187D079B-6CE5-41F4-A8B4-A52C1ABB435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09323" y="1608993"/>
            <a:ext cx="7398335" cy="41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B09462-9653-4547-821F-9EDE5EE0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1"/>
            <a:ext cx="10515600" cy="1325563"/>
          </a:xfrm>
        </p:spPr>
        <p:txBody>
          <a:bodyPr/>
          <a:lstStyle/>
          <a:p>
            <a:r>
              <a:rPr lang="sl-SI" dirty="0"/>
              <a:t>Ročni izdelki dijakov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87BB8A3-135F-48E1-896B-526E14DF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3120" r="20981" b="2301"/>
          <a:stretch/>
        </p:blipFill>
        <p:spPr>
          <a:xfrm>
            <a:off x="4728019" y="2666344"/>
            <a:ext cx="4234092" cy="3287468"/>
          </a:xfrm>
          <a:prstGeom prst="rect">
            <a:avLst/>
          </a:prstGeom>
        </p:spPr>
      </p:pic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FA2F0EEB-F965-4884-9CC5-C83E1B24A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b="1346"/>
          <a:stretch/>
        </p:blipFill>
        <p:spPr>
          <a:xfrm>
            <a:off x="8431918" y="1"/>
            <a:ext cx="3760082" cy="5143500"/>
          </a:xfrm>
        </p:spPr>
      </p:pic>
      <p:pic>
        <p:nvPicPr>
          <p:cNvPr id="7" name="Označba mesta vsebine 4">
            <a:extLst>
              <a:ext uri="{FF2B5EF4-FFF2-40B4-BE49-F238E27FC236}">
                <a16:creationId xmlns:a16="http://schemas.microsoft.com/office/drawing/2014/main" id="{83C3DDC8-C627-408F-81F7-411EBF708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3480" r="9948" b="67799"/>
          <a:stretch/>
        </p:blipFill>
        <p:spPr>
          <a:xfrm>
            <a:off x="0" y="3535928"/>
            <a:ext cx="5018165" cy="24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F6EB32-0A6E-4C56-BAAC-8652A821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sl-SI" dirty="0"/>
              <a:t>Računalniški del - </a:t>
            </a:r>
            <a:r>
              <a:rPr lang="sl-SI" dirty="0" err="1"/>
              <a:t>GeoGebra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F8D811-DCBE-4DC7-9C93-90CB71914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konstrukcija geometrijskih likov</a:t>
            </a:r>
          </a:p>
          <a:p>
            <a:r>
              <a:rPr lang="sl-SI" dirty="0"/>
              <a:t>iz konkretnega v abstraktno</a:t>
            </a:r>
          </a:p>
          <a:p>
            <a:r>
              <a:rPr lang="sl-SI" dirty="0" err="1"/>
              <a:t>samopreverjanje</a:t>
            </a:r>
            <a:endParaRPr lang="sl-SI" dirty="0"/>
          </a:p>
          <a:p>
            <a:r>
              <a:rPr lang="sl-SI" dirty="0"/>
              <a:t>Nadgradnja: </a:t>
            </a:r>
            <a:r>
              <a:rPr lang="sl-SI" dirty="0" err="1"/>
              <a:t>ACad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62637224"/>
      </p:ext>
    </p:extLst>
  </p:cSld>
  <p:clrMapOvr>
    <a:masterClrMapping/>
  </p:clrMapOvr>
</p:sld>
</file>

<file path=ppt/theme/theme1.xml><?xml version="1.0" encoding="utf-8"?>
<a:theme xmlns:a="http://schemas.openxmlformats.org/drawingml/2006/main" name="digdaktik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aktika" id="{741746FB-001E-4B5E-87DE-6357500C13EB}" vid="{CB5150D1-2FB4-4E5B-8870-D42D2E1647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digdaktika</Template>
  <TotalTime>225</TotalTime>
  <Words>243</Words>
  <Application>Microsoft Office PowerPoint</Application>
  <PresentationFormat>Širokozaslonsko</PresentationFormat>
  <Paragraphs>54</Paragraphs>
  <Slides>24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digdaktika</vt:lpstr>
      <vt:lpstr>Z matematiko v programiranje</vt:lpstr>
      <vt:lpstr>Zakaj? </vt:lpstr>
      <vt:lpstr>Kaj? </vt:lpstr>
      <vt:lpstr>Kdo?</vt:lpstr>
      <vt:lpstr>Matematični del</vt:lpstr>
      <vt:lpstr>PowerPointova predstavitev</vt:lpstr>
      <vt:lpstr>Posnetki konstrukcij</vt:lpstr>
      <vt:lpstr>Ročni izdelki dijakov</vt:lpstr>
      <vt:lpstr>Računalniški del - GeoGebra</vt:lpstr>
      <vt:lpstr>Izdelki dijakov</vt:lpstr>
      <vt:lpstr>Izdelki dijakov</vt:lpstr>
      <vt:lpstr>Računalniški del - Pišek</vt:lpstr>
      <vt:lpstr>PowerPointova predstavitev</vt:lpstr>
      <vt:lpstr>PowerPointova predstavitev</vt:lpstr>
      <vt:lpstr>Izdelki dijakov</vt:lpstr>
      <vt:lpstr>Izdelki dijakov</vt:lpstr>
      <vt:lpstr>Izdelki dijakov</vt:lpstr>
      <vt:lpstr>Dijaki o svojem odnosu do računalniških tem</vt:lpstr>
      <vt:lpstr>Dijaki o svojem odnosu po končani aktivnosti</vt:lpstr>
      <vt:lpstr>Dijaki o predmetih MINT po aktivnosti</vt:lpstr>
      <vt:lpstr>Dijaki o ponovitvi načina dela</vt:lpstr>
      <vt:lpstr>Dijaki o tem, kaj so pridobili</vt:lpstr>
      <vt:lpstr>Midve o …</vt:lpstr>
      <vt:lpstr>Učitelj ni zgolj posredovalec znanja.  Tu smo zato, da dodamo okus in dijake pritegnemo k raziskovanju.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matematiko v programiranje</dc:title>
  <dc:creator>Irena Mrak Merhar</dc:creator>
  <cp:lastModifiedBy>Irena Mrak Merhar</cp:lastModifiedBy>
  <cp:revision>16</cp:revision>
  <dcterms:created xsi:type="dcterms:W3CDTF">2023-08-16T08:25:01Z</dcterms:created>
  <dcterms:modified xsi:type="dcterms:W3CDTF">2023-08-16T12:16:11Z</dcterms:modified>
</cp:coreProperties>
</file>